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4"/>
  </p:sldMasterIdLst>
  <p:notesMasterIdLst>
    <p:notesMasterId r:id="rId6"/>
  </p:notesMasterIdLst>
  <p:handoutMasterIdLst>
    <p:handoutMasterId r:id="rId7"/>
  </p:handoutMasterIdLst>
  <p:sldIdLst>
    <p:sldId id="26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FFF"/>
    <a:srgbClr val="E3E1E0"/>
    <a:srgbClr val="F2EEDA"/>
    <a:srgbClr val="E0E7D0"/>
    <a:srgbClr val="F4E4DD"/>
    <a:srgbClr val="0E07D0"/>
    <a:srgbClr val="0E0E7D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3878" autoAdjust="0"/>
  </p:normalViewPr>
  <p:slideViewPr>
    <p:cSldViewPr snapToGrid="0" showGuides="1">
      <p:cViewPr varScale="1">
        <p:scale>
          <a:sx n="57" d="100"/>
          <a:sy n="57" d="100"/>
        </p:scale>
        <p:origin x="832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71" d="100"/>
          <a:sy n="171" d="100"/>
        </p:scale>
        <p:origin x="437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Helvetica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>
                <a:latin typeface="Helvetica" pitchFamily="2" charset="0"/>
              </a:rPr>
              <a:t>20/10/2025</a:t>
            </a:fld>
            <a:endParaRPr lang="en-GB" dirty="0">
              <a:latin typeface="Helvetica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Helvetica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>
                <a:latin typeface="Helvetica" pitchFamily="2" charset="0"/>
              </a:rPr>
              <a:t>‹#›</a:t>
            </a:fld>
            <a:endParaRPr lang="en-GB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1C192B64-956F-4AA1-9D00-91265D8096D4}" type="datetimeFigureOut">
              <a:rPr lang="en-GB" smtClean="0"/>
              <a:pPr/>
              <a:t>20/10/2025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70CC1D15-B5DE-4BD5-A4FB-8CE7A139D48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999" y="1332000"/>
            <a:ext cx="8280000" cy="1296000"/>
          </a:xfrm>
        </p:spPr>
        <p:txBody>
          <a:bodyPr anchor="b"/>
          <a:lstStyle>
            <a:lvl1pPr algn="l">
              <a:defRPr sz="405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999" y="2628000"/>
            <a:ext cx="8280000" cy="2014364"/>
          </a:xfrm>
        </p:spPr>
        <p:txBody>
          <a:bodyPr/>
          <a:lstStyle>
            <a:lvl1pPr marL="0" indent="0" algn="l">
              <a:lnSpc>
                <a:spcPct val="98000"/>
              </a:lnSpc>
              <a:buNone/>
              <a:defRPr sz="325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D607922-B123-734A-90FA-9E19DA4F9D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" y="6037527"/>
            <a:ext cx="2743200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2000" b="0" i="0">
                <a:solidFill>
                  <a:schemeClr val="bg2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7CD7391D-BBA8-E546-896C-C6EB7D79D6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5735351"/>
            <a:ext cx="5400000" cy="324000"/>
          </a:xfrm>
        </p:spPr>
        <p:txBody>
          <a:bodyPr/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1A4AF5-D474-4475-B1FD-D60EF5E23E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7" y="-40388"/>
            <a:ext cx="4564296" cy="1678073"/>
          </a:xfrm>
          <a:prstGeom prst="rect">
            <a:avLst/>
          </a:prstGeom>
        </p:spPr>
      </p:pic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CBAD5BBA-CD29-F240-A506-0BC26B4A26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0000" y="5436000"/>
            <a:ext cx="1818887" cy="324000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Presentation to:</a:t>
            </a:r>
          </a:p>
        </p:txBody>
      </p:sp>
    </p:spTree>
    <p:extLst>
      <p:ext uri="{BB962C8B-B14F-4D97-AF65-F5344CB8AC3E}">
        <p14:creationId xmlns:p14="http://schemas.microsoft.com/office/powerpoint/2010/main" val="4035389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95D23891-3903-7E4C-AB5B-EA527729B7FA}"/>
              </a:ext>
            </a:extLst>
          </p:cNvPr>
          <p:cNvSpPr/>
          <p:nvPr userDrawn="1"/>
        </p:nvSpPr>
        <p:spPr>
          <a:xfrm>
            <a:off x="428" y="3"/>
            <a:ext cx="11000525" cy="6857615"/>
          </a:xfrm>
          <a:custGeom>
            <a:avLst/>
            <a:gdLst/>
            <a:ahLst/>
            <a:cxnLst/>
            <a:rect l="l" t="t" r="r" b="b"/>
            <a:pathLst>
              <a:path w="18140680" h="11308715">
                <a:moveTo>
                  <a:pt x="18140515" y="8644293"/>
                </a:moveTo>
                <a:lnTo>
                  <a:pt x="16647427" y="6464808"/>
                </a:lnTo>
                <a:lnTo>
                  <a:pt x="16654895" y="6446812"/>
                </a:lnTo>
                <a:lnTo>
                  <a:pt x="16688359" y="6364389"/>
                </a:lnTo>
                <a:lnTo>
                  <a:pt x="16721189" y="6281712"/>
                </a:lnTo>
                <a:lnTo>
                  <a:pt x="16753396" y="6198768"/>
                </a:lnTo>
                <a:lnTo>
                  <a:pt x="16784955" y="6115596"/>
                </a:lnTo>
                <a:lnTo>
                  <a:pt x="16815892" y="6032170"/>
                </a:lnTo>
                <a:lnTo>
                  <a:pt x="16846195" y="5948502"/>
                </a:lnTo>
                <a:lnTo>
                  <a:pt x="16875849" y="5864606"/>
                </a:lnTo>
                <a:lnTo>
                  <a:pt x="16904869" y="5780481"/>
                </a:lnTo>
                <a:lnTo>
                  <a:pt x="16933253" y="5696128"/>
                </a:lnTo>
                <a:lnTo>
                  <a:pt x="16960990" y="5611546"/>
                </a:lnTo>
                <a:lnTo>
                  <a:pt x="16988092" y="5526748"/>
                </a:lnTo>
                <a:lnTo>
                  <a:pt x="17014533" y="5441734"/>
                </a:lnTo>
                <a:lnTo>
                  <a:pt x="17040340" y="5356504"/>
                </a:lnTo>
                <a:lnTo>
                  <a:pt x="17065498" y="5271071"/>
                </a:lnTo>
                <a:lnTo>
                  <a:pt x="17089997" y="5185435"/>
                </a:lnTo>
                <a:lnTo>
                  <a:pt x="17113847" y="5099596"/>
                </a:lnTo>
                <a:lnTo>
                  <a:pt x="17137050" y="5013553"/>
                </a:lnTo>
                <a:lnTo>
                  <a:pt x="17159593" y="4927333"/>
                </a:lnTo>
                <a:lnTo>
                  <a:pt x="17181475" y="4840910"/>
                </a:lnTo>
                <a:lnTo>
                  <a:pt x="17202709" y="4754308"/>
                </a:lnTo>
                <a:lnTo>
                  <a:pt x="17223270" y="4667529"/>
                </a:lnTo>
                <a:lnTo>
                  <a:pt x="17243171" y="4580572"/>
                </a:lnTo>
                <a:lnTo>
                  <a:pt x="17262412" y="4493438"/>
                </a:lnTo>
                <a:lnTo>
                  <a:pt x="17280992" y="4406138"/>
                </a:lnTo>
                <a:lnTo>
                  <a:pt x="17298899" y="4318660"/>
                </a:lnTo>
                <a:lnTo>
                  <a:pt x="17316146" y="4231043"/>
                </a:lnTo>
                <a:lnTo>
                  <a:pt x="17332719" y="4143248"/>
                </a:lnTo>
                <a:lnTo>
                  <a:pt x="17348619" y="4055313"/>
                </a:lnTo>
                <a:lnTo>
                  <a:pt x="17363847" y="3967226"/>
                </a:lnTo>
                <a:lnTo>
                  <a:pt x="17378401" y="3878986"/>
                </a:lnTo>
                <a:lnTo>
                  <a:pt x="17392269" y="3790619"/>
                </a:lnTo>
                <a:lnTo>
                  <a:pt x="17405465" y="3702100"/>
                </a:lnTo>
                <a:lnTo>
                  <a:pt x="17417987" y="3613454"/>
                </a:lnTo>
                <a:lnTo>
                  <a:pt x="17429823" y="3524669"/>
                </a:lnTo>
                <a:lnTo>
                  <a:pt x="17440974" y="3435769"/>
                </a:lnTo>
                <a:lnTo>
                  <a:pt x="17451439" y="3346742"/>
                </a:lnTo>
                <a:lnTo>
                  <a:pt x="17461230" y="3257588"/>
                </a:lnTo>
                <a:lnTo>
                  <a:pt x="17470324" y="3168332"/>
                </a:lnTo>
                <a:lnTo>
                  <a:pt x="17478731" y="3078962"/>
                </a:lnTo>
                <a:lnTo>
                  <a:pt x="17486440" y="2989478"/>
                </a:lnTo>
                <a:lnTo>
                  <a:pt x="17493463" y="2899892"/>
                </a:lnTo>
                <a:lnTo>
                  <a:pt x="17499788" y="2810218"/>
                </a:lnTo>
                <a:lnTo>
                  <a:pt x="17505414" y="2720441"/>
                </a:lnTo>
                <a:lnTo>
                  <a:pt x="17510354" y="2630576"/>
                </a:lnTo>
                <a:lnTo>
                  <a:pt x="17514583" y="2540622"/>
                </a:lnTo>
                <a:lnTo>
                  <a:pt x="17518114" y="2450579"/>
                </a:lnTo>
                <a:lnTo>
                  <a:pt x="17520946" y="2360460"/>
                </a:lnTo>
                <a:lnTo>
                  <a:pt x="17523067" y="2270264"/>
                </a:lnTo>
                <a:lnTo>
                  <a:pt x="17524489" y="2180005"/>
                </a:lnTo>
                <a:lnTo>
                  <a:pt x="17525200" y="2089670"/>
                </a:lnTo>
                <a:lnTo>
                  <a:pt x="17525213" y="1999272"/>
                </a:lnTo>
                <a:lnTo>
                  <a:pt x="17524502" y="1908810"/>
                </a:lnTo>
                <a:lnTo>
                  <a:pt x="17523079" y="1818297"/>
                </a:lnTo>
                <a:lnTo>
                  <a:pt x="17520946" y="1727733"/>
                </a:lnTo>
                <a:lnTo>
                  <a:pt x="17518101" y="1637118"/>
                </a:lnTo>
                <a:lnTo>
                  <a:pt x="17514532" y="1546453"/>
                </a:lnTo>
                <a:lnTo>
                  <a:pt x="17510240" y="1455750"/>
                </a:lnTo>
                <a:lnTo>
                  <a:pt x="17505236" y="1365008"/>
                </a:lnTo>
                <a:lnTo>
                  <a:pt x="17499508" y="1274241"/>
                </a:lnTo>
                <a:lnTo>
                  <a:pt x="17493057" y="1183436"/>
                </a:lnTo>
                <a:lnTo>
                  <a:pt x="17485881" y="1092619"/>
                </a:lnTo>
                <a:lnTo>
                  <a:pt x="17477982" y="1001763"/>
                </a:lnTo>
                <a:lnTo>
                  <a:pt x="17469346" y="910907"/>
                </a:lnTo>
                <a:lnTo>
                  <a:pt x="17459986" y="820026"/>
                </a:lnTo>
                <a:lnTo>
                  <a:pt x="17449889" y="729145"/>
                </a:lnTo>
                <a:lnTo>
                  <a:pt x="17439056" y="638251"/>
                </a:lnTo>
                <a:lnTo>
                  <a:pt x="17427486" y="547344"/>
                </a:lnTo>
                <a:lnTo>
                  <a:pt x="17415193" y="456450"/>
                </a:lnTo>
                <a:lnTo>
                  <a:pt x="17402150" y="365569"/>
                </a:lnTo>
                <a:lnTo>
                  <a:pt x="17388370" y="274688"/>
                </a:lnTo>
                <a:lnTo>
                  <a:pt x="17373854" y="183832"/>
                </a:lnTo>
                <a:lnTo>
                  <a:pt x="17358589" y="92976"/>
                </a:lnTo>
                <a:lnTo>
                  <a:pt x="17342574" y="2159"/>
                </a:lnTo>
                <a:lnTo>
                  <a:pt x="17342181" y="0"/>
                </a:lnTo>
                <a:lnTo>
                  <a:pt x="0" y="0"/>
                </a:lnTo>
                <a:lnTo>
                  <a:pt x="0" y="11308550"/>
                </a:lnTo>
                <a:lnTo>
                  <a:pt x="12904280" y="11308550"/>
                </a:lnTo>
                <a:lnTo>
                  <a:pt x="12992761" y="11241469"/>
                </a:lnTo>
                <a:lnTo>
                  <a:pt x="13065176" y="11185487"/>
                </a:lnTo>
                <a:lnTo>
                  <a:pt x="13137083" y="11128985"/>
                </a:lnTo>
                <a:lnTo>
                  <a:pt x="13208457" y="11071962"/>
                </a:lnTo>
                <a:lnTo>
                  <a:pt x="13279323" y="11014431"/>
                </a:lnTo>
                <a:lnTo>
                  <a:pt x="13349656" y="10956392"/>
                </a:lnTo>
                <a:lnTo>
                  <a:pt x="13419468" y="10897857"/>
                </a:lnTo>
                <a:lnTo>
                  <a:pt x="13488759" y="10838815"/>
                </a:lnTo>
                <a:lnTo>
                  <a:pt x="13557517" y="10779277"/>
                </a:lnTo>
                <a:lnTo>
                  <a:pt x="13625741" y="10719245"/>
                </a:lnTo>
                <a:lnTo>
                  <a:pt x="13693445" y="10658729"/>
                </a:lnTo>
                <a:lnTo>
                  <a:pt x="13760603" y="10597731"/>
                </a:lnTo>
                <a:lnTo>
                  <a:pt x="13827227" y="10536250"/>
                </a:lnTo>
                <a:lnTo>
                  <a:pt x="13893330" y="10474287"/>
                </a:lnTo>
                <a:lnTo>
                  <a:pt x="13958875" y="10411866"/>
                </a:lnTo>
                <a:lnTo>
                  <a:pt x="14023899" y="10348963"/>
                </a:lnTo>
                <a:lnTo>
                  <a:pt x="14088364" y="10285603"/>
                </a:lnTo>
                <a:lnTo>
                  <a:pt x="14152296" y="10221773"/>
                </a:lnTo>
                <a:lnTo>
                  <a:pt x="14215682" y="10157498"/>
                </a:lnTo>
                <a:lnTo>
                  <a:pt x="14278534" y="10092766"/>
                </a:lnTo>
                <a:lnTo>
                  <a:pt x="14340827" y="10027577"/>
                </a:lnTo>
                <a:lnTo>
                  <a:pt x="14402562" y="9961956"/>
                </a:lnTo>
                <a:lnTo>
                  <a:pt x="14463763" y="9895878"/>
                </a:lnTo>
                <a:lnTo>
                  <a:pt x="14524393" y="9829368"/>
                </a:lnTo>
                <a:lnTo>
                  <a:pt x="14584490" y="9762439"/>
                </a:lnTo>
                <a:lnTo>
                  <a:pt x="14644015" y="9695066"/>
                </a:lnTo>
                <a:lnTo>
                  <a:pt x="14702993" y="9627260"/>
                </a:lnTo>
                <a:lnTo>
                  <a:pt x="14761401" y="9559049"/>
                </a:lnTo>
                <a:lnTo>
                  <a:pt x="14819262" y="9490418"/>
                </a:lnTo>
                <a:lnTo>
                  <a:pt x="14876552" y="9421355"/>
                </a:lnTo>
                <a:lnTo>
                  <a:pt x="14933270" y="9351899"/>
                </a:lnTo>
                <a:lnTo>
                  <a:pt x="14989442" y="9282036"/>
                </a:lnTo>
                <a:lnTo>
                  <a:pt x="15045030" y="9211767"/>
                </a:lnTo>
                <a:lnTo>
                  <a:pt x="15100059" y="9141092"/>
                </a:lnTo>
                <a:lnTo>
                  <a:pt x="15154517" y="9070035"/>
                </a:lnTo>
                <a:lnTo>
                  <a:pt x="15208390" y="8998585"/>
                </a:lnTo>
                <a:lnTo>
                  <a:pt x="15261705" y="8926741"/>
                </a:lnTo>
                <a:lnTo>
                  <a:pt x="15314435" y="8854516"/>
                </a:lnTo>
                <a:lnTo>
                  <a:pt x="15366594" y="8781910"/>
                </a:lnTo>
                <a:lnTo>
                  <a:pt x="15418169" y="8708936"/>
                </a:lnTo>
                <a:lnTo>
                  <a:pt x="15469172" y="8635581"/>
                </a:lnTo>
                <a:lnTo>
                  <a:pt x="15519591" y="8561870"/>
                </a:lnTo>
                <a:lnTo>
                  <a:pt x="15569413" y="8487791"/>
                </a:lnTo>
                <a:lnTo>
                  <a:pt x="15618663" y="8413343"/>
                </a:lnTo>
                <a:lnTo>
                  <a:pt x="15667330" y="8338553"/>
                </a:lnTo>
                <a:lnTo>
                  <a:pt x="15715399" y="8263407"/>
                </a:lnTo>
                <a:lnTo>
                  <a:pt x="15746311" y="8214258"/>
                </a:lnTo>
                <a:lnTo>
                  <a:pt x="18140515" y="864429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BC224C73-D1DA-F74D-A39A-5E3E2F469C80}"/>
              </a:ext>
            </a:extLst>
          </p:cNvPr>
          <p:cNvSpPr/>
          <p:nvPr userDrawn="1"/>
        </p:nvSpPr>
        <p:spPr>
          <a:xfrm>
            <a:off x="9859174" y="4507396"/>
            <a:ext cx="2332721" cy="2350434"/>
          </a:xfrm>
          <a:custGeom>
            <a:avLst/>
            <a:gdLst/>
            <a:ahLst/>
            <a:cxnLst/>
            <a:rect l="l" t="t" r="r" b="b"/>
            <a:pathLst>
              <a:path w="3846830" h="3876040">
                <a:moveTo>
                  <a:pt x="1027021" y="3875525"/>
                </a:moveTo>
                <a:lnTo>
                  <a:pt x="1051213" y="3794079"/>
                </a:lnTo>
                <a:lnTo>
                  <a:pt x="1066082" y="3745793"/>
                </a:lnTo>
                <a:lnTo>
                  <a:pt x="1081273" y="3697677"/>
                </a:lnTo>
                <a:lnTo>
                  <a:pt x="1096785" y="3649731"/>
                </a:lnTo>
                <a:lnTo>
                  <a:pt x="1112616" y="3601955"/>
                </a:lnTo>
                <a:lnTo>
                  <a:pt x="1128765" y="3554352"/>
                </a:lnTo>
                <a:lnTo>
                  <a:pt x="1145229" y="3506920"/>
                </a:lnTo>
                <a:lnTo>
                  <a:pt x="1162007" y="3459662"/>
                </a:lnTo>
                <a:lnTo>
                  <a:pt x="1179098" y="3412578"/>
                </a:lnTo>
                <a:lnTo>
                  <a:pt x="1196499" y="3365668"/>
                </a:lnTo>
                <a:lnTo>
                  <a:pt x="1214209" y="3318935"/>
                </a:lnTo>
                <a:lnTo>
                  <a:pt x="1232226" y="3272378"/>
                </a:lnTo>
                <a:lnTo>
                  <a:pt x="1250548" y="3225998"/>
                </a:lnTo>
                <a:lnTo>
                  <a:pt x="0" y="1389321"/>
                </a:lnTo>
                <a:lnTo>
                  <a:pt x="2017634" y="1803686"/>
                </a:lnTo>
                <a:lnTo>
                  <a:pt x="2045257" y="1764444"/>
                </a:lnTo>
                <a:lnTo>
                  <a:pt x="2073131" y="1725412"/>
                </a:lnTo>
                <a:lnTo>
                  <a:pt x="2101255" y="1686590"/>
                </a:lnTo>
                <a:lnTo>
                  <a:pt x="2129629" y="1647979"/>
                </a:lnTo>
                <a:lnTo>
                  <a:pt x="2158251" y="1609579"/>
                </a:lnTo>
                <a:lnTo>
                  <a:pt x="2187118" y="1571393"/>
                </a:lnTo>
                <a:lnTo>
                  <a:pt x="2216231" y="1533421"/>
                </a:lnTo>
                <a:lnTo>
                  <a:pt x="2245587" y="1495664"/>
                </a:lnTo>
                <a:lnTo>
                  <a:pt x="2275186" y="1458123"/>
                </a:lnTo>
                <a:lnTo>
                  <a:pt x="2305025" y="1420799"/>
                </a:lnTo>
                <a:lnTo>
                  <a:pt x="2335103" y="1383692"/>
                </a:lnTo>
                <a:lnTo>
                  <a:pt x="2365419" y="1346804"/>
                </a:lnTo>
                <a:lnTo>
                  <a:pt x="2395972" y="1310136"/>
                </a:lnTo>
                <a:lnTo>
                  <a:pt x="2426759" y="1273689"/>
                </a:lnTo>
                <a:lnTo>
                  <a:pt x="2457781" y="1237463"/>
                </a:lnTo>
                <a:lnTo>
                  <a:pt x="2489034" y="1201459"/>
                </a:lnTo>
                <a:lnTo>
                  <a:pt x="2520519" y="1165680"/>
                </a:lnTo>
                <a:lnTo>
                  <a:pt x="2552232" y="1130125"/>
                </a:lnTo>
                <a:lnTo>
                  <a:pt x="2584174" y="1094795"/>
                </a:lnTo>
                <a:lnTo>
                  <a:pt x="2616343" y="1059692"/>
                </a:lnTo>
                <a:lnTo>
                  <a:pt x="2648736" y="1024816"/>
                </a:lnTo>
                <a:lnTo>
                  <a:pt x="2681354" y="990168"/>
                </a:lnTo>
                <a:lnTo>
                  <a:pt x="2714194" y="955750"/>
                </a:lnTo>
                <a:lnTo>
                  <a:pt x="2747254" y="921562"/>
                </a:lnTo>
                <a:lnTo>
                  <a:pt x="2780535" y="887605"/>
                </a:lnTo>
                <a:lnTo>
                  <a:pt x="2814033" y="853881"/>
                </a:lnTo>
                <a:lnTo>
                  <a:pt x="2847749" y="820389"/>
                </a:lnTo>
                <a:lnTo>
                  <a:pt x="2881679" y="787132"/>
                </a:lnTo>
                <a:lnTo>
                  <a:pt x="2915824" y="754110"/>
                </a:lnTo>
                <a:lnTo>
                  <a:pt x="2950181" y="721324"/>
                </a:lnTo>
                <a:lnTo>
                  <a:pt x="2984749" y="688774"/>
                </a:lnTo>
                <a:lnTo>
                  <a:pt x="3019527" y="656463"/>
                </a:lnTo>
                <a:lnTo>
                  <a:pt x="3054514" y="624391"/>
                </a:lnTo>
                <a:lnTo>
                  <a:pt x="3089707" y="592558"/>
                </a:lnTo>
                <a:lnTo>
                  <a:pt x="3125106" y="560966"/>
                </a:lnTo>
                <a:lnTo>
                  <a:pt x="3160708" y="529616"/>
                </a:lnTo>
                <a:lnTo>
                  <a:pt x="3196514" y="498509"/>
                </a:lnTo>
                <a:lnTo>
                  <a:pt x="3232521" y="467646"/>
                </a:lnTo>
                <a:lnTo>
                  <a:pt x="3268727" y="437027"/>
                </a:lnTo>
                <a:lnTo>
                  <a:pt x="3305133" y="406653"/>
                </a:lnTo>
                <a:lnTo>
                  <a:pt x="3341735" y="376526"/>
                </a:lnTo>
                <a:lnTo>
                  <a:pt x="3378533" y="346647"/>
                </a:lnTo>
                <a:lnTo>
                  <a:pt x="3415525" y="317016"/>
                </a:lnTo>
                <a:lnTo>
                  <a:pt x="3452710" y="287635"/>
                </a:lnTo>
                <a:lnTo>
                  <a:pt x="3490086" y="258504"/>
                </a:lnTo>
                <a:lnTo>
                  <a:pt x="3527652" y="229625"/>
                </a:lnTo>
                <a:lnTo>
                  <a:pt x="3565407" y="200997"/>
                </a:lnTo>
                <a:lnTo>
                  <a:pt x="3603350" y="172623"/>
                </a:lnTo>
                <a:lnTo>
                  <a:pt x="3641478" y="144504"/>
                </a:lnTo>
                <a:lnTo>
                  <a:pt x="3679790" y="116639"/>
                </a:lnTo>
                <a:lnTo>
                  <a:pt x="3718285" y="89031"/>
                </a:lnTo>
                <a:lnTo>
                  <a:pt x="3756962" y="61679"/>
                </a:lnTo>
                <a:lnTo>
                  <a:pt x="3795820" y="34586"/>
                </a:lnTo>
                <a:lnTo>
                  <a:pt x="3834855" y="7752"/>
                </a:lnTo>
                <a:lnTo>
                  <a:pt x="3846295" y="0"/>
                </a:lnTo>
              </a:path>
            </a:pathLst>
          </a:custGeom>
          <a:ln w="5235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sz="662" b="0" i="0" dirty="0"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3252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FE2F288-1E03-9C4B-8920-A3C2724D4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2497446"/>
            <a:ext cx="7092000" cy="26341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5C37F0-42D3-4FC8-9291-1C6CA839F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FE2F288-1E03-9C4B-8920-A3C2724D4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2497446"/>
            <a:ext cx="7092000" cy="26341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9" name="object 2">
            <a:extLst>
              <a:ext uri="{FF2B5EF4-FFF2-40B4-BE49-F238E27FC236}">
                <a16:creationId xmlns:a16="http://schemas.microsoft.com/office/drawing/2014/main" id="{DB4EA636-9806-6048-959C-5944B1BD5233}"/>
              </a:ext>
            </a:extLst>
          </p:cNvPr>
          <p:cNvGrpSpPr/>
          <p:nvPr userDrawn="1"/>
        </p:nvGrpSpPr>
        <p:grpSpPr>
          <a:xfrm>
            <a:off x="9879752" y="4498673"/>
            <a:ext cx="2311928" cy="2358906"/>
            <a:chOff x="16291737" y="7418646"/>
            <a:chExt cx="3812540" cy="3890010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1D5751BA-8B54-D84C-A543-ADA22A049C01}"/>
                </a:ext>
              </a:extLst>
            </p:cNvPr>
            <p:cNvSpPr/>
            <p:nvPr/>
          </p:nvSpPr>
          <p:spPr>
            <a:xfrm>
              <a:off x="16291737" y="7418646"/>
              <a:ext cx="3812540" cy="3890010"/>
            </a:xfrm>
            <a:custGeom>
              <a:avLst/>
              <a:gdLst/>
              <a:ahLst/>
              <a:cxnLst/>
              <a:rect l="l" t="t" r="r" b="b"/>
              <a:pathLst>
                <a:path w="3812540" h="3890009">
                  <a:moveTo>
                    <a:pt x="0" y="1366107"/>
                  </a:moveTo>
                  <a:lnTo>
                    <a:pt x="1250548" y="3202784"/>
                  </a:lnTo>
                  <a:lnTo>
                    <a:pt x="1232226" y="3249163"/>
                  </a:lnTo>
                  <a:lnTo>
                    <a:pt x="1214209" y="3295720"/>
                  </a:lnTo>
                  <a:lnTo>
                    <a:pt x="1196499" y="3342454"/>
                  </a:lnTo>
                  <a:lnTo>
                    <a:pt x="1179098" y="3389363"/>
                  </a:lnTo>
                  <a:lnTo>
                    <a:pt x="1162007" y="3436447"/>
                  </a:lnTo>
                  <a:lnTo>
                    <a:pt x="1145229" y="3483706"/>
                  </a:lnTo>
                  <a:lnTo>
                    <a:pt x="1128765" y="3531137"/>
                  </a:lnTo>
                  <a:lnTo>
                    <a:pt x="1112616" y="3578741"/>
                  </a:lnTo>
                  <a:lnTo>
                    <a:pt x="1096785" y="3626516"/>
                  </a:lnTo>
                  <a:lnTo>
                    <a:pt x="1081273" y="3674463"/>
                  </a:lnTo>
                  <a:lnTo>
                    <a:pt x="1066082" y="3722579"/>
                  </a:lnTo>
                  <a:lnTo>
                    <a:pt x="1051213" y="3770864"/>
                  </a:lnTo>
                  <a:lnTo>
                    <a:pt x="1036669" y="3819318"/>
                  </a:lnTo>
                  <a:lnTo>
                    <a:pt x="1022451" y="3867938"/>
                  </a:lnTo>
                  <a:lnTo>
                    <a:pt x="1016196" y="3889909"/>
                  </a:lnTo>
                  <a:lnTo>
                    <a:pt x="3812363" y="3889909"/>
                  </a:lnTo>
                  <a:lnTo>
                    <a:pt x="3812363" y="1780471"/>
                  </a:lnTo>
                  <a:lnTo>
                    <a:pt x="2017634" y="1780471"/>
                  </a:lnTo>
                  <a:lnTo>
                    <a:pt x="0" y="1366107"/>
                  </a:lnTo>
                  <a:close/>
                </a:path>
                <a:path w="3812540" h="3890009">
                  <a:moveTo>
                    <a:pt x="3812363" y="0"/>
                  </a:moveTo>
                  <a:lnTo>
                    <a:pt x="3718285" y="65816"/>
                  </a:lnTo>
                  <a:lnTo>
                    <a:pt x="3679790" y="93425"/>
                  </a:lnTo>
                  <a:lnTo>
                    <a:pt x="3641478" y="121289"/>
                  </a:lnTo>
                  <a:lnTo>
                    <a:pt x="3603350" y="149409"/>
                  </a:lnTo>
                  <a:lnTo>
                    <a:pt x="3565407" y="177783"/>
                  </a:lnTo>
                  <a:lnTo>
                    <a:pt x="3527652" y="206410"/>
                  </a:lnTo>
                  <a:lnTo>
                    <a:pt x="3490086" y="235290"/>
                  </a:lnTo>
                  <a:lnTo>
                    <a:pt x="3452710" y="264421"/>
                  </a:lnTo>
                  <a:lnTo>
                    <a:pt x="3415525" y="293802"/>
                  </a:lnTo>
                  <a:lnTo>
                    <a:pt x="3378533" y="323433"/>
                  </a:lnTo>
                  <a:lnTo>
                    <a:pt x="3341735" y="353312"/>
                  </a:lnTo>
                  <a:lnTo>
                    <a:pt x="3305133" y="383439"/>
                  </a:lnTo>
                  <a:lnTo>
                    <a:pt x="3268727" y="413812"/>
                  </a:lnTo>
                  <a:lnTo>
                    <a:pt x="3232521" y="444431"/>
                  </a:lnTo>
                  <a:lnTo>
                    <a:pt x="3196514" y="475295"/>
                  </a:lnTo>
                  <a:lnTo>
                    <a:pt x="3160708" y="506402"/>
                  </a:lnTo>
                  <a:lnTo>
                    <a:pt x="3125106" y="537752"/>
                  </a:lnTo>
                  <a:lnTo>
                    <a:pt x="3089707" y="569344"/>
                  </a:lnTo>
                  <a:lnTo>
                    <a:pt x="3054514" y="601176"/>
                  </a:lnTo>
                  <a:lnTo>
                    <a:pt x="3019527" y="633249"/>
                  </a:lnTo>
                  <a:lnTo>
                    <a:pt x="2984749" y="665560"/>
                  </a:lnTo>
                  <a:lnTo>
                    <a:pt x="2950181" y="698109"/>
                  </a:lnTo>
                  <a:lnTo>
                    <a:pt x="2915824" y="730895"/>
                  </a:lnTo>
                  <a:lnTo>
                    <a:pt x="2881679" y="763918"/>
                  </a:lnTo>
                  <a:lnTo>
                    <a:pt x="2847749" y="797175"/>
                  </a:lnTo>
                  <a:lnTo>
                    <a:pt x="2814033" y="830666"/>
                  </a:lnTo>
                  <a:lnTo>
                    <a:pt x="2780535" y="864391"/>
                  </a:lnTo>
                  <a:lnTo>
                    <a:pt x="2747254" y="898348"/>
                  </a:lnTo>
                  <a:lnTo>
                    <a:pt x="2714194" y="932536"/>
                  </a:lnTo>
                  <a:lnTo>
                    <a:pt x="2681354" y="966954"/>
                  </a:lnTo>
                  <a:lnTo>
                    <a:pt x="2648736" y="1001601"/>
                  </a:lnTo>
                  <a:lnTo>
                    <a:pt x="2616343" y="1036477"/>
                  </a:lnTo>
                  <a:lnTo>
                    <a:pt x="2584174" y="1071580"/>
                  </a:lnTo>
                  <a:lnTo>
                    <a:pt x="2552232" y="1106910"/>
                  </a:lnTo>
                  <a:lnTo>
                    <a:pt x="2520519" y="1142465"/>
                  </a:lnTo>
                  <a:lnTo>
                    <a:pt x="2489034" y="1178245"/>
                  </a:lnTo>
                  <a:lnTo>
                    <a:pt x="2457781" y="1214248"/>
                  </a:lnTo>
                  <a:lnTo>
                    <a:pt x="2426759" y="1250474"/>
                  </a:lnTo>
                  <a:lnTo>
                    <a:pt x="2395972" y="1286921"/>
                  </a:lnTo>
                  <a:lnTo>
                    <a:pt x="2365419" y="1323590"/>
                  </a:lnTo>
                  <a:lnTo>
                    <a:pt x="2335103" y="1360477"/>
                  </a:lnTo>
                  <a:lnTo>
                    <a:pt x="2305025" y="1397584"/>
                  </a:lnTo>
                  <a:lnTo>
                    <a:pt x="2275186" y="1434908"/>
                  </a:lnTo>
                  <a:lnTo>
                    <a:pt x="2245587" y="1472450"/>
                  </a:lnTo>
                  <a:lnTo>
                    <a:pt x="2216231" y="1510207"/>
                  </a:lnTo>
                  <a:lnTo>
                    <a:pt x="2187118" y="1548179"/>
                  </a:lnTo>
                  <a:lnTo>
                    <a:pt x="2158251" y="1586365"/>
                  </a:lnTo>
                  <a:lnTo>
                    <a:pt x="2129629" y="1624764"/>
                  </a:lnTo>
                  <a:lnTo>
                    <a:pt x="2101255" y="1663375"/>
                  </a:lnTo>
                  <a:lnTo>
                    <a:pt x="2073131" y="1702197"/>
                  </a:lnTo>
                  <a:lnTo>
                    <a:pt x="2045257" y="1741230"/>
                  </a:lnTo>
                  <a:lnTo>
                    <a:pt x="2017634" y="1780471"/>
                  </a:lnTo>
                  <a:lnTo>
                    <a:pt x="3812363" y="1780471"/>
                  </a:lnTo>
                  <a:lnTo>
                    <a:pt x="3812363" y="0"/>
                  </a:lnTo>
                  <a:close/>
                </a:path>
              </a:pathLst>
            </a:custGeom>
            <a:solidFill>
              <a:srgbClr val="2ABA9F"/>
            </a:solidFill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  <p:pic>
          <p:nvPicPr>
            <p:cNvPr id="14" name="object 4">
              <a:extLst>
                <a:ext uri="{FF2B5EF4-FFF2-40B4-BE49-F238E27FC236}">
                  <a16:creationId xmlns:a16="http://schemas.microsoft.com/office/drawing/2014/main" id="{17933EDD-6F73-D348-8FE2-6CB70F454A6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21656" y="7972992"/>
              <a:ext cx="2982443" cy="3335563"/>
            </a:xfrm>
            <a:prstGeom prst="rect">
              <a:avLst/>
            </a:prstGeom>
          </p:spPr>
        </p:pic>
      </p:grpSp>
      <p:sp>
        <p:nvSpPr>
          <p:cNvPr id="16" name="object 5">
            <a:extLst>
              <a:ext uri="{FF2B5EF4-FFF2-40B4-BE49-F238E27FC236}">
                <a16:creationId xmlns:a16="http://schemas.microsoft.com/office/drawing/2014/main" id="{3310CC61-BC5B-184C-A684-87EF12E63687}"/>
              </a:ext>
            </a:extLst>
          </p:cNvPr>
          <p:cNvSpPr/>
          <p:nvPr userDrawn="1"/>
        </p:nvSpPr>
        <p:spPr>
          <a:xfrm>
            <a:off x="7849388" y="0"/>
            <a:ext cx="3175284" cy="6857519"/>
          </a:xfrm>
          <a:custGeom>
            <a:avLst/>
            <a:gdLst>
              <a:gd name="connsiteX0" fmla="*/ 3743086 w 5236277"/>
              <a:gd name="connsiteY0" fmla="*/ 6464657 h 11308557"/>
              <a:gd name="connsiteX1" fmla="*/ 3761479 w 5236277"/>
              <a:gd name="connsiteY1" fmla="*/ 6419784 h 11308557"/>
              <a:gd name="connsiteX2" fmla="*/ 3779686 w 5236277"/>
              <a:gd name="connsiteY2" fmla="*/ 6374834 h 11308557"/>
              <a:gd name="connsiteX3" fmla="*/ 3797706 w 5236277"/>
              <a:gd name="connsiteY3" fmla="*/ 6329809 h 11308557"/>
              <a:gd name="connsiteX4" fmla="*/ 3815539 w 5236277"/>
              <a:gd name="connsiteY4" fmla="*/ 6284708 h 11308557"/>
              <a:gd name="connsiteX5" fmla="*/ 3833184 w 5236277"/>
              <a:gd name="connsiteY5" fmla="*/ 6239532 h 11308557"/>
              <a:gd name="connsiteX6" fmla="*/ 3850642 w 5236277"/>
              <a:gd name="connsiteY6" fmla="*/ 6194283 h 11308557"/>
              <a:gd name="connsiteX7" fmla="*/ 3867912 w 5236277"/>
              <a:gd name="connsiteY7" fmla="*/ 6148961 h 11308557"/>
              <a:gd name="connsiteX8" fmla="*/ 3884993 w 5236277"/>
              <a:gd name="connsiteY8" fmla="*/ 6103565 h 11308557"/>
              <a:gd name="connsiteX9" fmla="*/ 3901886 w 5236277"/>
              <a:gd name="connsiteY9" fmla="*/ 6058098 h 11308557"/>
              <a:gd name="connsiteX10" fmla="*/ 3918591 w 5236277"/>
              <a:gd name="connsiteY10" fmla="*/ 6012559 h 11308557"/>
              <a:gd name="connsiteX11" fmla="*/ 3935106 w 5236277"/>
              <a:gd name="connsiteY11" fmla="*/ 5966950 h 11308557"/>
              <a:gd name="connsiteX12" fmla="*/ 3951432 w 5236277"/>
              <a:gd name="connsiteY12" fmla="*/ 5921270 h 11308557"/>
              <a:gd name="connsiteX13" fmla="*/ 3967568 w 5236277"/>
              <a:gd name="connsiteY13" fmla="*/ 5875521 h 11308557"/>
              <a:gd name="connsiteX14" fmla="*/ 3983515 w 5236277"/>
              <a:gd name="connsiteY14" fmla="*/ 5829703 h 11308557"/>
              <a:gd name="connsiteX15" fmla="*/ 3999271 w 5236277"/>
              <a:gd name="connsiteY15" fmla="*/ 5783817 h 11308557"/>
              <a:gd name="connsiteX16" fmla="*/ 4014838 w 5236277"/>
              <a:gd name="connsiteY16" fmla="*/ 5737863 h 11308557"/>
              <a:gd name="connsiteX17" fmla="*/ 4030213 w 5236277"/>
              <a:gd name="connsiteY17" fmla="*/ 5691842 h 11308557"/>
              <a:gd name="connsiteX18" fmla="*/ 4045398 w 5236277"/>
              <a:gd name="connsiteY18" fmla="*/ 5645755 h 11308557"/>
              <a:gd name="connsiteX19" fmla="*/ 4060392 w 5236277"/>
              <a:gd name="connsiteY19" fmla="*/ 5599602 h 11308557"/>
              <a:gd name="connsiteX20" fmla="*/ 4075194 w 5236277"/>
              <a:gd name="connsiteY20" fmla="*/ 5553383 h 11308557"/>
              <a:gd name="connsiteX21" fmla="*/ 4089805 w 5236277"/>
              <a:gd name="connsiteY21" fmla="*/ 5507101 h 11308557"/>
              <a:gd name="connsiteX22" fmla="*/ 4104223 w 5236277"/>
              <a:gd name="connsiteY22" fmla="*/ 5460754 h 11308557"/>
              <a:gd name="connsiteX23" fmla="*/ 4118450 w 5236277"/>
              <a:gd name="connsiteY23" fmla="*/ 5414344 h 11308557"/>
              <a:gd name="connsiteX24" fmla="*/ 4132484 w 5236277"/>
              <a:gd name="connsiteY24" fmla="*/ 5367872 h 11308557"/>
              <a:gd name="connsiteX25" fmla="*/ 4146325 w 5236277"/>
              <a:gd name="connsiteY25" fmla="*/ 5321338 h 11308557"/>
              <a:gd name="connsiteX26" fmla="*/ 4159974 w 5236277"/>
              <a:gd name="connsiteY26" fmla="*/ 5274742 h 11308557"/>
              <a:gd name="connsiteX27" fmla="*/ 4173429 w 5236277"/>
              <a:gd name="connsiteY27" fmla="*/ 5228086 h 11308557"/>
              <a:gd name="connsiteX28" fmla="*/ 4186690 w 5236277"/>
              <a:gd name="connsiteY28" fmla="*/ 5181369 h 11308557"/>
              <a:gd name="connsiteX29" fmla="*/ 4199758 w 5236277"/>
              <a:gd name="connsiteY29" fmla="*/ 5134593 h 11308557"/>
              <a:gd name="connsiteX30" fmla="*/ 4212632 w 5236277"/>
              <a:gd name="connsiteY30" fmla="*/ 5087759 h 11308557"/>
              <a:gd name="connsiteX31" fmla="*/ 4225311 w 5236277"/>
              <a:gd name="connsiteY31" fmla="*/ 5040866 h 11308557"/>
              <a:gd name="connsiteX32" fmla="*/ 4237796 w 5236277"/>
              <a:gd name="connsiteY32" fmla="*/ 4993915 h 11308557"/>
              <a:gd name="connsiteX33" fmla="*/ 4250086 w 5236277"/>
              <a:gd name="connsiteY33" fmla="*/ 4946908 h 11308557"/>
              <a:gd name="connsiteX34" fmla="*/ 4262181 w 5236277"/>
              <a:gd name="connsiteY34" fmla="*/ 4899844 h 11308557"/>
              <a:gd name="connsiteX35" fmla="*/ 4274081 w 5236277"/>
              <a:gd name="connsiteY35" fmla="*/ 4852725 h 11308557"/>
              <a:gd name="connsiteX36" fmla="*/ 4285785 w 5236277"/>
              <a:gd name="connsiteY36" fmla="*/ 4805551 h 11308557"/>
              <a:gd name="connsiteX37" fmla="*/ 4297293 w 5236277"/>
              <a:gd name="connsiteY37" fmla="*/ 4758322 h 11308557"/>
              <a:gd name="connsiteX38" fmla="*/ 4308605 w 5236277"/>
              <a:gd name="connsiteY38" fmla="*/ 4711039 h 11308557"/>
              <a:gd name="connsiteX39" fmla="*/ 4319721 w 5236277"/>
              <a:gd name="connsiteY39" fmla="*/ 4663704 h 11308557"/>
              <a:gd name="connsiteX40" fmla="*/ 4330640 w 5236277"/>
              <a:gd name="connsiteY40" fmla="*/ 4616315 h 11308557"/>
              <a:gd name="connsiteX41" fmla="*/ 4341361 w 5236277"/>
              <a:gd name="connsiteY41" fmla="*/ 4568875 h 11308557"/>
              <a:gd name="connsiteX42" fmla="*/ 4351886 w 5236277"/>
              <a:gd name="connsiteY42" fmla="*/ 4521384 h 11308557"/>
              <a:gd name="connsiteX43" fmla="*/ 4362213 w 5236277"/>
              <a:gd name="connsiteY43" fmla="*/ 4473842 h 11308557"/>
              <a:gd name="connsiteX44" fmla="*/ 4372343 w 5236277"/>
              <a:gd name="connsiteY44" fmla="*/ 4426250 h 11308557"/>
              <a:gd name="connsiteX45" fmla="*/ 4382274 w 5236277"/>
              <a:gd name="connsiteY45" fmla="*/ 4378609 h 11308557"/>
              <a:gd name="connsiteX46" fmla="*/ 4392008 w 5236277"/>
              <a:gd name="connsiteY46" fmla="*/ 4330918 h 11308557"/>
              <a:gd name="connsiteX47" fmla="*/ 4401542 w 5236277"/>
              <a:gd name="connsiteY47" fmla="*/ 4283180 h 11308557"/>
              <a:gd name="connsiteX48" fmla="*/ 4410878 w 5236277"/>
              <a:gd name="connsiteY48" fmla="*/ 4235395 h 11308557"/>
              <a:gd name="connsiteX49" fmla="*/ 4420015 w 5236277"/>
              <a:gd name="connsiteY49" fmla="*/ 4187562 h 11308557"/>
              <a:gd name="connsiteX50" fmla="*/ 4428952 w 5236277"/>
              <a:gd name="connsiteY50" fmla="*/ 4139683 h 11308557"/>
              <a:gd name="connsiteX51" fmla="*/ 4437690 w 5236277"/>
              <a:gd name="connsiteY51" fmla="*/ 4091759 h 11308557"/>
              <a:gd name="connsiteX52" fmla="*/ 4446228 w 5236277"/>
              <a:gd name="connsiteY52" fmla="*/ 4043790 h 11308557"/>
              <a:gd name="connsiteX53" fmla="*/ 4454566 w 5236277"/>
              <a:gd name="connsiteY53" fmla="*/ 3995776 h 11308557"/>
              <a:gd name="connsiteX54" fmla="*/ 4462704 w 5236277"/>
              <a:gd name="connsiteY54" fmla="*/ 3947719 h 11308557"/>
              <a:gd name="connsiteX55" fmla="*/ 4470641 w 5236277"/>
              <a:gd name="connsiteY55" fmla="*/ 3899618 h 11308557"/>
              <a:gd name="connsiteX56" fmla="*/ 4478377 w 5236277"/>
              <a:gd name="connsiteY56" fmla="*/ 3851476 h 11308557"/>
              <a:gd name="connsiteX57" fmla="*/ 4485911 w 5236277"/>
              <a:gd name="connsiteY57" fmla="*/ 3803291 h 11308557"/>
              <a:gd name="connsiteX58" fmla="*/ 4493245 w 5236277"/>
              <a:gd name="connsiteY58" fmla="*/ 3755065 h 11308557"/>
              <a:gd name="connsiteX59" fmla="*/ 4500376 w 5236277"/>
              <a:gd name="connsiteY59" fmla="*/ 3706799 h 11308557"/>
              <a:gd name="connsiteX60" fmla="*/ 4507306 w 5236277"/>
              <a:gd name="connsiteY60" fmla="*/ 3658493 h 11308557"/>
              <a:gd name="connsiteX61" fmla="*/ 4514033 w 5236277"/>
              <a:gd name="connsiteY61" fmla="*/ 3610147 h 11308557"/>
              <a:gd name="connsiteX62" fmla="*/ 4520558 w 5236277"/>
              <a:gd name="connsiteY62" fmla="*/ 3561763 h 11308557"/>
              <a:gd name="connsiteX63" fmla="*/ 4526880 w 5236277"/>
              <a:gd name="connsiteY63" fmla="*/ 3513340 h 11308557"/>
              <a:gd name="connsiteX64" fmla="*/ 4532999 w 5236277"/>
              <a:gd name="connsiteY64" fmla="*/ 3464881 h 11308557"/>
              <a:gd name="connsiteX65" fmla="*/ 4538915 w 5236277"/>
              <a:gd name="connsiteY65" fmla="*/ 3416384 h 11308557"/>
              <a:gd name="connsiteX66" fmla="*/ 4544627 w 5236277"/>
              <a:gd name="connsiteY66" fmla="*/ 3367852 h 11308557"/>
              <a:gd name="connsiteX67" fmla="*/ 4550136 w 5236277"/>
              <a:gd name="connsiteY67" fmla="*/ 3319284 h 11308557"/>
              <a:gd name="connsiteX68" fmla="*/ 4555440 w 5236277"/>
              <a:gd name="connsiteY68" fmla="*/ 3270681 h 11308557"/>
              <a:gd name="connsiteX69" fmla="*/ 4560540 w 5236277"/>
              <a:gd name="connsiteY69" fmla="*/ 3222044 h 11308557"/>
              <a:gd name="connsiteX70" fmla="*/ 4565435 w 5236277"/>
              <a:gd name="connsiteY70" fmla="*/ 3173373 h 11308557"/>
              <a:gd name="connsiteX71" fmla="*/ 4570126 w 5236277"/>
              <a:gd name="connsiteY71" fmla="*/ 3124669 h 11308557"/>
              <a:gd name="connsiteX72" fmla="*/ 4574611 w 5236277"/>
              <a:gd name="connsiteY72" fmla="*/ 3075933 h 11308557"/>
              <a:gd name="connsiteX73" fmla="*/ 4578891 w 5236277"/>
              <a:gd name="connsiteY73" fmla="*/ 3027165 h 11308557"/>
              <a:gd name="connsiteX74" fmla="*/ 4582965 w 5236277"/>
              <a:gd name="connsiteY74" fmla="*/ 2978366 h 11308557"/>
              <a:gd name="connsiteX75" fmla="*/ 4586834 w 5236277"/>
              <a:gd name="connsiteY75" fmla="*/ 2929537 h 11308557"/>
              <a:gd name="connsiteX76" fmla="*/ 4590496 w 5236277"/>
              <a:gd name="connsiteY76" fmla="*/ 2880677 h 11308557"/>
              <a:gd name="connsiteX77" fmla="*/ 4593951 w 5236277"/>
              <a:gd name="connsiteY77" fmla="*/ 2831789 h 11308557"/>
              <a:gd name="connsiteX78" fmla="*/ 4597200 w 5236277"/>
              <a:gd name="connsiteY78" fmla="*/ 2782872 h 11308557"/>
              <a:gd name="connsiteX79" fmla="*/ 4600242 w 5236277"/>
              <a:gd name="connsiteY79" fmla="*/ 2733927 h 11308557"/>
              <a:gd name="connsiteX80" fmla="*/ 4603077 w 5236277"/>
              <a:gd name="connsiteY80" fmla="*/ 2684954 h 11308557"/>
              <a:gd name="connsiteX81" fmla="*/ 4605704 w 5236277"/>
              <a:gd name="connsiteY81" fmla="*/ 2635955 h 11308557"/>
              <a:gd name="connsiteX82" fmla="*/ 4608123 w 5236277"/>
              <a:gd name="connsiteY82" fmla="*/ 2586930 h 11308557"/>
              <a:gd name="connsiteX83" fmla="*/ 4610334 w 5236277"/>
              <a:gd name="connsiteY83" fmla="*/ 2537880 h 11308557"/>
              <a:gd name="connsiteX84" fmla="*/ 4612337 w 5236277"/>
              <a:gd name="connsiteY84" fmla="*/ 2488804 h 11308557"/>
              <a:gd name="connsiteX85" fmla="*/ 4614131 w 5236277"/>
              <a:gd name="connsiteY85" fmla="*/ 2439705 h 11308557"/>
              <a:gd name="connsiteX86" fmla="*/ 4615717 w 5236277"/>
              <a:gd name="connsiteY86" fmla="*/ 2390582 h 11308557"/>
              <a:gd name="connsiteX87" fmla="*/ 4617093 w 5236277"/>
              <a:gd name="connsiteY87" fmla="*/ 2341436 h 11308557"/>
              <a:gd name="connsiteX88" fmla="*/ 4618260 w 5236277"/>
              <a:gd name="connsiteY88" fmla="*/ 2292268 h 11308557"/>
              <a:gd name="connsiteX89" fmla="*/ 4619217 w 5236277"/>
              <a:gd name="connsiteY89" fmla="*/ 2243078 h 11308557"/>
              <a:gd name="connsiteX90" fmla="*/ 4619964 w 5236277"/>
              <a:gd name="connsiteY90" fmla="*/ 2193867 h 11308557"/>
              <a:gd name="connsiteX91" fmla="*/ 4620502 w 5236277"/>
              <a:gd name="connsiteY91" fmla="*/ 2144635 h 11308557"/>
              <a:gd name="connsiteX92" fmla="*/ 4620828 w 5236277"/>
              <a:gd name="connsiteY92" fmla="*/ 2095384 h 11308557"/>
              <a:gd name="connsiteX93" fmla="*/ 4620944 w 5236277"/>
              <a:gd name="connsiteY93" fmla="*/ 2046114 h 11308557"/>
              <a:gd name="connsiteX94" fmla="*/ 4620849 w 5236277"/>
              <a:gd name="connsiteY94" fmla="*/ 1996826 h 11308557"/>
              <a:gd name="connsiteX95" fmla="*/ 4620543 w 5236277"/>
              <a:gd name="connsiteY95" fmla="*/ 1947519 h 11308557"/>
              <a:gd name="connsiteX96" fmla="*/ 4620026 w 5236277"/>
              <a:gd name="connsiteY96" fmla="*/ 1898195 h 11308557"/>
              <a:gd name="connsiteX97" fmla="*/ 4619296 w 5236277"/>
              <a:gd name="connsiteY97" fmla="*/ 1848855 h 11308557"/>
              <a:gd name="connsiteX98" fmla="*/ 4618355 w 5236277"/>
              <a:gd name="connsiteY98" fmla="*/ 1799498 h 11308557"/>
              <a:gd name="connsiteX99" fmla="*/ 4617201 w 5236277"/>
              <a:gd name="connsiteY99" fmla="*/ 1750127 h 11308557"/>
              <a:gd name="connsiteX100" fmla="*/ 4615835 w 5236277"/>
              <a:gd name="connsiteY100" fmla="*/ 1700740 h 11308557"/>
              <a:gd name="connsiteX101" fmla="*/ 4614256 w 5236277"/>
              <a:gd name="connsiteY101" fmla="*/ 1651340 h 11308557"/>
              <a:gd name="connsiteX102" fmla="*/ 4612463 w 5236277"/>
              <a:gd name="connsiteY102" fmla="*/ 1601926 h 11308557"/>
              <a:gd name="connsiteX103" fmla="*/ 4610458 w 5236277"/>
              <a:gd name="connsiteY103" fmla="*/ 1552499 h 11308557"/>
              <a:gd name="connsiteX104" fmla="*/ 4608239 w 5236277"/>
              <a:gd name="connsiteY104" fmla="*/ 1503060 h 11308557"/>
              <a:gd name="connsiteX105" fmla="*/ 4605806 w 5236277"/>
              <a:gd name="connsiteY105" fmla="*/ 1453609 h 11308557"/>
              <a:gd name="connsiteX106" fmla="*/ 4603158 w 5236277"/>
              <a:gd name="connsiteY106" fmla="*/ 1404148 h 11308557"/>
              <a:gd name="connsiteX107" fmla="*/ 4600297 w 5236277"/>
              <a:gd name="connsiteY107" fmla="*/ 1354676 h 11308557"/>
              <a:gd name="connsiteX108" fmla="*/ 4597220 w 5236277"/>
              <a:gd name="connsiteY108" fmla="*/ 1305194 h 11308557"/>
              <a:gd name="connsiteX109" fmla="*/ 4593929 w 5236277"/>
              <a:gd name="connsiteY109" fmla="*/ 1255704 h 11308557"/>
              <a:gd name="connsiteX110" fmla="*/ 4590423 w 5236277"/>
              <a:gd name="connsiteY110" fmla="*/ 1206204 h 11308557"/>
              <a:gd name="connsiteX111" fmla="*/ 4586701 w 5236277"/>
              <a:gd name="connsiteY111" fmla="*/ 1156698 h 11308557"/>
              <a:gd name="connsiteX112" fmla="*/ 4582763 w 5236277"/>
              <a:gd name="connsiteY112" fmla="*/ 1107184 h 11308557"/>
              <a:gd name="connsiteX113" fmla="*/ 4578610 w 5236277"/>
              <a:gd name="connsiteY113" fmla="*/ 1057663 h 11308557"/>
              <a:gd name="connsiteX114" fmla="*/ 4574240 w 5236277"/>
              <a:gd name="connsiteY114" fmla="*/ 1008137 h 11308557"/>
              <a:gd name="connsiteX115" fmla="*/ 4569653 w 5236277"/>
              <a:gd name="connsiteY115" fmla="*/ 958605 h 11308557"/>
              <a:gd name="connsiteX116" fmla="*/ 4564850 w 5236277"/>
              <a:gd name="connsiteY116" fmla="*/ 909069 h 11308557"/>
              <a:gd name="connsiteX117" fmla="*/ 4559830 w 5236277"/>
              <a:gd name="connsiteY117" fmla="*/ 859528 h 11308557"/>
              <a:gd name="connsiteX118" fmla="*/ 4554592 w 5236277"/>
              <a:gd name="connsiteY118" fmla="*/ 809985 h 11308557"/>
              <a:gd name="connsiteX119" fmla="*/ 4549137 w 5236277"/>
              <a:gd name="connsiteY119" fmla="*/ 760438 h 11308557"/>
              <a:gd name="connsiteX120" fmla="*/ 4543464 w 5236277"/>
              <a:gd name="connsiteY120" fmla="*/ 710890 h 11308557"/>
              <a:gd name="connsiteX121" fmla="*/ 4537573 w 5236277"/>
              <a:gd name="connsiteY121" fmla="*/ 661340 h 11308557"/>
              <a:gd name="connsiteX122" fmla="*/ 4531463 w 5236277"/>
              <a:gd name="connsiteY122" fmla="*/ 611789 h 11308557"/>
              <a:gd name="connsiteX123" fmla="*/ 4525135 w 5236277"/>
              <a:gd name="connsiteY123" fmla="*/ 562237 h 11308557"/>
              <a:gd name="connsiteX124" fmla="*/ 4518588 w 5236277"/>
              <a:gd name="connsiteY124" fmla="*/ 512687 h 11308557"/>
              <a:gd name="connsiteX125" fmla="*/ 4511822 w 5236277"/>
              <a:gd name="connsiteY125" fmla="*/ 463137 h 11308557"/>
              <a:gd name="connsiteX126" fmla="*/ 4504836 w 5236277"/>
              <a:gd name="connsiteY126" fmla="*/ 413589 h 11308557"/>
              <a:gd name="connsiteX127" fmla="*/ 4497631 w 5236277"/>
              <a:gd name="connsiteY127" fmla="*/ 364043 h 11308557"/>
              <a:gd name="connsiteX128" fmla="*/ 4490205 w 5236277"/>
              <a:gd name="connsiteY128" fmla="*/ 314500 h 11308557"/>
              <a:gd name="connsiteX129" fmla="*/ 4482560 w 5236277"/>
              <a:gd name="connsiteY129" fmla="*/ 264961 h 11308557"/>
              <a:gd name="connsiteX130" fmla="*/ 4474694 w 5236277"/>
              <a:gd name="connsiteY130" fmla="*/ 215426 h 11308557"/>
              <a:gd name="connsiteX131" fmla="*/ 4466607 w 5236277"/>
              <a:gd name="connsiteY131" fmla="*/ 165895 h 11308557"/>
              <a:gd name="connsiteX132" fmla="*/ 4458299 w 5236277"/>
              <a:gd name="connsiteY132" fmla="*/ 116370 h 11308557"/>
              <a:gd name="connsiteX133" fmla="*/ 4449770 w 5236277"/>
              <a:gd name="connsiteY133" fmla="*/ 66851 h 11308557"/>
              <a:gd name="connsiteX134" fmla="*/ 4441019 w 5236277"/>
              <a:gd name="connsiteY134" fmla="*/ 17339 h 11308557"/>
              <a:gd name="connsiteX135" fmla="*/ 4437876 w 5236277"/>
              <a:gd name="connsiteY135" fmla="*/ 0 h 11308557"/>
              <a:gd name="connsiteX0" fmla="*/ 0 w 5236277"/>
              <a:gd name="connsiteY0" fmla="*/ 11308556 h 11308557"/>
              <a:gd name="connsiteX1" fmla="*/ 31952 w 5236277"/>
              <a:gd name="connsiteY1" fmla="*/ 11284477 h 11308557"/>
              <a:gd name="connsiteX2" fmla="*/ 71787 w 5236277"/>
              <a:gd name="connsiteY2" fmla="*/ 11254184 h 11308557"/>
              <a:gd name="connsiteX3" fmla="*/ 111469 w 5236277"/>
              <a:gd name="connsiteY3" fmla="*/ 11223735 h 11308557"/>
              <a:gd name="connsiteX4" fmla="*/ 150996 w 5236277"/>
              <a:gd name="connsiteY4" fmla="*/ 11193130 h 11308557"/>
              <a:gd name="connsiteX5" fmla="*/ 190369 w 5236277"/>
              <a:gd name="connsiteY5" fmla="*/ 11162371 h 11308557"/>
              <a:gd name="connsiteX6" fmla="*/ 229587 w 5236277"/>
              <a:gd name="connsiteY6" fmla="*/ 11131456 h 11308557"/>
              <a:gd name="connsiteX7" fmla="*/ 268650 w 5236277"/>
              <a:gd name="connsiteY7" fmla="*/ 11100389 h 11308557"/>
              <a:gd name="connsiteX8" fmla="*/ 307557 w 5236277"/>
              <a:gd name="connsiteY8" fmla="*/ 11069168 h 11308557"/>
              <a:gd name="connsiteX9" fmla="*/ 346309 w 5236277"/>
              <a:gd name="connsiteY9" fmla="*/ 11037794 h 11308557"/>
              <a:gd name="connsiteX10" fmla="*/ 384905 w 5236277"/>
              <a:gd name="connsiteY10" fmla="*/ 11006269 h 11308557"/>
              <a:gd name="connsiteX11" fmla="*/ 423345 w 5236277"/>
              <a:gd name="connsiteY11" fmla="*/ 10974592 h 11308557"/>
              <a:gd name="connsiteX12" fmla="*/ 461629 w 5236277"/>
              <a:gd name="connsiteY12" fmla="*/ 10942765 h 11308557"/>
              <a:gd name="connsiteX13" fmla="*/ 499756 w 5236277"/>
              <a:gd name="connsiteY13" fmla="*/ 10910788 h 11308557"/>
              <a:gd name="connsiteX14" fmla="*/ 537725 w 5236277"/>
              <a:gd name="connsiteY14" fmla="*/ 10878661 h 11308557"/>
              <a:gd name="connsiteX15" fmla="*/ 575538 w 5236277"/>
              <a:gd name="connsiteY15" fmla="*/ 10846386 h 11308557"/>
              <a:gd name="connsiteX16" fmla="*/ 613193 w 5236277"/>
              <a:gd name="connsiteY16" fmla="*/ 10813963 h 11308557"/>
              <a:gd name="connsiteX17" fmla="*/ 650691 w 5236277"/>
              <a:gd name="connsiteY17" fmla="*/ 10781392 h 11308557"/>
              <a:gd name="connsiteX18" fmla="*/ 688030 w 5236277"/>
              <a:gd name="connsiteY18" fmla="*/ 10748675 h 11308557"/>
              <a:gd name="connsiteX19" fmla="*/ 725211 w 5236277"/>
              <a:gd name="connsiteY19" fmla="*/ 10715811 h 11308557"/>
              <a:gd name="connsiteX20" fmla="*/ 762234 w 5236277"/>
              <a:gd name="connsiteY20" fmla="*/ 10682802 h 11308557"/>
              <a:gd name="connsiteX21" fmla="*/ 799098 w 5236277"/>
              <a:gd name="connsiteY21" fmla="*/ 10649648 h 11308557"/>
              <a:gd name="connsiteX22" fmla="*/ 835803 w 5236277"/>
              <a:gd name="connsiteY22" fmla="*/ 10616350 h 11308557"/>
              <a:gd name="connsiteX23" fmla="*/ 872348 w 5236277"/>
              <a:gd name="connsiteY23" fmla="*/ 10582908 h 11308557"/>
              <a:gd name="connsiteX24" fmla="*/ 908734 w 5236277"/>
              <a:gd name="connsiteY24" fmla="*/ 10549323 h 11308557"/>
              <a:gd name="connsiteX25" fmla="*/ 944960 w 5236277"/>
              <a:gd name="connsiteY25" fmla="*/ 10515596 h 11308557"/>
              <a:gd name="connsiteX26" fmla="*/ 981026 w 5236277"/>
              <a:gd name="connsiteY26" fmla="*/ 10481727 h 11308557"/>
              <a:gd name="connsiteX27" fmla="*/ 1016931 w 5236277"/>
              <a:gd name="connsiteY27" fmla="*/ 10447717 h 11308557"/>
              <a:gd name="connsiteX28" fmla="*/ 1052676 w 5236277"/>
              <a:gd name="connsiteY28" fmla="*/ 10413567 h 11308557"/>
              <a:gd name="connsiteX29" fmla="*/ 1088260 w 5236277"/>
              <a:gd name="connsiteY29" fmla="*/ 10379276 h 11308557"/>
              <a:gd name="connsiteX30" fmla="*/ 1123683 w 5236277"/>
              <a:gd name="connsiteY30" fmla="*/ 10344847 h 11308557"/>
              <a:gd name="connsiteX31" fmla="*/ 1158944 w 5236277"/>
              <a:gd name="connsiteY31" fmla="*/ 10310279 h 11308557"/>
              <a:gd name="connsiteX32" fmla="*/ 1194044 w 5236277"/>
              <a:gd name="connsiteY32" fmla="*/ 10275573 h 11308557"/>
              <a:gd name="connsiteX33" fmla="*/ 1228981 w 5236277"/>
              <a:gd name="connsiteY33" fmla="*/ 10240730 h 11308557"/>
              <a:gd name="connsiteX34" fmla="*/ 1263757 w 5236277"/>
              <a:gd name="connsiteY34" fmla="*/ 10205750 h 11308557"/>
              <a:gd name="connsiteX35" fmla="*/ 1298370 w 5236277"/>
              <a:gd name="connsiteY35" fmla="*/ 10170634 h 11308557"/>
              <a:gd name="connsiteX36" fmla="*/ 1332820 w 5236277"/>
              <a:gd name="connsiteY36" fmla="*/ 10135383 h 11308557"/>
              <a:gd name="connsiteX37" fmla="*/ 1367107 w 5236277"/>
              <a:gd name="connsiteY37" fmla="*/ 10099997 h 11308557"/>
              <a:gd name="connsiteX38" fmla="*/ 1401231 w 5236277"/>
              <a:gd name="connsiteY38" fmla="*/ 10064477 h 11308557"/>
              <a:gd name="connsiteX39" fmla="*/ 1435191 w 5236277"/>
              <a:gd name="connsiteY39" fmla="*/ 10028823 h 11308557"/>
              <a:gd name="connsiteX40" fmla="*/ 1468987 w 5236277"/>
              <a:gd name="connsiteY40" fmla="*/ 9993037 h 11308557"/>
              <a:gd name="connsiteX41" fmla="*/ 1502619 w 5236277"/>
              <a:gd name="connsiteY41" fmla="*/ 9957118 h 11308557"/>
              <a:gd name="connsiteX42" fmla="*/ 1536087 w 5236277"/>
              <a:gd name="connsiteY42" fmla="*/ 9921068 h 11308557"/>
              <a:gd name="connsiteX43" fmla="*/ 1569390 w 5236277"/>
              <a:gd name="connsiteY43" fmla="*/ 9884887 h 11308557"/>
              <a:gd name="connsiteX44" fmla="*/ 1602529 w 5236277"/>
              <a:gd name="connsiteY44" fmla="*/ 9848576 h 11308557"/>
              <a:gd name="connsiteX45" fmla="*/ 1635502 w 5236277"/>
              <a:gd name="connsiteY45" fmla="*/ 9812134 h 11308557"/>
              <a:gd name="connsiteX46" fmla="*/ 1668310 w 5236277"/>
              <a:gd name="connsiteY46" fmla="*/ 9775564 h 11308557"/>
              <a:gd name="connsiteX47" fmla="*/ 1700952 w 5236277"/>
              <a:gd name="connsiteY47" fmla="*/ 9738866 h 11308557"/>
              <a:gd name="connsiteX48" fmla="*/ 1733428 w 5236277"/>
              <a:gd name="connsiteY48" fmla="*/ 9702039 h 11308557"/>
              <a:gd name="connsiteX49" fmla="*/ 1765738 w 5236277"/>
              <a:gd name="connsiteY49" fmla="*/ 9665086 h 11308557"/>
              <a:gd name="connsiteX50" fmla="*/ 1797881 w 5236277"/>
              <a:gd name="connsiteY50" fmla="*/ 9628006 h 11308557"/>
              <a:gd name="connsiteX51" fmla="*/ 1829858 w 5236277"/>
              <a:gd name="connsiteY51" fmla="*/ 9590800 h 11308557"/>
              <a:gd name="connsiteX52" fmla="*/ 1861668 w 5236277"/>
              <a:gd name="connsiteY52" fmla="*/ 9553469 h 11308557"/>
              <a:gd name="connsiteX53" fmla="*/ 1893310 w 5236277"/>
              <a:gd name="connsiteY53" fmla="*/ 9516014 h 11308557"/>
              <a:gd name="connsiteX54" fmla="*/ 1924785 w 5236277"/>
              <a:gd name="connsiteY54" fmla="*/ 9478434 h 11308557"/>
              <a:gd name="connsiteX55" fmla="*/ 1956092 w 5236277"/>
              <a:gd name="connsiteY55" fmla="*/ 9440731 h 11308557"/>
              <a:gd name="connsiteX56" fmla="*/ 1987231 w 5236277"/>
              <a:gd name="connsiteY56" fmla="*/ 9402905 h 11308557"/>
              <a:gd name="connsiteX57" fmla="*/ 2018202 w 5236277"/>
              <a:gd name="connsiteY57" fmla="*/ 9364958 h 11308557"/>
              <a:gd name="connsiteX58" fmla="*/ 2049004 w 5236277"/>
              <a:gd name="connsiteY58" fmla="*/ 9326889 h 11308557"/>
              <a:gd name="connsiteX59" fmla="*/ 2079637 w 5236277"/>
              <a:gd name="connsiteY59" fmla="*/ 9288699 h 11308557"/>
              <a:gd name="connsiteX60" fmla="*/ 2110101 w 5236277"/>
              <a:gd name="connsiteY60" fmla="*/ 9250389 h 11308557"/>
              <a:gd name="connsiteX61" fmla="*/ 2140395 w 5236277"/>
              <a:gd name="connsiteY61" fmla="*/ 9211959 h 11308557"/>
              <a:gd name="connsiteX62" fmla="*/ 2170520 w 5236277"/>
              <a:gd name="connsiteY62" fmla="*/ 9173410 h 11308557"/>
              <a:gd name="connsiteX63" fmla="*/ 2200475 w 5236277"/>
              <a:gd name="connsiteY63" fmla="*/ 9134744 h 11308557"/>
              <a:gd name="connsiteX64" fmla="*/ 2230260 w 5236277"/>
              <a:gd name="connsiteY64" fmla="*/ 9095959 h 11308557"/>
              <a:gd name="connsiteX65" fmla="*/ 2259875 w 5236277"/>
              <a:gd name="connsiteY65" fmla="*/ 9057058 h 11308557"/>
              <a:gd name="connsiteX66" fmla="*/ 2289318 w 5236277"/>
              <a:gd name="connsiteY66" fmla="*/ 9018040 h 11308557"/>
              <a:gd name="connsiteX67" fmla="*/ 2318591 w 5236277"/>
              <a:gd name="connsiteY67" fmla="*/ 8978907 h 11308557"/>
              <a:gd name="connsiteX68" fmla="*/ 2347692 w 5236277"/>
              <a:gd name="connsiteY68" fmla="*/ 8939658 h 11308557"/>
              <a:gd name="connsiteX69" fmla="*/ 2376622 w 5236277"/>
              <a:gd name="connsiteY69" fmla="*/ 8900295 h 11308557"/>
              <a:gd name="connsiteX70" fmla="*/ 2405380 w 5236277"/>
              <a:gd name="connsiteY70" fmla="*/ 8860818 h 11308557"/>
              <a:gd name="connsiteX71" fmla="*/ 2433966 w 5236277"/>
              <a:gd name="connsiteY71" fmla="*/ 8821228 h 11308557"/>
              <a:gd name="connsiteX72" fmla="*/ 2462380 w 5236277"/>
              <a:gd name="connsiteY72" fmla="*/ 8781526 h 11308557"/>
              <a:gd name="connsiteX73" fmla="*/ 2490621 w 5236277"/>
              <a:gd name="connsiteY73" fmla="*/ 8741711 h 11308557"/>
              <a:gd name="connsiteX74" fmla="*/ 2518689 w 5236277"/>
              <a:gd name="connsiteY74" fmla="*/ 8701785 h 11308557"/>
              <a:gd name="connsiteX75" fmla="*/ 2546584 w 5236277"/>
              <a:gd name="connsiteY75" fmla="*/ 8661749 h 11308557"/>
              <a:gd name="connsiteX76" fmla="*/ 2574306 w 5236277"/>
              <a:gd name="connsiteY76" fmla="*/ 8621603 h 11308557"/>
              <a:gd name="connsiteX77" fmla="*/ 2601854 w 5236277"/>
              <a:gd name="connsiteY77" fmla="*/ 8581347 h 11308557"/>
              <a:gd name="connsiteX78" fmla="*/ 2629229 w 5236277"/>
              <a:gd name="connsiteY78" fmla="*/ 8540982 h 11308557"/>
              <a:gd name="connsiteX79" fmla="*/ 2656429 w 5236277"/>
              <a:gd name="connsiteY79" fmla="*/ 8500510 h 11308557"/>
              <a:gd name="connsiteX80" fmla="*/ 2683454 w 5236277"/>
              <a:gd name="connsiteY80" fmla="*/ 8459929 h 11308557"/>
              <a:gd name="connsiteX81" fmla="*/ 2710305 w 5236277"/>
              <a:gd name="connsiteY81" fmla="*/ 8419242 h 11308557"/>
              <a:gd name="connsiteX82" fmla="*/ 2736981 w 5236277"/>
              <a:gd name="connsiteY82" fmla="*/ 8378449 h 11308557"/>
              <a:gd name="connsiteX83" fmla="*/ 2763482 w 5236277"/>
              <a:gd name="connsiteY83" fmla="*/ 8337550 h 11308557"/>
              <a:gd name="connsiteX84" fmla="*/ 2789807 w 5236277"/>
              <a:gd name="connsiteY84" fmla="*/ 8296547 h 11308557"/>
              <a:gd name="connsiteX85" fmla="*/ 2815957 w 5236277"/>
              <a:gd name="connsiteY85" fmla="*/ 8255439 h 11308557"/>
              <a:gd name="connsiteX86" fmla="*/ 2841930 w 5236277"/>
              <a:gd name="connsiteY86" fmla="*/ 8214227 h 11308557"/>
              <a:gd name="connsiteX87" fmla="*/ 5236276 w 5236277"/>
              <a:gd name="connsiteY87" fmla="*/ 8644287 h 11308557"/>
              <a:gd name="connsiteX88" fmla="*/ 3743087 w 5236277"/>
              <a:gd name="connsiteY88" fmla="*/ 6438478 h 11308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5236277" h="11308557">
                <a:moveTo>
                  <a:pt x="3743086" y="6464657"/>
                </a:moveTo>
                <a:lnTo>
                  <a:pt x="3761479" y="6419784"/>
                </a:lnTo>
                <a:lnTo>
                  <a:pt x="3779686" y="6374834"/>
                </a:lnTo>
                <a:lnTo>
                  <a:pt x="3797706" y="6329809"/>
                </a:lnTo>
                <a:lnTo>
                  <a:pt x="3815539" y="6284708"/>
                </a:lnTo>
                <a:lnTo>
                  <a:pt x="3833184" y="6239532"/>
                </a:lnTo>
                <a:lnTo>
                  <a:pt x="3850642" y="6194283"/>
                </a:lnTo>
                <a:lnTo>
                  <a:pt x="3867912" y="6148961"/>
                </a:lnTo>
                <a:lnTo>
                  <a:pt x="3884993" y="6103565"/>
                </a:lnTo>
                <a:lnTo>
                  <a:pt x="3901886" y="6058098"/>
                </a:lnTo>
                <a:lnTo>
                  <a:pt x="3918591" y="6012559"/>
                </a:lnTo>
                <a:lnTo>
                  <a:pt x="3935106" y="5966950"/>
                </a:lnTo>
                <a:lnTo>
                  <a:pt x="3951432" y="5921270"/>
                </a:lnTo>
                <a:lnTo>
                  <a:pt x="3967568" y="5875521"/>
                </a:lnTo>
                <a:lnTo>
                  <a:pt x="3983515" y="5829703"/>
                </a:lnTo>
                <a:lnTo>
                  <a:pt x="3999271" y="5783817"/>
                </a:lnTo>
                <a:lnTo>
                  <a:pt x="4014838" y="5737863"/>
                </a:lnTo>
                <a:lnTo>
                  <a:pt x="4030213" y="5691842"/>
                </a:lnTo>
                <a:lnTo>
                  <a:pt x="4045398" y="5645755"/>
                </a:lnTo>
                <a:lnTo>
                  <a:pt x="4060392" y="5599602"/>
                </a:lnTo>
                <a:lnTo>
                  <a:pt x="4075194" y="5553383"/>
                </a:lnTo>
                <a:lnTo>
                  <a:pt x="4089805" y="5507101"/>
                </a:lnTo>
                <a:lnTo>
                  <a:pt x="4104223" y="5460754"/>
                </a:lnTo>
                <a:lnTo>
                  <a:pt x="4118450" y="5414344"/>
                </a:lnTo>
                <a:lnTo>
                  <a:pt x="4132484" y="5367872"/>
                </a:lnTo>
                <a:lnTo>
                  <a:pt x="4146325" y="5321338"/>
                </a:lnTo>
                <a:lnTo>
                  <a:pt x="4159974" y="5274742"/>
                </a:lnTo>
                <a:lnTo>
                  <a:pt x="4173429" y="5228086"/>
                </a:lnTo>
                <a:lnTo>
                  <a:pt x="4186690" y="5181369"/>
                </a:lnTo>
                <a:lnTo>
                  <a:pt x="4199758" y="5134593"/>
                </a:lnTo>
                <a:lnTo>
                  <a:pt x="4212632" y="5087759"/>
                </a:lnTo>
                <a:lnTo>
                  <a:pt x="4225311" y="5040866"/>
                </a:lnTo>
                <a:lnTo>
                  <a:pt x="4237796" y="4993915"/>
                </a:lnTo>
                <a:lnTo>
                  <a:pt x="4250086" y="4946908"/>
                </a:lnTo>
                <a:lnTo>
                  <a:pt x="4262181" y="4899844"/>
                </a:lnTo>
                <a:lnTo>
                  <a:pt x="4274081" y="4852725"/>
                </a:lnTo>
                <a:lnTo>
                  <a:pt x="4285785" y="4805551"/>
                </a:lnTo>
                <a:lnTo>
                  <a:pt x="4297293" y="4758322"/>
                </a:lnTo>
                <a:lnTo>
                  <a:pt x="4308605" y="4711039"/>
                </a:lnTo>
                <a:lnTo>
                  <a:pt x="4319721" y="4663704"/>
                </a:lnTo>
                <a:lnTo>
                  <a:pt x="4330640" y="4616315"/>
                </a:lnTo>
                <a:lnTo>
                  <a:pt x="4341361" y="4568875"/>
                </a:lnTo>
                <a:lnTo>
                  <a:pt x="4351886" y="4521384"/>
                </a:lnTo>
                <a:lnTo>
                  <a:pt x="4362213" y="4473842"/>
                </a:lnTo>
                <a:lnTo>
                  <a:pt x="4372343" y="4426250"/>
                </a:lnTo>
                <a:lnTo>
                  <a:pt x="4382274" y="4378609"/>
                </a:lnTo>
                <a:lnTo>
                  <a:pt x="4392008" y="4330918"/>
                </a:lnTo>
                <a:lnTo>
                  <a:pt x="4401542" y="4283180"/>
                </a:lnTo>
                <a:lnTo>
                  <a:pt x="4410878" y="4235395"/>
                </a:lnTo>
                <a:lnTo>
                  <a:pt x="4420015" y="4187562"/>
                </a:lnTo>
                <a:lnTo>
                  <a:pt x="4428952" y="4139683"/>
                </a:lnTo>
                <a:lnTo>
                  <a:pt x="4437690" y="4091759"/>
                </a:lnTo>
                <a:lnTo>
                  <a:pt x="4446228" y="4043790"/>
                </a:lnTo>
                <a:lnTo>
                  <a:pt x="4454566" y="3995776"/>
                </a:lnTo>
                <a:lnTo>
                  <a:pt x="4462704" y="3947719"/>
                </a:lnTo>
                <a:lnTo>
                  <a:pt x="4470641" y="3899618"/>
                </a:lnTo>
                <a:lnTo>
                  <a:pt x="4478377" y="3851476"/>
                </a:lnTo>
                <a:lnTo>
                  <a:pt x="4485911" y="3803291"/>
                </a:lnTo>
                <a:lnTo>
                  <a:pt x="4493245" y="3755065"/>
                </a:lnTo>
                <a:lnTo>
                  <a:pt x="4500376" y="3706799"/>
                </a:lnTo>
                <a:lnTo>
                  <a:pt x="4507306" y="3658493"/>
                </a:lnTo>
                <a:lnTo>
                  <a:pt x="4514033" y="3610147"/>
                </a:lnTo>
                <a:lnTo>
                  <a:pt x="4520558" y="3561763"/>
                </a:lnTo>
                <a:lnTo>
                  <a:pt x="4526880" y="3513340"/>
                </a:lnTo>
                <a:lnTo>
                  <a:pt x="4532999" y="3464881"/>
                </a:lnTo>
                <a:lnTo>
                  <a:pt x="4538915" y="3416384"/>
                </a:lnTo>
                <a:lnTo>
                  <a:pt x="4544627" y="3367852"/>
                </a:lnTo>
                <a:lnTo>
                  <a:pt x="4550136" y="3319284"/>
                </a:lnTo>
                <a:lnTo>
                  <a:pt x="4555440" y="3270681"/>
                </a:lnTo>
                <a:lnTo>
                  <a:pt x="4560540" y="3222044"/>
                </a:lnTo>
                <a:lnTo>
                  <a:pt x="4565435" y="3173373"/>
                </a:lnTo>
                <a:lnTo>
                  <a:pt x="4570126" y="3124669"/>
                </a:lnTo>
                <a:lnTo>
                  <a:pt x="4574611" y="3075933"/>
                </a:lnTo>
                <a:lnTo>
                  <a:pt x="4578891" y="3027165"/>
                </a:lnTo>
                <a:lnTo>
                  <a:pt x="4582965" y="2978366"/>
                </a:lnTo>
                <a:lnTo>
                  <a:pt x="4586834" y="2929537"/>
                </a:lnTo>
                <a:lnTo>
                  <a:pt x="4590496" y="2880677"/>
                </a:lnTo>
                <a:lnTo>
                  <a:pt x="4593951" y="2831789"/>
                </a:lnTo>
                <a:lnTo>
                  <a:pt x="4597200" y="2782872"/>
                </a:lnTo>
                <a:lnTo>
                  <a:pt x="4600242" y="2733927"/>
                </a:lnTo>
                <a:lnTo>
                  <a:pt x="4603077" y="2684954"/>
                </a:lnTo>
                <a:lnTo>
                  <a:pt x="4605704" y="2635955"/>
                </a:lnTo>
                <a:lnTo>
                  <a:pt x="4608123" y="2586930"/>
                </a:lnTo>
                <a:lnTo>
                  <a:pt x="4610334" y="2537880"/>
                </a:lnTo>
                <a:cubicBezTo>
                  <a:pt x="4611002" y="2521521"/>
                  <a:pt x="4611669" y="2505163"/>
                  <a:pt x="4612337" y="2488804"/>
                </a:cubicBezTo>
                <a:lnTo>
                  <a:pt x="4614131" y="2439705"/>
                </a:lnTo>
                <a:cubicBezTo>
                  <a:pt x="4614660" y="2423331"/>
                  <a:pt x="4615188" y="2406956"/>
                  <a:pt x="4615717" y="2390582"/>
                </a:cubicBezTo>
                <a:cubicBezTo>
                  <a:pt x="4616176" y="2374200"/>
                  <a:pt x="4616634" y="2357818"/>
                  <a:pt x="4617093" y="2341436"/>
                </a:cubicBezTo>
                <a:lnTo>
                  <a:pt x="4618260" y="2292268"/>
                </a:lnTo>
                <a:lnTo>
                  <a:pt x="4619217" y="2243078"/>
                </a:lnTo>
                <a:lnTo>
                  <a:pt x="4619964" y="2193867"/>
                </a:lnTo>
                <a:cubicBezTo>
                  <a:pt x="4620143" y="2177456"/>
                  <a:pt x="4620323" y="2161046"/>
                  <a:pt x="4620502" y="2144635"/>
                </a:cubicBezTo>
                <a:cubicBezTo>
                  <a:pt x="4620611" y="2128218"/>
                  <a:pt x="4620719" y="2111801"/>
                  <a:pt x="4620828" y="2095384"/>
                </a:cubicBezTo>
                <a:cubicBezTo>
                  <a:pt x="4620867" y="2078961"/>
                  <a:pt x="4620905" y="2062537"/>
                  <a:pt x="4620944" y="2046114"/>
                </a:cubicBezTo>
                <a:cubicBezTo>
                  <a:pt x="4620912" y="2029685"/>
                  <a:pt x="4620881" y="2013255"/>
                  <a:pt x="4620849" y="1996826"/>
                </a:cubicBezTo>
                <a:lnTo>
                  <a:pt x="4620543" y="1947519"/>
                </a:lnTo>
                <a:cubicBezTo>
                  <a:pt x="4620371" y="1931078"/>
                  <a:pt x="4620198" y="1914636"/>
                  <a:pt x="4620026" y="1898195"/>
                </a:cubicBezTo>
                <a:cubicBezTo>
                  <a:pt x="4619783" y="1881748"/>
                  <a:pt x="4619539" y="1865302"/>
                  <a:pt x="4619296" y="1848855"/>
                </a:cubicBezTo>
                <a:cubicBezTo>
                  <a:pt x="4618982" y="1832403"/>
                  <a:pt x="4618669" y="1815950"/>
                  <a:pt x="4618355" y="1799498"/>
                </a:cubicBezTo>
                <a:cubicBezTo>
                  <a:pt x="4617970" y="1783041"/>
                  <a:pt x="4617586" y="1766584"/>
                  <a:pt x="4617201" y="1750127"/>
                </a:cubicBezTo>
                <a:cubicBezTo>
                  <a:pt x="4616746" y="1733665"/>
                  <a:pt x="4616290" y="1717202"/>
                  <a:pt x="4615835" y="1700740"/>
                </a:cubicBezTo>
                <a:cubicBezTo>
                  <a:pt x="4615309" y="1684273"/>
                  <a:pt x="4614782" y="1667807"/>
                  <a:pt x="4614256" y="1651340"/>
                </a:cubicBezTo>
                <a:cubicBezTo>
                  <a:pt x="4613658" y="1634869"/>
                  <a:pt x="4613061" y="1618397"/>
                  <a:pt x="4612463" y="1601926"/>
                </a:cubicBezTo>
                <a:cubicBezTo>
                  <a:pt x="4611795" y="1585450"/>
                  <a:pt x="4611126" y="1568975"/>
                  <a:pt x="4610458" y="1552499"/>
                </a:cubicBezTo>
                <a:lnTo>
                  <a:pt x="4608239" y="1503060"/>
                </a:lnTo>
                <a:lnTo>
                  <a:pt x="4605806" y="1453609"/>
                </a:lnTo>
                <a:lnTo>
                  <a:pt x="4603158" y="1404148"/>
                </a:lnTo>
                <a:lnTo>
                  <a:pt x="4600297" y="1354676"/>
                </a:lnTo>
                <a:lnTo>
                  <a:pt x="4597220" y="1305194"/>
                </a:lnTo>
                <a:lnTo>
                  <a:pt x="4593929" y="1255704"/>
                </a:lnTo>
                <a:lnTo>
                  <a:pt x="4590423" y="1206204"/>
                </a:lnTo>
                <a:lnTo>
                  <a:pt x="4586701" y="1156698"/>
                </a:lnTo>
                <a:lnTo>
                  <a:pt x="4582763" y="1107184"/>
                </a:lnTo>
                <a:lnTo>
                  <a:pt x="4578610" y="1057663"/>
                </a:lnTo>
                <a:lnTo>
                  <a:pt x="4574240" y="1008137"/>
                </a:lnTo>
                <a:lnTo>
                  <a:pt x="4569653" y="958605"/>
                </a:lnTo>
                <a:lnTo>
                  <a:pt x="4564850" y="909069"/>
                </a:lnTo>
                <a:lnTo>
                  <a:pt x="4559830" y="859528"/>
                </a:lnTo>
                <a:lnTo>
                  <a:pt x="4554592" y="809985"/>
                </a:lnTo>
                <a:lnTo>
                  <a:pt x="4549137" y="760438"/>
                </a:lnTo>
                <a:lnTo>
                  <a:pt x="4543464" y="710890"/>
                </a:lnTo>
                <a:lnTo>
                  <a:pt x="4537573" y="661340"/>
                </a:lnTo>
                <a:lnTo>
                  <a:pt x="4531463" y="611789"/>
                </a:lnTo>
                <a:lnTo>
                  <a:pt x="4525135" y="562237"/>
                </a:lnTo>
                <a:lnTo>
                  <a:pt x="4518588" y="512687"/>
                </a:lnTo>
                <a:lnTo>
                  <a:pt x="4511822" y="463137"/>
                </a:lnTo>
                <a:lnTo>
                  <a:pt x="4504836" y="413589"/>
                </a:lnTo>
                <a:lnTo>
                  <a:pt x="4497631" y="364043"/>
                </a:lnTo>
                <a:lnTo>
                  <a:pt x="4490205" y="314500"/>
                </a:lnTo>
                <a:lnTo>
                  <a:pt x="4482560" y="264961"/>
                </a:lnTo>
                <a:lnTo>
                  <a:pt x="4474694" y="215426"/>
                </a:lnTo>
                <a:lnTo>
                  <a:pt x="4466607" y="165895"/>
                </a:lnTo>
                <a:lnTo>
                  <a:pt x="4458299" y="116370"/>
                </a:lnTo>
                <a:lnTo>
                  <a:pt x="4449770" y="66851"/>
                </a:lnTo>
                <a:lnTo>
                  <a:pt x="4441019" y="17339"/>
                </a:lnTo>
                <a:lnTo>
                  <a:pt x="4437876" y="0"/>
                </a:lnTo>
              </a:path>
              <a:path w="5236277" h="11308557">
                <a:moveTo>
                  <a:pt x="0" y="11308556"/>
                </a:moveTo>
                <a:lnTo>
                  <a:pt x="31952" y="11284477"/>
                </a:lnTo>
                <a:lnTo>
                  <a:pt x="71787" y="11254184"/>
                </a:lnTo>
                <a:lnTo>
                  <a:pt x="111469" y="11223735"/>
                </a:lnTo>
                <a:lnTo>
                  <a:pt x="150996" y="11193130"/>
                </a:lnTo>
                <a:lnTo>
                  <a:pt x="190369" y="11162371"/>
                </a:lnTo>
                <a:lnTo>
                  <a:pt x="229587" y="11131456"/>
                </a:lnTo>
                <a:lnTo>
                  <a:pt x="268650" y="11100389"/>
                </a:lnTo>
                <a:lnTo>
                  <a:pt x="307557" y="11069168"/>
                </a:lnTo>
                <a:lnTo>
                  <a:pt x="346309" y="11037794"/>
                </a:lnTo>
                <a:lnTo>
                  <a:pt x="384905" y="11006269"/>
                </a:lnTo>
                <a:lnTo>
                  <a:pt x="423345" y="10974592"/>
                </a:lnTo>
                <a:lnTo>
                  <a:pt x="461629" y="10942765"/>
                </a:lnTo>
                <a:lnTo>
                  <a:pt x="499756" y="10910788"/>
                </a:lnTo>
                <a:lnTo>
                  <a:pt x="537725" y="10878661"/>
                </a:lnTo>
                <a:lnTo>
                  <a:pt x="575538" y="10846386"/>
                </a:lnTo>
                <a:lnTo>
                  <a:pt x="613193" y="10813963"/>
                </a:lnTo>
                <a:lnTo>
                  <a:pt x="650691" y="10781392"/>
                </a:lnTo>
                <a:lnTo>
                  <a:pt x="688030" y="10748675"/>
                </a:lnTo>
                <a:lnTo>
                  <a:pt x="725211" y="10715811"/>
                </a:lnTo>
                <a:lnTo>
                  <a:pt x="762234" y="10682802"/>
                </a:lnTo>
                <a:lnTo>
                  <a:pt x="799098" y="10649648"/>
                </a:lnTo>
                <a:lnTo>
                  <a:pt x="835803" y="10616350"/>
                </a:lnTo>
                <a:lnTo>
                  <a:pt x="872348" y="10582908"/>
                </a:lnTo>
                <a:lnTo>
                  <a:pt x="908734" y="10549323"/>
                </a:lnTo>
                <a:lnTo>
                  <a:pt x="944960" y="10515596"/>
                </a:lnTo>
                <a:lnTo>
                  <a:pt x="981026" y="10481727"/>
                </a:lnTo>
                <a:lnTo>
                  <a:pt x="1016931" y="10447717"/>
                </a:lnTo>
                <a:lnTo>
                  <a:pt x="1052676" y="10413567"/>
                </a:lnTo>
                <a:lnTo>
                  <a:pt x="1088260" y="10379276"/>
                </a:lnTo>
                <a:lnTo>
                  <a:pt x="1123683" y="10344847"/>
                </a:lnTo>
                <a:lnTo>
                  <a:pt x="1158944" y="10310279"/>
                </a:lnTo>
                <a:lnTo>
                  <a:pt x="1194044" y="10275573"/>
                </a:lnTo>
                <a:lnTo>
                  <a:pt x="1228981" y="10240730"/>
                </a:lnTo>
                <a:lnTo>
                  <a:pt x="1263757" y="10205750"/>
                </a:lnTo>
                <a:lnTo>
                  <a:pt x="1298370" y="10170634"/>
                </a:lnTo>
                <a:lnTo>
                  <a:pt x="1332820" y="10135383"/>
                </a:lnTo>
                <a:lnTo>
                  <a:pt x="1367107" y="10099997"/>
                </a:lnTo>
                <a:lnTo>
                  <a:pt x="1401231" y="10064477"/>
                </a:lnTo>
                <a:lnTo>
                  <a:pt x="1435191" y="10028823"/>
                </a:lnTo>
                <a:lnTo>
                  <a:pt x="1468987" y="9993037"/>
                </a:lnTo>
                <a:lnTo>
                  <a:pt x="1502619" y="9957118"/>
                </a:lnTo>
                <a:lnTo>
                  <a:pt x="1536087" y="9921068"/>
                </a:lnTo>
                <a:lnTo>
                  <a:pt x="1569390" y="9884887"/>
                </a:lnTo>
                <a:lnTo>
                  <a:pt x="1602529" y="9848576"/>
                </a:lnTo>
                <a:lnTo>
                  <a:pt x="1635502" y="9812134"/>
                </a:lnTo>
                <a:lnTo>
                  <a:pt x="1668310" y="9775564"/>
                </a:lnTo>
                <a:lnTo>
                  <a:pt x="1700952" y="9738866"/>
                </a:lnTo>
                <a:lnTo>
                  <a:pt x="1733428" y="9702039"/>
                </a:lnTo>
                <a:lnTo>
                  <a:pt x="1765738" y="9665086"/>
                </a:lnTo>
                <a:lnTo>
                  <a:pt x="1797881" y="9628006"/>
                </a:lnTo>
                <a:lnTo>
                  <a:pt x="1829858" y="9590800"/>
                </a:lnTo>
                <a:lnTo>
                  <a:pt x="1861668" y="9553469"/>
                </a:lnTo>
                <a:lnTo>
                  <a:pt x="1893310" y="9516014"/>
                </a:lnTo>
                <a:lnTo>
                  <a:pt x="1924785" y="9478434"/>
                </a:lnTo>
                <a:lnTo>
                  <a:pt x="1956092" y="9440731"/>
                </a:lnTo>
                <a:lnTo>
                  <a:pt x="1987231" y="9402905"/>
                </a:lnTo>
                <a:lnTo>
                  <a:pt x="2018202" y="9364958"/>
                </a:lnTo>
                <a:lnTo>
                  <a:pt x="2049004" y="9326889"/>
                </a:lnTo>
                <a:lnTo>
                  <a:pt x="2079637" y="9288699"/>
                </a:lnTo>
                <a:lnTo>
                  <a:pt x="2110101" y="9250389"/>
                </a:lnTo>
                <a:lnTo>
                  <a:pt x="2140395" y="9211959"/>
                </a:lnTo>
                <a:lnTo>
                  <a:pt x="2170520" y="9173410"/>
                </a:lnTo>
                <a:lnTo>
                  <a:pt x="2200475" y="9134744"/>
                </a:lnTo>
                <a:lnTo>
                  <a:pt x="2230260" y="9095959"/>
                </a:lnTo>
                <a:lnTo>
                  <a:pt x="2259875" y="9057058"/>
                </a:lnTo>
                <a:lnTo>
                  <a:pt x="2289318" y="9018040"/>
                </a:lnTo>
                <a:lnTo>
                  <a:pt x="2318591" y="8978907"/>
                </a:lnTo>
                <a:lnTo>
                  <a:pt x="2347692" y="8939658"/>
                </a:lnTo>
                <a:lnTo>
                  <a:pt x="2376622" y="8900295"/>
                </a:lnTo>
                <a:lnTo>
                  <a:pt x="2405380" y="8860818"/>
                </a:lnTo>
                <a:lnTo>
                  <a:pt x="2433966" y="8821228"/>
                </a:lnTo>
                <a:lnTo>
                  <a:pt x="2462380" y="8781526"/>
                </a:lnTo>
                <a:lnTo>
                  <a:pt x="2490621" y="8741711"/>
                </a:lnTo>
                <a:lnTo>
                  <a:pt x="2518689" y="8701785"/>
                </a:lnTo>
                <a:lnTo>
                  <a:pt x="2546584" y="8661749"/>
                </a:lnTo>
                <a:lnTo>
                  <a:pt x="2574306" y="8621603"/>
                </a:lnTo>
                <a:lnTo>
                  <a:pt x="2601854" y="8581347"/>
                </a:lnTo>
                <a:lnTo>
                  <a:pt x="2629229" y="8540982"/>
                </a:lnTo>
                <a:lnTo>
                  <a:pt x="2656429" y="8500510"/>
                </a:lnTo>
                <a:lnTo>
                  <a:pt x="2683454" y="8459929"/>
                </a:lnTo>
                <a:lnTo>
                  <a:pt x="2710305" y="8419242"/>
                </a:lnTo>
                <a:lnTo>
                  <a:pt x="2736981" y="8378449"/>
                </a:lnTo>
                <a:lnTo>
                  <a:pt x="2763482" y="8337550"/>
                </a:lnTo>
                <a:lnTo>
                  <a:pt x="2789807" y="8296547"/>
                </a:lnTo>
                <a:lnTo>
                  <a:pt x="2815957" y="8255439"/>
                </a:lnTo>
                <a:lnTo>
                  <a:pt x="2841930" y="8214227"/>
                </a:lnTo>
                <a:lnTo>
                  <a:pt x="5236276" y="8644287"/>
                </a:lnTo>
                <a:cubicBezTo>
                  <a:pt x="4738546" y="7917744"/>
                  <a:pt x="4240817" y="7165021"/>
                  <a:pt x="3743087" y="6438478"/>
                </a:cubicBezTo>
              </a:path>
            </a:pathLst>
          </a:custGeom>
          <a:ln w="52354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EEB8A4-3817-4905-A754-7EE908F8FC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6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3">
            <a:extLst>
              <a:ext uri="{FF2B5EF4-FFF2-40B4-BE49-F238E27FC236}">
                <a16:creationId xmlns:a16="http://schemas.microsoft.com/office/drawing/2014/main" id="{E0BE7AC1-A99F-BE4F-BC0B-20D85ECB356A}"/>
              </a:ext>
            </a:extLst>
          </p:cNvPr>
          <p:cNvSpPr/>
          <p:nvPr userDrawn="1"/>
        </p:nvSpPr>
        <p:spPr>
          <a:xfrm>
            <a:off x="428" y="3"/>
            <a:ext cx="10938529" cy="6286179"/>
          </a:xfrm>
          <a:custGeom>
            <a:avLst/>
            <a:gdLst/>
            <a:ahLst/>
            <a:cxnLst/>
            <a:rect l="l" t="t" r="r" b="b"/>
            <a:pathLst>
              <a:path w="18038445" h="10366375">
                <a:moveTo>
                  <a:pt x="18037823" y="7533703"/>
                </a:moveTo>
                <a:lnTo>
                  <a:pt x="16078035" y="5905030"/>
                </a:lnTo>
                <a:lnTo>
                  <a:pt x="16078035" y="0"/>
                </a:lnTo>
                <a:lnTo>
                  <a:pt x="0" y="0"/>
                </a:lnTo>
                <a:lnTo>
                  <a:pt x="0" y="10366172"/>
                </a:lnTo>
                <a:lnTo>
                  <a:pt x="15554490" y="10366172"/>
                </a:lnTo>
                <a:lnTo>
                  <a:pt x="15602153" y="10364038"/>
                </a:lnTo>
                <a:lnTo>
                  <a:pt x="15648597" y="10357739"/>
                </a:lnTo>
                <a:lnTo>
                  <a:pt x="15693670" y="10347477"/>
                </a:lnTo>
                <a:lnTo>
                  <a:pt x="15737180" y="10333418"/>
                </a:lnTo>
                <a:lnTo>
                  <a:pt x="15778925" y="10315765"/>
                </a:lnTo>
                <a:lnTo>
                  <a:pt x="15818739" y="10294696"/>
                </a:lnTo>
                <a:lnTo>
                  <a:pt x="15856420" y="10270388"/>
                </a:lnTo>
                <a:lnTo>
                  <a:pt x="15891802" y="10243045"/>
                </a:lnTo>
                <a:lnTo>
                  <a:pt x="15924695" y="10212832"/>
                </a:lnTo>
                <a:lnTo>
                  <a:pt x="15954909" y="10179939"/>
                </a:lnTo>
                <a:lnTo>
                  <a:pt x="15982252" y="10144569"/>
                </a:lnTo>
                <a:lnTo>
                  <a:pt x="16006560" y="10106876"/>
                </a:lnTo>
                <a:lnTo>
                  <a:pt x="16027629" y="10067061"/>
                </a:lnTo>
                <a:lnTo>
                  <a:pt x="16045282" y="10025316"/>
                </a:lnTo>
                <a:lnTo>
                  <a:pt x="16059341" y="9981806"/>
                </a:lnTo>
                <a:lnTo>
                  <a:pt x="16069602" y="9936734"/>
                </a:lnTo>
                <a:lnTo>
                  <a:pt x="16075902" y="9890290"/>
                </a:lnTo>
                <a:lnTo>
                  <a:pt x="16078035" y="9842627"/>
                </a:lnTo>
                <a:lnTo>
                  <a:pt x="16078035" y="7533703"/>
                </a:lnTo>
                <a:lnTo>
                  <a:pt x="18037823" y="753370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54313557-DA15-0644-9B9F-5232AECABC76}"/>
              </a:ext>
            </a:extLst>
          </p:cNvPr>
          <p:cNvSpPr/>
          <p:nvPr userDrawn="1"/>
        </p:nvSpPr>
        <p:spPr>
          <a:xfrm>
            <a:off x="10115267" y="3319230"/>
            <a:ext cx="2076653" cy="3538359"/>
          </a:xfrm>
          <a:custGeom>
            <a:avLst/>
            <a:gdLst/>
            <a:ahLst/>
            <a:cxnLst/>
            <a:rect l="l" t="t" r="r" b="b"/>
            <a:pathLst>
              <a:path w="3424555" h="5835015">
                <a:moveTo>
                  <a:pt x="3423976" y="0"/>
                </a:moveTo>
                <a:lnTo>
                  <a:pt x="2483337" y="0"/>
                </a:lnTo>
                <a:lnTo>
                  <a:pt x="2435685" y="2139"/>
                </a:lnTo>
                <a:lnTo>
                  <a:pt x="2389230" y="8435"/>
                </a:lnTo>
                <a:lnTo>
                  <a:pt x="2344160" y="18702"/>
                </a:lnTo>
                <a:lnTo>
                  <a:pt x="2300657" y="32755"/>
                </a:lnTo>
                <a:lnTo>
                  <a:pt x="2258907" y="50410"/>
                </a:lnTo>
                <a:lnTo>
                  <a:pt x="2219096" y="71482"/>
                </a:lnTo>
                <a:lnTo>
                  <a:pt x="2181407" y="95785"/>
                </a:lnTo>
                <a:lnTo>
                  <a:pt x="2146026" y="123135"/>
                </a:lnTo>
                <a:lnTo>
                  <a:pt x="2113137" y="153347"/>
                </a:lnTo>
                <a:lnTo>
                  <a:pt x="2082925" y="186236"/>
                </a:lnTo>
                <a:lnTo>
                  <a:pt x="2055576" y="221618"/>
                </a:lnTo>
                <a:lnTo>
                  <a:pt x="2031273" y="259307"/>
                </a:lnTo>
                <a:lnTo>
                  <a:pt x="2010202" y="299118"/>
                </a:lnTo>
                <a:lnTo>
                  <a:pt x="1992548" y="340867"/>
                </a:lnTo>
                <a:lnTo>
                  <a:pt x="1978495" y="384369"/>
                </a:lnTo>
                <a:lnTo>
                  <a:pt x="1968228" y="429439"/>
                </a:lnTo>
                <a:lnTo>
                  <a:pt x="1961933" y="475892"/>
                </a:lnTo>
                <a:lnTo>
                  <a:pt x="1959793" y="523544"/>
                </a:lnTo>
                <a:lnTo>
                  <a:pt x="1959793" y="2832479"/>
                </a:lnTo>
                <a:lnTo>
                  <a:pt x="0" y="2832479"/>
                </a:lnTo>
                <a:lnTo>
                  <a:pt x="1959793" y="4461173"/>
                </a:lnTo>
                <a:lnTo>
                  <a:pt x="1959793" y="5834900"/>
                </a:lnTo>
              </a:path>
            </a:pathLst>
          </a:custGeom>
          <a:ln w="52354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FE2F288-1E03-9C4B-8920-A3C2724D4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2497446"/>
            <a:ext cx="7092000" cy="26341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FCA547-E2B3-4F1E-ABF4-8023B49EFB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30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E96983B2-8752-1B4E-B35C-397CEFDA0AAD}"/>
              </a:ext>
            </a:extLst>
          </p:cNvPr>
          <p:cNvSpPr/>
          <p:nvPr userDrawn="1"/>
        </p:nvSpPr>
        <p:spPr>
          <a:xfrm>
            <a:off x="428" y="1"/>
            <a:ext cx="10938161" cy="6286060"/>
          </a:xfrm>
          <a:custGeom>
            <a:avLst/>
            <a:gdLst>
              <a:gd name="connsiteX0" fmla="*/ 16078044 w 18037838"/>
              <a:gd name="connsiteY0" fmla="*/ 5905006 h 10366179"/>
              <a:gd name="connsiteX1" fmla="*/ 16078044 w 18037838"/>
              <a:gd name="connsiteY1" fmla="*/ 0 h 10366179"/>
              <a:gd name="connsiteX0" fmla="*/ 0 w 18037838"/>
              <a:gd name="connsiteY0" fmla="*/ 10366179 h 10366179"/>
              <a:gd name="connsiteX1" fmla="*/ 15554500 w 18037838"/>
              <a:gd name="connsiteY1" fmla="*/ 10366179 h 10366179"/>
              <a:gd name="connsiteX2" fmla="*/ 15602153 w 18037838"/>
              <a:gd name="connsiteY2" fmla="*/ 10364039 h 10366179"/>
              <a:gd name="connsiteX3" fmla="*/ 15648607 w 18037838"/>
              <a:gd name="connsiteY3" fmla="*/ 10357744 h 10366179"/>
              <a:gd name="connsiteX4" fmla="*/ 15693678 w 18037838"/>
              <a:gd name="connsiteY4" fmla="*/ 10347477 h 10366179"/>
              <a:gd name="connsiteX5" fmla="*/ 15737180 w 18037838"/>
              <a:gd name="connsiteY5" fmla="*/ 10333423 h 10366179"/>
              <a:gd name="connsiteX6" fmla="*/ 15778930 w 18037838"/>
              <a:gd name="connsiteY6" fmla="*/ 10315768 h 10366179"/>
              <a:gd name="connsiteX7" fmla="*/ 15818742 w 18037838"/>
              <a:gd name="connsiteY7" fmla="*/ 10294697 h 10366179"/>
              <a:gd name="connsiteX8" fmla="*/ 15856430 w 18037838"/>
              <a:gd name="connsiteY8" fmla="*/ 10270394 h 10366179"/>
              <a:gd name="connsiteX9" fmla="*/ 15891812 w 18037838"/>
              <a:gd name="connsiteY9" fmla="*/ 10243044 h 10366179"/>
              <a:gd name="connsiteX10" fmla="*/ 15924701 w 18037838"/>
              <a:gd name="connsiteY10" fmla="*/ 10212832 h 10366179"/>
              <a:gd name="connsiteX11" fmla="*/ 15954912 w 18037838"/>
              <a:gd name="connsiteY11" fmla="*/ 10179942 h 10366179"/>
              <a:gd name="connsiteX12" fmla="*/ 15982262 w 18037838"/>
              <a:gd name="connsiteY12" fmla="*/ 10144561 h 10366179"/>
              <a:gd name="connsiteX13" fmla="*/ 16006564 w 18037838"/>
              <a:gd name="connsiteY13" fmla="*/ 10106872 h 10366179"/>
              <a:gd name="connsiteX14" fmla="*/ 16027635 w 18037838"/>
              <a:gd name="connsiteY14" fmla="*/ 10067060 h 10366179"/>
              <a:gd name="connsiteX15" fmla="*/ 16045290 w 18037838"/>
              <a:gd name="connsiteY15" fmla="*/ 10025311 h 10366179"/>
              <a:gd name="connsiteX16" fmla="*/ 16059342 w 18037838"/>
              <a:gd name="connsiteY16" fmla="*/ 9981809 h 10366179"/>
              <a:gd name="connsiteX17" fmla="*/ 16069609 w 18037838"/>
              <a:gd name="connsiteY17" fmla="*/ 9936739 h 10366179"/>
              <a:gd name="connsiteX18" fmla="*/ 16075905 w 18037838"/>
              <a:gd name="connsiteY18" fmla="*/ 9890286 h 10366179"/>
              <a:gd name="connsiteX19" fmla="*/ 16078044 w 18037838"/>
              <a:gd name="connsiteY19" fmla="*/ 9842635 h 10366179"/>
              <a:gd name="connsiteX20" fmla="*/ 16078044 w 18037838"/>
              <a:gd name="connsiteY20" fmla="*/ 7533700 h 10366179"/>
              <a:gd name="connsiteX21" fmla="*/ 18037838 w 18037838"/>
              <a:gd name="connsiteY21" fmla="*/ 7533700 h 10366179"/>
              <a:gd name="connsiteX22" fmla="*/ 16064759 w 18037838"/>
              <a:gd name="connsiteY22" fmla="*/ 5898364 h 10366179"/>
              <a:gd name="connsiteX0" fmla="*/ 16078044 w 18037838"/>
              <a:gd name="connsiteY0" fmla="*/ 5905006 h 10366179"/>
              <a:gd name="connsiteX1" fmla="*/ 16078044 w 18037838"/>
              <a:gd name="connsiteY1" fmla="*/ 0 h 10366179"/>
              <a:gd name="connsiteX0" fmla="*/ 0 w 18037838"/>
              <a:gd name="connsiteY0" fmla="*/ 10366179 h 10366179"/>
              <a:gd name="connsiteX1" fmla="*/ 15554500 w 18037838"/>
              <a:gd name="connsiteY1" fmla="*/ 10366179 h 10366179"/>
              <a:gd name="connsiteX2" fmla="*/ 15602153 w 18037838"/>
              <a:gd name="connsiteY2" fmla="*/ 10364039 h 10366179"/>
              <a:gd name="connsiteX3" fmla="*/ 15648607 w 18037838"/>
              <a:gd name="connsiteY3" fmla="*/ 10357744 h 10366179"/>
              <a:gd name="connsiteX4" fmla="*/ 15693678 w 18037838"/>
              <a:gd name="connsiteY4" fmla="*/ 10347477 h 10366179"/>
              <a:gd name="connsiteX5" fmla="*/ 15737180 w 18037838"/>
              <a:gd name="connsiteY5" fmla="*/ 10333423 h 10366179"/>
              <a:gd name="connsiteX6" fmla="*/ 15778930 w 18037838"/>
              <a:gd name="connsiteY6" fmla="*/ 10315768 h 10366179"/>
              <a:gd name="connsiteX7" fmla="*/ 15818742 w 18037838"/>
              <a:gd name="connsiteY7" fmla="*/ 10294697 h 10366179"/>
              <a:gd name="connsiteX8" fmla="*/ 15856430 w 18037838"/>
              <a:gd name="connsiteY8" fmla="*/ 10270394 h 10366179"/>
              <a:gd name="connsiteX9" fmla="*/ 15891812 w 18037838"/>
              <a:gd name="connsiteY9" fmla="*/ 10243044 h 10366179"/>
              <a:gd name="connsiteX10" fmla="*/ 15924701 w 18037838"/>
              <a:gd name="connsiteY10" fmla="*/ 10212832 h 10366179"/>
              <a:gd name="connsiteX11" fmla="*/ 15954912 w 18037838"/>
              <a:gd name="connsiteY11" fmla="*/ 10179942 h 10366179"/>
              <a:gd name="connsiteX12" fmla="*/ 15982262 w 18037838"/>
              <a:gd name="connsiteY12" fmla="*/ 10144561 h 10366179"/>
              <a:gd name="connsiteX13" fmla="*/ 16006564 w 18037838"/>
              <a:gd name="connsiteY13" fmla="*/ 10106872 h 10366179"/>
              <a:gd name="connsiteX14" fmla="*/ 16027635 w 18037838"/>
              <a:gd name="connsiteY14" fmla="*/ 10067060 h 10366179"/>
              <a:gd name="connsiteX15" fmla="*/ 16045290 w 18037838"/>
              <a:gd name="connsiteY15" fmla="*/ 10025311 h 10366179"/>
              <a:gd name="connsiteX16" fmla="*/ 16059342 w 18037838"/>
              <a:gd name="connsiteY16" fmla="*/ 9981809 h 10366179"/>
              <a:gd name="connsiteX17" fmla="*/ 16069609 w 18037838"/>
              <a:gd name="connsiteY17" fmla="*/ 9936739 h 10366179"/>
              <a:gd name="connsiteX18" fmla="*/ 16075905 w 18037838"/>
              <a:gd name="connsiteY18" fmla="*/ 9890286 h 10366179"/>
              <a:gd name="connsiteX19" fmla="*/ 16078044 w 18037838"/>
              <a:gd name="connsiteY19" fmla="*/ 9842635 h 10366179"/>
              <a:gd name="connsiteX20" fmla="*/ 16078044 w 18037838"/>
              <a:gd name="connsiteY20" fmla="*/ 7533700 h 10366179"/>
              <a:gd name="connsiteX21" fmla="*/ 18037838 w 18037838"/>
              <a:gd name="connsiteY21" fmla="*/ 7533700 h 10366179"/>
              <a:gd name="connsiteX22" fmla="*/ 16071147 w 18037838"/>
              <a:gd name="connsiteY22" fmla="*/ 5904752 h 10366179"/>
              <a:gd name="connsiteX0" fmla="*/ 16078044 w 18037838"/>
              <a:gd name="connsiteY0" fmla="*/ 5905006 h 10366179"/>
              <a:gd name="connsiteX1" fmla="*/ 16078044 w 18037838"/>
              <a:gd name="connsiteY1" fmla="*/ 0 h 10366179"/>
              <a:gd name="connsiteX0" fmla="*/ 0 w 18037838"/>
              <a:gd name="connsiteY0" fmla="*/ 10366179 h 10366179"/>
              <a:gd name="connsiteX1" fmla="*/ 15554500 w 18037838"/>
              <a:gd name="connsiteY1" fmla="*/ 10366179 h 10366179"/>
              <a:gd name="connsiteX2" fmla="*/ 15602153 w 18037838"/>
              <a:gd name="connsiteY2" fmla="*/ 10364039 h 10366179"/>
              <a:gd name="connsiteX3" fmla="*/ 15648607 w 18037838"/>
              <a:gd name="connsiteY3" fmla="*/ 10357744 h 10366179"/>
              <a:gd name="connsiteX4" fmla="*/ 15693678 w 18037838"/>
              <a:gd name="connsiteY4" fmla="*/ 10347477 h 10366179"/>
              <a:gd name="connsiteX5" fmla="*/ 15737180 w 18037838"/>
              <a:gd name="connsiteY5" fmla="*/ 10333423 h 10366179"/>
              <a:gd name="connsiteX6" fmla="*/ 15778930 w 18037838"/>
              <a:gd name="connsiteY6" fmla="*/ 10315768 h 10366179"/>
              <a:gd name="connsiteX7" fmla="*/ 15818742 w 18037838"/>
              <a:gd name="connsiteY7" fmla="*/ 10294697 h 10366179"/>
              <a:gd name="connsiteX8" fmla="*/ 15856430 w 18037838"/>
              <a:gd name="connsiteY8" fmla="*/ 10270394 h 10366179"/>
              <a:gd name="connsiteX9" fmla="*/ 15891812 w 18037838"/>
              <a:gd name="connsiteY9" fmla="*/ 10243044 h 10366179"/>
              <a:gd name="connsiteX10" fmla="*/ 15924701 w 18037838"/>
              <a:gd name="connsiteY10" fmla="*/ 10212832 h 10366179"/>
              <a:gd name="connsiteX11" fmla="*/ 15954912 w 18037838"/>
              <a:gd name="connsiteY11" fmla="*/ 10179942 h 10366179"/>
              <a:gd name="connsiteX12" fmla="*/ 15982262 w 18037838"/>
              <a:gd name="connsiteY12" fmla="*/ 10144561 h 10366179"/>
              <a:gd name="connsiteX13" fmla="*/ 16006564 w 18037838"/>
              <a:gd name="connsiteY13" fmla="*/ 10106872 h 10366179"/>
              <a:gd name="connsiteX14" fmla="*/ 16027635 w 18037838"/>
              <a:gd name="connsiteY14" fmla="*/ 10067060 h 10366179"/>
              <a:gd name="connsiteX15" fmla="*/ 16045290 w 18037838"/>
              <a:gd name="connsiteY15" fmla="*/ 10025311 h 10366179"/>
              <a:gd name="connsiteX16" fmla="*/ 16059342 w 18037838"/>
              <a:gd name="connsiteY16" fmla="*/ 9981809 h 10366179"/>
              <a:gd name="connsiteX17" fmla="*/ 16069609 w 18037838"/>
              <a:gd name="connsiteY17" fmla="*/ 9936739 h 10366179"/>
              <a:gd name="connsiteX18" fmla="*/ 16075905 w 18037838"/>
              <a:gd name="connsiteY18" fmla="*/ 9890286 h 10366179"/>
              <a:gd name="connsiteX19" fmla="*/ 16078044 w 18037838"/>
              <a:gd name="connsiteY19" fmla="*/ 9842635 h 10366179"/>
              <a:gd name="connsiteX20" fmla="*/ 16078044 w 18037838"/>
              <a:gd name="connsiteY20" fmla="*/ 7533700 h 10366179"/>
              <a:gd name="connsiteX21" fmla="*/ 18037838 w 18037838"/>
              <a:gd name="connsiteY21" fmla="*/ 7533700 h 10366179"/>
              <a:gd name="connsiteX22" fmla="*/ 16141431 w 18037838"/>
              <a:gd name="connsiteY22" fmla="*/ 5815300 h 10366179"/>
              <a:gd name="connsiteX0" fmla="*/ 16078044 w 18037838"/>
              <a:gd name="connsiteY0" fmla="*/ 5905006 h 10366179"/>
              <a:gd name="connsiteX1" fmla="*/ 16078044 w 18037838"/>
              <a:gd name="connsiteY1" fmla="*/ 0 h 10366179"/>
              <a:gd name="connsiteX0" fmla="*/ 0 w 18037838"/>
              <a:gd name="connsiteY0" fmla="*/ 10366179 h 10366179"/>
              <a:gd name="connsiteX1" fmla="*/ 15554500 w 18037838"/>
              <a:gd name="connsiteY1" fmla="*/ 10366179 h 10366179"/>
              <a:gd name="connsiteX2" fmla="*/ 15602153 w 18037838"/>
              <a:gd name="connsiteY2" fmla="*/ 10364039 h 10366179"/>
              <a:gd name="connsiteX3" fmla="*/ 15648607 w 18037838"/>
              <a:gd name="connsiteY3" fmla="*/ 10357744 h 10366179"/>
              <a:gd name="connsiteX4" fmla="*/ 15693678 w 18037838"/>
              <a:gd name="connsiteY4" fmla="*/ 10347477 h 10366179"/>
              <a:gd name="connsiteX5" fmla="*/ 15737180 w 18037838"/>
              <a:gd name="connsiteY5" fmla="*/ 10333423 h 10366179"/>
              <a:gd name="connsiteX6" fmla="*/ 15778930 w 18037838"/>
              <a:gd name="connsiteY6" fmla="*/ 10315768 h 10366179"/>
              <a:gd name="connsiteX7" fmla="*/ 15818742 w 18037838"/>
              <a:gd name="connsiteY7" fmla="*/ 10294697 h 10366179"/>
              <a:gd name="connsiteX8" fmla="*/ 15856430 w 18037838"/>
              <a:gd name="connsiteY8" fmla="*/ 10270394 h 10366179"/>
              <a:gd name="connsiteX9" fmla="*/ 15891812 w 18037838"/>
              <a:gd name="connsiteY9" fmla="*/ 10243044 h 10366179"/>
              <a:gd name="connsiteX10" fmla="*/ 15924701 w 18037838"/>
              <a:gd name="connsiteY10" fmla="*/ 10212832 h 10366179"/>
              <a:gd name="connsiteX11" fmla="*/ 15954912 w 18037838"/>
              <a:gd name="connsiteY11" fmla="*/ 10179942 h 10366179"/>
              <a:gd name="connsiteX12" fmla="*/ 15982262 w 18037838"/>
              <a:gd name="connsiteY12" fmla="*/ 10144561 h 10366179"/>
              <a:gd name="connsiteX13" fmla="*/ 16006564 w 18037838"/>
              <a:gd name="connsiteY13" fmla="*/ 10106872 h 10366179"/>
              <a:gd name="connsiteX14" fmla="*/ 16027635 w 18037838"/>
              <a:gd name="connsiteY14" fmla="*/ 10067060 h 10366179"/>
              <a:gd name="connsiteX15" fmla="*/ 16045290 w 18037838"/>
              <a:gd name="connsiteY15" fmla="*/ 10025311 h 10366179"/>
              <a:gd name="connsiteX16" fmla="*/ 16059342 w 18037838"/>
              <a:gd name="connsiteY16" fmla="*/ 9981809 h 10366179"/>
              <a:gd name="connsiteX17" fmla="*/ 16069609 w 18037838"/>
              <a:gd name="connsiteY17" fmla="*/ 9936739 h 10366179"/>
              <a:gd name="connsiteX18" fmla="*/ 16075905 w 18037838"/>
              <a:gd name="connsiteY18" fmla="*/ 9890286 h 10366179"/>
              <a:gd name="connsiteX19" fmla="*/ 16078044 w 18037838"/>
              <a:gd name="connsiteY19" fmla="*/ 9842635 h 10366179"/>
              <a:gd name="connsiteX20" fmla="*/ 16078044 w 18037838"/>
              <a:gd name="connsiteY20" fmla="*/ 7533700 h 10366179"/>
              <a:gd name="connsiteX21" fmla="*/ 18037838 w 18037838"/>
              <a:gd name="connsiteY21" fmla="*/ 7533700 h 10366179"/>
              <a:gd name="connsiteX22" fmla="*/ 16045590 w 18037838"/>
              <a:gd name="connsiteY22" fmla="*/ 5885585 h 10366179"/>
              <a:gd name="connsiteX0" fmla="*/ 16078044 w 18037838"/>
              <a:gd name="connsiteY0" fmla="*/ 5905006 h 10366179"/>
              <a:gd name="connsiteX1" fmla="*/ 16078044 w 18037838"/>
              <a:gd name="connsiteY1" fmla="*/ 0 h 10366179"/>
              <a:gd name="connsiteX0" fmla="*/ 0 w 18037838"/>
              <a:gd name="connsiteY0" fmla="*/ 10366179 h 10366179"/>
              <a:gd name="connsiteX1" fmla="*/ 15554500 w 18037838"/>
              <a:gd name="connsiteY1" fmla="*/ 10366179 h 10366179"/>
              <a:gd name="connsiteX2" fmla="*/ 15602153 w 18037838"/>
              <a:gd name="connsiteY2" fmla="*/ 10364039 h 10366179"/>
              <a:gd name="connsiteX3" fmla="*/ 15648607 w 18037838"/>
              <a:gd name="connsiteY3" fmla="*/ 10357744 h 10366179"/>
              <a:gd name="connsiteX4" fmla="*/ 15693678 w 18037838"/>
              <a:gd name="connsiteY4" fmla="*/ 10347477 h 10366179"/>
              <a:gd name="connsiteX5" fmla="*/ 15737180 w 18037838"/>
              <a:gd name="connsiteY5" fmla="*/ 10333423 h 10366179"/>
              <a:gd name="connsiteX6" fmla="*/ 15778930 w 18037838"/>
              <a:gd name="connsiteY6" fmla="*/ 10315768 h 10366179"/>
              <a:gd name="connsiteX7" fmla="*/ 15818742 w 18037838"/>
              <a:gd name="connsiteY7" fmla="*/ 10294697 h 10366179"/>
              <a:gd name="connsiteX8" fmla="*/ 15856430 w 18037838"/>
              <a:gd name="connsiteY8" fmla="*/ 10270394 h 10366179"/>
              <a:gd name="connsiteX9" fmla="*/ 15891812 w 18037838"/>
              <a:gd name="connsiteY9" fmla="*/ 10243044 h 10366179"/>
              <a:gd name="connsiteX10" fmla="*/ 15924701 w 18037838"/>
              <a:gd name="connsiteY10" fmla="*/ 10212832 h 10366179"/>
              <a:gd name="connsiteX11" fmla="*/ 15954912 w 18037838"/>
              <a:gd name="connsiteY11" fmla="*/ 10179942 h 10366179"/>
              <a:gd name="connsiteX12" fmla="*/ 15982262 w 18037838"/>
              <a:gd name="connsiteY12" fmla="*/ 10144561 h 10366179"/>
              <a:gd name="connsiteX13" fmla="*/ 16006564 w 18037838"/>
              <a:gd name="connsiteY13" fmla="*/ 10106872 h 10366179"/>
              <a:gd name="connsiteX14" fmla="*/ 16027635 w 18037838"/>
              <a:gd name="connsiteY14" fmla="*/ 10067060 h 10366179"/>
              <a:gd name="connsiteX15" fmla="*/ 16045290 w 18037838"/>
              <a:gd name="connsiteY15" fmla="*/ 10025311 h 10366179"/>
              <a:gd name="connsiteX16" fmla="*/ 16059342 w 18037838"/>
              <a:gd name="connsiteY16" fmla="*/ 9981809 h 10366179"/>
              <a:gd name="connsiteX17" fmla="*/ 16069609 w 18037838"/>
              <a:gd name="connsiteY17" fmla="*/ 9936739 h 10366179"/>
              <a:gd name="connsiteX18" fmla="*/ 16075905 w 18037838"/>
              <a:gd name="connsiteY18" fmla="*/ 9890286 h 10366179"/>
              <a:gd name="connsiteX19" fmla="*/ 16078044 w 18037838"/>
              <a:gd name="connsiteY19" fmla="*/ 9842635 h 10366179"/>
              <a:gd name="connsiteX20" fmla="*/ 16078044 w 18037838"/>
              <a:gd name="connsiteY20" fmla="*/ 7533700 h 10366179"/>
              <a:gd name="connsiteX21" fmla="*/ 18037838 w 18037838"/>
              <a:gd name="connsiteY21" fmla="*/ 7533700 h 10366179"/>
              <a:gd name="connsiteX22" fmla="*/ 16071149 w 18037838"/>
              <a:gd name="connsiteY22" fmla="*/ 5872805 h 10366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037838" h="10366179">
                <a:moveTo>
                  <a:pt x="16078044" y="5905006"/>
                </a:moveTo>
                <a:lnTo>
                  <a:pt x="16078044" y="0"/>
                </a:lnTo>
              </a:path>
              <a:path w="18037838" h="10366179">
                <a:moveTo>
                  <a:pt x="0" y="10366179"/>
                </a:moveTo>
                <a:lnTo>
                  <a:pt x="15554500" y="10366179"/>
                </a:lnTo>
                <a:lnTo>
                  <a:pt x="15602153" y="10364039"/>
                </a:lnTo>
                <a:lnTo>
                  <a:pt x="15648607" y="10357744"/>
                </a:lnTo>
                <a:lnTo>
                  <a:pt x="15693678" y="10347477"/>
                </a:lnTo>
                <a:lnTo>
                  <a:pt x="15737180" y="10333423"/>
                </a:lnTo>
                <a:lnTo>
                  <a:pt x="15778930" y="10315768"/>
                </a:lnTo>
                <a:lnTo>
                  <a:pt x="15818742" y="10294697"/>
                </a:lnTo>
                <a:lnTo>
                  <a:pt x="15856430" y="10270394"/>
                </a:lnTo>
                <a:lnTo>
                  <a:pt x="15891812" y="10243044"/>
                </a:lnTo>
                <a:lnTo>
                  <a:pt x="15924701" y="10212832"/>
                </a:lnTo>
                <a:lnTo>
                  <a:pt x="15954912" y="10179942"/>
                </a:lnTo>
                <a:lnTo>
                  <a:pt x="15982262" y="10144561"/>
                </a:lnTo>
                <a:lnTo>
                  <a:pt x="16006564" y="10106872"/>
                </a:lnTo>
                <a:lnTo>
                  <a:pt x="16027635" y="10067060"/>
                </a:lnTo>
                <a:lnTo>
                  <a:pt x="16045290" y="10025311"/>
                </a:lnTo>
                <a:lnTo>
                  <a:pt x="16059342" y="9981809"/>
                </a:lnTo>
                <a:lnTo>
                  <a:pt x="16069609" y="9936739"/>
                </a:lnTo>
                <a:lnTo>
                  <a:pt x="16075905" y="9890286"/>
                </a:lnTo>
                <a:lnTo>
                  <a:pt x="16078044" y="9842635"/>
                </a:lnTo>
                <a:lnTo>
                  <a:pt x="16078044" y="7533700"/>
                </a:lnTo>
                <a:lnTo>
                  <a:pt x="18037838" y="7533700"/>
                </a:lnTo>
                <a:lnTo>
                  <a:pt x="16071149" y="5872805"/>
                </a:lnTo>
              </a:path>
            </a:pathLst>
          </a:custGeom>
          <a:ln w="52354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A8532D70-7229-9849-8FA4-79DB82CAE161}"/>
              </a:ext>
            </a:extLst>
          </p:cNvPr>
          <p:cNvSpPr/>
          <p:nvPr userDrawn="1"/>
        </p:nvSpPr>
        <p:spPr>
          <a:xfrm>
            <a:off x="10115267" y="3319230"/>
            <a:ext cx="2076653" cy="3538358"/>
          </a:xfrm>
          <a:custGeom>
            <a:avLst/>
            <a:gdLst/>
            <a:ahLst/>
            <a:cxnLst/>
            <a:rect l="l" t="t" r="r" b="b"/>
            <a:pathLst>
              <a:path w="3424555" h="5835015">
                <a:moveTo>
                  <a:pt x="3423979" y="0"/>
                </a:moveTo>
                <a:lnTo>
                  <a:pt x="2483337" y="0"/>
                </a:lnTo>
                <a:lnTo>
                  <a:pt x="2435685" y="2139"/>
                </a:lnTo>
                <a:lnTo>
                  <a:pt x="2389230" y="8435"/>
                </a:lnTo>
                <a:lnTo>
                  <a:pt x="2344160" y="18702"/>
                </a:lnTo>
                <a:lnTo>
                  <a:pt x="2300657" y="32755"/>
                </a:lnTo>
                <a:lnTo>
                  <a:pt x="2258907" y="50410"/>
                </a:lnTo>
                <a:lnTo>
                  <a:pt x="2219096" y="71482"/>
                </a:lnTo>
                <a:lnTo>
                  <a:pt x="2181407" y="95785"/>
                </a:lnTo>
                <a:lnTo>
                  <a:pt x="2146026" y="123135"/>
                </a:lnTo>
                <a:lnTo>
                  <a:pt x="2113137" y="153347"/>
                </a:lnTo>
                <a:lnTo>
                  <a:pt x="2082925" y="186236"/>
                </a:lnTo>
                <a:lnTo>
                  <a:pt x="2055576" y="221618"/>
                </a:lnTo>
                <a:lnTo>
                  <a:pt x="2031273" y="259307"/>
                </a:lnTo>
                <a:lnTo>
                  <a:pt x="2010202" y="299118"/>
                </a:lnTo>
                <a:lnTo>
                  <a:pt x="1992548" y="340867"/>
                </a:lnTo>
                <a:lnTo>
                  <a:pt x="1978495" y="384369"/>
                </a:lnTo>
                <a:lnTo>
                  <a:pt x="1968228" y="429439"/>
                </a:lnTo>
                <a:lnTo>
                  <a:pt x="1961933" y="475892"/>
                </a:lnTo>
                <a:lnTo>
                  <a:pt x="1959793" y="523544"/>
                </a:lnTo>
                <a:lnTo>
                  <a:pt x="1959793" y="2832479"/>
                </a:lnTo>
                <a:lnTo>
                  <a:pt x="0" y="2832479"/>
                </a:lnTo>
                <a:lnTo>
                  <a:pt x="1959793" y="4461173"/>
                </a:lnTo>
                <a:lnTo>
                  <a:pt x="1959793" y="5834900"/>
                </a:lnTo>
                <a:lnTo>
                  <a:pt x="3423979" y="5834900"/>
                </a:lnTo>
                <a:lnTo>
                  <a:pt x="3423979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FE2F288-1E03-9C4B-8920-A3C2724D4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2497446"/>
            <a:ext cx="7092000" cy="26341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BCC4EE-7F55-432F-AFB7-8305BFFC3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8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</a:extLst>
          </p:cNvPr>
          <p:cNvSpPr txBox="1"/>
          <p:nvPr userDrawn="1"/>
        </p:nvSpPr>
        <p:spPr>
          <a:xfrm>
            <a:off x="13462355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b="0" i="0" dirty="0">
              <a:solidFill>
                <a:schemeClr val="tx2"/>
              </a:solidFill>
              <a:latin typeface="Helvetica" pitchFamily="2" charset="0"/>
            </a:endParaRPr>
          </a:p>
        </p:txBody>
      </p:sp>
      <p:grpSp>
        <p:nvGrpSpPr>
          <p:cNvPr id="11" name="object 2">
            <a:extLst>
              <a:ext uri="{FF2B5EF4-FFF2-40B4-BE49-F238E27FC236}">
                <a16:creationId xmlns:a16="http://schemas.microsoft.com/office/drawing/2014/main" id="{B44314A5-169A-774D-87B1-722AF6BAAC4F}"/>
              </a:ext>
            </a:extLst>
          </p:cNvPr>
          <p:cNvGrpSpPr/>
          <p:nvPr userDrawn="1"/>
        </p:nvGrpSpPr>
        <p:grpSpPr>
          <a:xfrm>
            <a:off x="9767015" y="0"/>
            <a:ext cx="2440539" cy="6873403"/>
            <a:chOff x="16105826" y="0"/>
            <a:chExt cx="4024629" cy="11334750"/>
          </a:xfrm>
        </p:grpSpPr>
        <p:sp>
          <p:nvSpPr>
            <p:cNvPr id="13" name="object 3">
              <a:extLst>
                <a:ext uri="{FF2B5EF4-FFF2-40B4-BE49-F238E27FC236}">
                  <a16:creationId xmlns:a16="http://schemas.microsoft.com/office/drawing/2014/main" id="{8880971E-C794-7D4F-94C3-0B8BD787D69E}"/>
                </a:ext>
              </a:extLst>
            </p:cNvPr>
            <p:cNvSpPr/>
            <p:nvPr/>
          </p:nvSpPr>
          <p:spPr>
            <a:xfrm>
              <a:off x="16105826" y="0"/>
              <a:ext cx="3998595" cy="8384540"/>
            </a:xfrm>
            <a:custGeom>
              <a:avLst/>
              <a:gdLst/>
              <a:ahLst/>
              <a:cxnLst/>
              <a:rect l="l" t="t" r="r" b="b"/>
              <a:pathLst>
                <a:path w="3998594" h="8384540">
                  <a:moveTo>
                    <a:pt x="3998273" y="0"/>
                  </a:moveTo>
                  <a:lnTo>
                    <a:pt x="954254" y="0"/>
                  </a:lnTo>
                  <a:lnTo>
                    <a:pt x="944805" y="12628"/>
                  </a:lnTo>
                  <a:lnTo>
                    <a:pt x="918058" y="49084"/>
                  </a:lnTo>
                  <a:lnTo>
                    <a:pt x="891639" y="85811"/>
                  </a:lnTo>
                  <a:lnTo>
                    <a:pt x="865553" y="122805"/>
                  </a:lnTo>
                  <a:lnTo>
                    <a:pt x="839801" y="160064"/>
                  </a:lnTo>
                  <a:lnTo>
                    <a:pt x="814386" y="197588"/>
                  </a:lnTo>
                  <a:lnTo>
                    <a:pt x="789311" y="235375"/>
                  </a:lnTo>
                  <a:lnTo>
                    <a:pt x="764577" y="273421"/>
                  </a:lnTo>
                  <a:lnTo>
                    <a:pt x="740187" y="311726"/>
                  </a:lnTo>
                  <a:lnTo>
                    <a:pt x="716145" y="350287"/>
                  </a:lnTo>
                  <a:lnTo>
                    <a:pt x="692451" y="389102"/>
                  </a:lnTo>
                  <a:lnTo>
                    <a:pt x="669109" y="428170"/>
                  </a:lnTo>
                  <a:lnTo>
                    <a:pt x="646122" y="467489"/>
                  </a:lnTo>
                  <a:lnTo>
                    <a:pt x="623490" y="507056"/>
                  </a:lnTo>
                  <a:lnTo>
                    <a:pt x="601218" y="546871"/>
                  </a:lnTo>
                  <a:lnTo>
                    <a:pt x="579308" y="586930"/>
                  </a:lnTo>
                  <a:lnTo>
                    <a:pt x="557762" y="627232"/>
                  </a:lnTo>
                  <a:lnTo>
                    <a:pt x="536582" y="667775"/>
                  </a:lnTo>
                  <a:lnTo>
                    <a:pt x="515771" y="708558"/>
                  </a:lnTo>
                  <a:lnTo>
                    <a:pt x="495332" y="749577"/>
                  </a:lnTo>
                  <a:lnTo>
                    <a:pt x="475266" y="790832"/>
                  </a:lnTo>
                  <a:lnTo>
                    <a:pt x="455577" y="832321"/>
                  </a:lnTo>
                  <a:lnTo>
                    <a:pt x="436267" y="874041"/>
                  </a:lnTo>
                  <a:lnTo>
                    <a:pt x="417338" y="915990"/>
                  </a:lnTo>
                  <a:lnTo>
                    <a:pt x="398793" y="958167"/>
                  </a:lnTo>
                  <a:lnTo>
                    <a:pt x="380635" y="1000570"/>
                  </a:lnTo>
                  <a:lnTo>
                    <a:pt x="362865" y="1043197"/>
                  </a:lnTo>
                  <a:lnTo>
                    <a:pt x="345486" y="1086046"/>
                  </a:lnTo>
                  <a:lnTo>
                    <a:pt x="328501" y="1129115"/>
                  </a:lnTo>
                  <a:lnTo>
                    <a:pt x="311912" y="1172402"/>
                  </a:lnTo>
                  <a:lnTo>
                    <a:pt x="295722" y="1215905"/>
                  </a:lnTo>
                  <a:lnTo>
                    <a:pt x="279933" y="1259622"/>
                  </a:lnTo>
                  <a:lnTo>
                    <a:pt x="264548" y="1303552"/>
                  </a:lnTo>
                  <a:lnTo>
                    <a:pt x="249568" y="1347693"/>
                  </a:lnTo>
                  <a:lnTo>
                    <a:pt x="234997" y="1392041"/>
                  </a:lnTo>
                  <a:lnTo>
                    <a:pt x="220837" y="1436597"/>
                  </a:lnTo>
                  <a:lnTo>
                    <a:pt x="207091" y="1481357"/>
                  </a:lnTo>
                  <a:lnTo>
                    <a:pt x="193761" y="1526320"/>
                  </a:lnTo>
                  <a:lnTo>
                    <a:pt x="180849" y="1571484"/>
                  </a:lnTo>
                  <a:lnTo>
                    <a:pt x="168358" y="1616847"/>
                  </a:lnTo>
                  <a:lnTo>
                    <a:pt x="156290" y="1662407"/>
                  </a:lnTo>
                  <a:lnTo>
                    <a:pt x="144648" y="1708162"/>
                  </a:lnTo>
                  <a:lnTo>
                    <a:pt x="133434" y="1754110"/>
                  </a:lnTo>
                  <a:lnTo>
                    <a:pt x="122651" y="1800250"/>
                  </a:lnTo>
                  <a:lnTo>
                    <a:pt x="112302" y="1846579"/>
                  </a:lnTo>
                  <a:lnTo>
                    <a:pt x="102388" y="1893096"/>
                  </a:lnTo>
                  <a:lnTo>
                    <a:pt x="92912" y="1939798"/>
                  </a:lnTo>
                  <a:lnTo>
                    <a:pt x="83877" y="1986684"/>
                  </a:lnTo>
                  <a:lnTo>
                    <a:pt x="75285" y="2033751"/>
                  </a:lnTo>
                  <a:lnTo>
                    <a:pt x="67139" y="2080999"/>
                  </a:lnTo>
                  <a:lnTo>
                    <a:pt x="59441" y="2128424"/>
                  </a:lnTo>
                  <a:lnTo>
                    <a:pt x="52193" y="2176026"/>
                  </a:lnTo>
                  <a:lnTo>
                    <a:pt x="45398" y="2223801"/>
                  </a:lnTo>
                  <a:lnTo>
                    <a:pt x="39059" y="2271759"/>
                  </a:lnTo>
                  <a:lnTo>
                    <a:pt x="32878" y="2322444"/>
                  </a:lnTo>
                  <a:lnTo>
                    <a:pt x="27236" y="2373069"/>
                  </a:lnTo>
                  <a:lnTo>
                    <a:pt x="22132" y="2423633"/>
                  </a:lnTo>
                  <a:lnTo>
                    <a:pt x="17563" y="2474132"/>
                  </a:lnTo>
                  <a:lnTo>
                    <a:pt x="13526" y="2524563"/>
                  </a:lnTo>
                  <a:lnTo>
                    <a:pt x="10020" y="2574924"/>
                  </a:lnTo>
                  <a:lnTo>
                    <a:pt x="7043" y="2625211"/>
                  </a:lnTo>
                  <a:lnTo>
                    <a:pt x="4591" y="2675422"/>
                  </a:lnTo>
                  <a:lnTo>
                    <a:pt x="2663" y="2725554"/>
                  </a:lnTo>
                  <a:lnTo>
                    <a:pt x="1257" y="2775604"/>
                  </a:lnTo>
                  <a:lnTo>
                    <a:pt x="370" y="2825568"/>
                  </a:lnTo>
                  <a:lnTo>
                    <a:pt x="0" y="2875445"/>
                  </a:lnTo>
                  <a:lnTo>
                    <a:pt x="144" y="2925230"/>
                  </a:lnTo>
                  <a:lnTo>
                    <a:pt x="801" y="2974922"/>
                  </a:lnTo>
                  <a:lnTo>
                    <a:pt x="1969" y="3024517"/>
                  </a:lnTo>
                  <a:lnTo>
                    <a:pt x="3644" y="3074013"/>
                  </a:lnTo>
                  <a:lnTo>
                    <a:pt x="5825" y="3123406"/>
                  </a:lnTo>
                  <a:lnTo>
                    <a:pt x="8510" y="3172694"/>
                  </a:lnTo>
                  <a:lnTo>
                    <a:pt x="11695" y="3221873"/>
                  </a:lnTo>
                  <a:lnTo>
                    <a:pt x="15380" y="3270941"/>
                  </a:lnTo>
                  <a:lnTo>
                    <a:pt x="19562" y="3319895"/>
                  </a:lnTo>
                  <a:lnTo>
                    <a:pt x="24238" y="3368732"/>
                  </a:lnTo>
                  <a:lnTo>
                    <a:pt x="29406" y="3417449"/>
                  </a:lnTo>
                  <a:lnTo>
                    <a:pt x="35064" y="3466043"/>
                  </a:lnTo>
                  <a:lnTo>
                    <a:pt x="41210" y="3514511"/>
                  </a:lnTo>
                  <a:lnTo>
                    <a:pt x="47842" y="3562850"/>
                  </a:lnTo>
                  <a:lnTo>
                    <a:pt x="54956" y="3611058"/>
                  </a:lnTo>
                  <a:lnTo>
                    <a:pt x="62552" y="3659132"/>
                  </a:lnTo>
                  <a:lnTo>
                    <a:pt x="70626" y="3707068"/>
                  </a:lnTo>
                  <a:lnTo>
                    <a:pt x="79177" y="3754863"/>
                  </a:lnTo>
                  <a:lnTo>
                    <a:pt x="88202" y="3802516"/>
                  </a:lnTo>
                  <a:lnTo>
                    <a:pt x="97699" y="3850022"/>
                  </a:lnTo>
                  <a:lnTo>
                    <a:pt x="107666" y="3897380"/>
                  </a:lnTo>
                  <a:lnTo>
                    <a:pt x="118100" y="3944585"/>
                  </a:lnTo>
                  <a:lnTo>
                    <a:pt x="128999" y="3991636"/>
                  </a:lnTo>
                  <a:lnTo>
                    <a:pt x="140361" y="4038528"/>
                  </a:lnTo>
                  <a:lnTo>
                    <a:pt x="152184" y="4085260"/>
                  </a:lnTo>
                  <a:lnTo>
                    <a:pt x="164465" y="4131829"/>
                  </a:lnTo>
                  <a:lnTo>
                    <a:pt x="177203" y="4178231"/>
                  </a:lnTo>
                  <a:lnTo>
                    <a:pt x="190394" y="4224464"/>
                  </a:lnTo>
                  <a:lnTo>
                    <a:pt x="204038" y="4270524"/>
                  </a:lnTo>
                  <a:lnTo>
                    <a:pt x="218130" y="4316409"/>
                  </a:lnTo>
                  <a:lnTo>
                    <a:pt x="232670" y="4362116"/>
                  </a:lnTo>
                  <a:lnTo>
                    <a:pt x="247655" y="4407642"/>
                  </a:lnTo>
                  <a:lnTo>
                    <a:pt x="263082" y="4452984"/>
                  </a:lnTo>
                  <a:lnTo>
                    <a:pt x="278950" y="4498139"/>
                  </a:lnTo>
                  <a:lnTo>
                    <a:pt x="295256" y="4543105"/>
                  </a:lnTo>
                  <a:lnTo>
                    <a:pt x="311998" y="4587877"/>
                  </a:lnTo>
                  <a:lnTo>
                    <a:pt x="329173" y="4632455"/>
                  </a:lnTo>
                  <a:lnTo>
                    <a:pt x="346780" y="4676833"/>
                  </a:lnTo>
                  <a:lnTo>
                    <a:pt x="364816" y="4721011"/>
                  </a:lnTo>
                  <a:lnTo>
                    <a:pt x="383279" y="4764984"/>
                  </a:lnTo>
                  <a:lnTo>
                    <a:pt x="402167" y="4808750"/>
                  </a:lnTo>
                  <a:lnTo>
                    <a:pt x="421477" y="4852306"/>
                  </a:lnTo>
                  <a:lnTo>
                    <a:pt x="441207" y="4895649"/>
                  </a:lnTo>
                  <a:lnTo>
                    <a:pt x="461355" y="4938775"/>
                  </a:lnTo>
                  <a:lnTo>
                    <a:pt x="481919" y="4981683"/>
                  </a:lnTo>
                  <a:lnTo>
                    <a:pt x="502896" y="5024370"/>
                  </a:lnTo>
                  <a:lnTo>
                    <a:pt x="524284" y="5066831"/>
                  </a:lnTo>
                  <a:lnTo>
                    <a:pt x="546081" y="5109066"/>
                  </a:lnTo>
                  <a:lnTo>
                    <a:pt x="568285" y="5151069"/>
                  </a:lnTo>
                  <a:lnTo>
                    <a:pt x="590893" y="5192840"/>
                  </a:lnTo>
                  <a:lnTo>
                    <a:pt x="613903" y="5234374"/>
                  </a:lnTo>
                  <a:lnTo>
                    <a:pt x="637313" y="5275669"/>
                  </a:lnTo>
                  <a:lnTo>
                    <a:pt x="661121" y="5316721"/>
                  </a:lnTo>
                  <a:lnTo>
                    <a:pt x="685324" y="5357529"/>
                  </a:lnTo>
                  <a:lnTo>
                    <a:pt x="709920" y="5398089"/>
                  </a:lnTo>
                  <a:lnTo>
                    <a:pt x="734907" y="5438398"/>
                  </a:lnTo>
                  <a:lnTo>
                    <a:pt x="760283" y="5478454"/>
                  </a:lnTo>
                  <a:lnTo>
                    <a:pt x="786045" y="5518252"/>
                  </a:lnTo>
                  <a:lnTo>
                    <a:pt x="812191" y="5557792"/>
                  </a:lnTo>
                  <a:lnTo>
                    <a:pt x="838719" y="5597068"/>
                  </a:lnTo>
                  <a:lnTo>
                    <a:pt x="865626" y="5636080"/>
                  </a:lnTo>
                  <a:lnTo>
                    <a:pt x="892911" y="5674823"/>
                  </a:lnTo>
                  <a:lnTo>
                    <a:pt x="920571" y="5713295"/>
                  </a:lnTo>
                  <a:lnTo>
                    <a:pt x="948604" y="5751493"/>
                  </a:lnTo>
                  <a:lnTo>
                    <a:pt x="977007" y="5789414"/>
                  </a:lnTo>
                  <a:lnTo>
                    <a:pt x="1005779" y="5827055"/>
                  </a:lnTo>
                  <a:lnTo>
                    <a:pt x="1034917" y="5864413"/>
                  </a:lnTo>
                  <a:lnTo>
                    <a:pt x="1064419" y="5901486"/>
                  </a:lnTo>
                  <a:lnTo>
                    <a:pt x="1094282" y="5938270"/>
                  </a:lnTo>
                  <a:lnTo>
                    <a:pt x="1124504" y="5974762"/>
                  </a:lnTo>
                  <a:lnTo>
                    <a:pt x="1155084" y="6010960"/>
                  </a:lnTo>
                  <a:lnTo>
                    <a:pt x="1186019" y="6046861"/>
                  </a:lnTo>
                  <a:lnTo>
                    <a:pt x="1217306" y="6082462"/>
                  </a:lnTo>
                  <a:lnTo>
                    <a:pt x="1248943" y="6117759"/>
                  </a:lnTo>
                  <a:lnTo>
                    <a:pt x="1280928" y="6152750"/>
                  </a:lnTo>
                  <a:lnTo>
                    <a:pt x="1313259" y="6187433"/>
                  </a:lnTo>
                  <a:lnTo>
                    <a:pt x="1345934" y="6221803"/>
                  </a:lnTo>
                  <a:lnTo>
                    <a:pt x="1378950" y="6255859"/>
                  </a:lnTo>
                  <a:lnTo>
                    <a:pt x="1412305" y="6289597"/>
                  </a:lnTo>
                  <a:lnTo>
                    <a:pt x="1445997" y="6323014"/>
                  </a:lnTo>
                  <a:lnTo>
                    <a:pt x="1480024" y="6356108"/>
                  </a:lnTo>
                  <a:lnTo>
                    <a:pt x="1514383" y="6388875"/>
                  </a:lnTo>
                  <a:lnTo>
                    <a:pt x="1549071" y="6421314"/>
                  </a:lnTo>
                  <a:lnTo>
                    <a:pt x="1584088" y="6453419"/>
                  </a:lnTo>
                  <a:lnTo>
                    <a:pt x="1619430" y="6485190"/>
                  </a:lnTo>
                  <a:lnTo>
                    <a:pt x="1655095" y="6516623"/>
                  </a:lnTo>
                  <a:lnTo>
                    <a:pt x="1691082" y="6547715"/>
                  </a:lnTo>
                  <a:lnTo>
                    <a:pt x="1727387" y="6578463"/>
                  </a:lnTo>
                  <a:lnTo>
                    <a:pt x="1764009" y="6608864"/>
                  </a:lnTo>
                  <a:lnTo>
                    <a:pt x="1800945" y="6638916"/>
                  </a:lnTo>
                  <a:lnTo>
                    <a:pt x="1838193" y="6668615"/>
                  </a:lnTo>
                  <a:lnTo>
                    <a:pt x="1875750" y="6697958"/>
                  </a:lnTo>
                  <a:lnTo>
                    <a:pt x="1913616" y="6726943"/>
                  </a:lnTo>
                  <a:lnTo>
                    <a:pt x="1951786" y="6755567"/>
                  </a:lnTo>
                  <a:lnTo>
                    <a:pt x="1990260" y="6783827"/>
                  </a:lnTo>
                  <a:lnTo>
                    <a:pt x="2029034" y="6811719"/>
                  </a:lnTo>
                  <a:lnTo>
                    <a:pt x="2068107" y="6839241"/>
                  </a:lnTo>
                  <a:lnTo>
                    <a:pt x="2107476" y="6866391"/>
                  </a:lnTo>
                  <a:lnTo>
                    <a:pt x="2147139" y="6893165"/>
                  </a:lnTo>
                  <a:lnTo>
                    <a:pt x="2187094" y="6919560"/>
                  </a:lnTo>
                  <a:lnTo>
                    <a:pt x="2227338" y="6945573"/>
                  </a:lnTo>
                  <a:lnTo>
                    <a:pt x="2267870" y="6971202"/>
                  </a:lnTo>
                  <a:lnTo>
                    <a:pt x="2308686" y="6996443"/>
                  </a:lnTo>
                  <a:lnTo>
                    <a:pt x="2111017" y="8384275"/>
                  </a:lnTo>
                  <a:lnTo>
                    <a:pt x="3306761" y="7458450"/>
                  </a:lnTo>
                  <a:lnTo>
                    <a:pt x="3998273" y="7458450"/>
                  </a:lnTo>
                  <a:lnTo>
                    <a:pt x="3998273" y="0"/>
                  </a:lnTo>
                  <a:close/>
                </a:path>
                <a:path w="3998594" h="8384540">
                  <a:moveTo>
                    <a:pt x="3998273" y="7458450"/>
                  </a:moveTo>
                  <a:lnTo>
                    <a:pt x="3306761" y="7458450"/>
                  </a:lnTo>
                  <a:lnTo>
                    <a:pt x="3355202" y="7474149"/>
                  </a:lnTo>
                  <a:lnTo>
                    <a:pt x="3403886" y="7489363"/>
                  </a:lnTo>
                  <a:lnTo>
                    <a:pt x="3452809" y="7504090"/>
                  </a:lnTo>
                  <a:lnTo>
                    <a:pt x="3501971" y="7518324"/>
                  </a:lnTo>
                  <a:lnTo>
                    <a:pt x="3551368" y="7532061"/>
                  </a:lnTo>
                  <a:lnTo>
                    <a:pt x="3600998" y="7545299"/>
                  </a:lnTo>
                  <a:lnTo>
                    <a:pt x="3650860" y="7558033"/>
                  </a:lnTo>
                  <a:lnTo>
                    <a:pt x="3700950" y="7570259"/>
                  </a:lnTo>
                  <a:lnTo>
                    <a:pt x="3751268" y="7581973"/>
                  </a:lnTo>
                  <a:lnTo>
                    <a:pt x="3801810" y="7593172"/>
                  </a:lnTo>
                  <a:lnTo>
                    <a:pt x="3852575" y="7603852"/>
                  </a:lnTo>
                  <a:lnTo>
                    <a:pt x="3903561" y="7614008"/>
                  </a:lnTo>
                  <a:lnTo>
                    <a:pt x="3954764" y="7623637"/>
                  </a:lnTo>
                  <a:lnTo>
                    <a:pt x="3998273" y="7631336"/>
                  </a:lnTo>
                  <a:lnTo>
                    <a:pt x="3998273" y="7458450"/>
                  </a:lnTo>
                  <a:close/>
                </a:path>
              </a:pathLst>
            </a:custGeom>
            <a:solidFill>
              <a:srgbClr val="4766B0"/>
            </a:solidFill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  <p:pic>
          <p:nvPicPr>
            <p:cNvPr id="15" name="object 4">
              <a:extLst>
                <a:ext uri="{FF2B5EF4-FFF2-40B4-BE49-F238E27FC236}">
                  <a16:creationId xmlns:a16="http://schemas.microsoft.com/office/drawing/2014/main" id="{693663D6-61A0-9E4C-B09B-7329AF3C731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05831" y="0"/>
              <a:ext cx="3998269" cy="7833133"/>
            </a:xfrm>
            <a:prstGeom prst="rect">
              <a:avLst/>
            </a:prstGeom>
          </p:spPr>
        </p:pic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021C1D34-6CCF-9E4D-A3F6-666607CA24F8}"/>
                </a:ext>
              </a:extLst>
            </p:cNvPr>
            <p:cNvSpPr/>
            <p:nvPr/>
          </p:nvSpPr>
          <p:spPr>
            <a:xfrm>
              <a:off x="16842911" y="8259063"/>
              <a:ext cx="3261360" cy="3049905"/>
            </a:xfrm>
            <a:custGeom>
              <a:avLst/>
              <a:gdLst/>
              <a:ahLst/>
              <a:cxnLst/>
              <a:rect l="l" t="t" r="r" b="b"/>
              <a:pathLst>
                <a:path w="3261359" h="3049904">
                  <a:moveTo>
                    <a:pt x="3261188" y="1005204"/>
                  </a:moveTo>
                  <a:lnTo>
                    <a:pt x="2306212" y="1005204"/>
                  </a:lnTo>
                  <a:lnTo>
                    <a:pt x="2384136" y="0"/>
                  </a:lnTo>
                  <a:lnTo>
                    <a:pt x="1193105" y="1005204"/>
                  </a:lnTo>
                  <a:lnTo>
                    <a:pt x="0" y="1005204"/>
                  </a:lnTo>
                  <a:lnTo>
                    <a:pt x="0" y="3049492"/>
                  </a:lnTo>
                </a:path>
              </a:pathLst>
            </a:custGeom>
            <a:ln w="52354">
              <a:solidFill>
                <a:schemeClr val="accent4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5266CEDE-27E9-7B49-BEE3-5D434A1DE3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96E09D-6DF3-AE46-842B-9EC1BCD185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7124700" cy="3248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ACDA7F-509B-504E-AF0E-F562BE750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23EF32-2EE4-4D7F-8D64-5708A5C3CB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5EB2273-3E9C-714C-947C-062AFA427E83}"/>
              </a:ext>
            </a:extLst>
          </p:cNvPr>
          <p:cNvSpPr txBox="1"/>
          <p:nvPr userDrawn="1"/>
        </p:nvSpPr>
        <p:spPr>
          <a:xfrm>
            <a:off x="13462355" y="-351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200" b="0" i="0" dirty="0">
              <a:solidFill>
                <a:schemeClr val="tx2"/>
              </a:solidFill>
              <a:latin typeface="Helvetica" pitchFamily="2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266CEDE-27E9-7B49-BEE3-5D434A1DE3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96E09D-6DF3-AE46-842B-9EC1BCD185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7124700" cy="3248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grpSp>
        <p:nvGrpSpPr>
          <p:cNvPr id="14" name="object 2">
            <a:extLst>
              <a:ext uri="{FF2B5EF4-FFF2-40B4-BE49-F238E27FC236}">
                <a16:creationId xmlns:a16="http://schemas.microsoft.com/office/drawing/2014/main" id="{ABF1E71E-370B-4140-8552-AE5E0ED3BA3E}"/>
              </a:ext>
            </a:extLst>
          </p:cNvPr>
          <p:cNvGrpSpPr/>
          <p:nvPr userDrawn="1"/>
        </p:nvGrpSpPr>
        <p:grpSpPr>
          <a:xfrm>
            <a:off x="9780762" y="-52782"/>
            <a:ext cx="2435919" cy="6910550"/>
            <a:chOff x="16128490" y="-87041"/>
            <a:chExt cx="4017009" cy="11396009"/>
          </a:xfrm>
        </p:grpSpPr>
        <p:sp>
          <p:nvSpPr>
            <p:cNvPr id="20" name="object 3">
              <a:extLst>
                <a:ext uri="{FF2B5EF4-FFF2-40B4-BE49-F238E27FC236}">
                  <a16:creationId xmlns:a16="http://schemas.microsoft.com/office/drawing/2014/main" id="{BBE6943D-26D1-864F-85C1-37753F25345D}"/>
                </a:ext>
              </a:extLst>
            </p:cNvPr>
            <p:cNvSpPr/>
            <p:nvPr/>
          </p:nvSpPr>
          <p:spPr>
            <a:xfrm>
              <a:off x="16128490" y="0"/>
              <a:ext cx="3975735" cy="8384540"/>
            </a:xfrm>
            <a:custGeom>
              <a:avLst/>
              <a:gdLst/>
              <a:ahLst/>
              <a:cxnLst/>
              <a:rect l="l" t="t" r="r" b="b"/>
              <a:pathLst>
                <a:path w="3975734" h="8384540">
                  <a:moveTo>
                    <a:pt x="3975609" y="0"/>
                  </a:moveTo>
                  <a:lnTo>
                    <a:pt x="954254" y="0"/>
                  </a:lnTo>
                  <a:lnTo>
                    <a:pt x="944805" y="12628"/>
                  </a:lnTo>
                  <a:lnTo>
                    <a:pt x="918058" y="49084"/>
                  </a:lnTo>
                  <a:lnTo>
                    <a:pt x="891639" y="85811"/>
                  </a:lnTo>
                  <a:lnTo>
                    <a:pt x="865553" y="122805"/>
                  </a:lnTo>
                  <a:lnTo>
                    <a:pt x="839801" y="160064"/>
                  </a:lnTo>
                  <a:lnTo>
                    <a:pt x="814386" y="197588"/>
                  </a:lnTo>
                  <a:lnTo>
                    <a:pt x="789311" y="235375"/>
                  </a:lnTo>
                  <a:lnTo>
                    <a:pt x="764577" y="273421"/>
                  </a:lnTo>
                  <a:lnTo>
                    <a:pt x="740187" y="311726"/>
                  </a:lnTo>
                  <a:lnTo>
                    <a:pt x="716145" y="350287"/>
                  </a:lnTo>
                  <a:lnTo>
                    <a:pt x="692451" y="389102"/>
                  </a:lnTo>
                  <a:lnTo>
                    <a:pt x="669109" y="428170"/>
                  </a:lnTo>
                  <a:lnTo>
                    <a:pt x="646122" y="467489"/>
                  </a:lnTo>
                  <a:lnTo>
                    <a:pt x="623490" y="507056"/>
                  </a:lnTo>
                  <a:lnTo>
                    <a:pt x="601218" y="546871"/>
                  </a:lnTo>
                  <a:lnTo>
                    <a:pt x="579308" y="586930"/>
                  </a:lnTo>
                  <a:lnTo>
                    <a:pt x="557762" y="627232"/>
                  </a:lnTo>
                  <a:lnTo>
                    <a:pt x="536582" y="667775"/>
                  </a:lnTo>
                  <a:lnTo>
                    <a:pt x="515771" y="708558"/>
                  </a:lnTo>
                  <a:lnTo>
                    <a:pt x="495332" y="749577"/>
                  </a:lnTo>
                  <a:lnTo>
                    <a:pt x="475266" y="790832"/>
                  </a:lnTo>
                  <a:lnTo>
                    <a:pt x="455577" y="832321"/>
                  </a:lnTo>
                  <a:lnTo>
                    <a:pt x="436267" y="874041"/>
                  </a:lnTo>
                  <a:lnTo>
                    <a:pt x="417338" y="915990"/>
                  </a:lnTo>
                  <a:lnTo>
                    <a:pt x="398793" y="958167"/>
                  </a:lnTo>
                  <a:lnTo>
                    <a:pt x="380635" y="1000570"/>
                  </a:lnTo>
                  <a:lnTo>
                    <a:pt x="362865" y="1043197"/>
                  </a:lnTo>
                  <a:lnTo>
                    <a:pt x="345486" y="1086046"/>
                  </a:lnTo>
                  <a:lnTo>
                    <a:pt x="328501" y="1129115"/>
                  </a:lnTo>
                  <a:lnTo>
                    <a:pt x="311912" y="1172402"/>
                  </a:lnTo>
                  <a:lnTo>
                    <a:pt x="295722" y="1215905"/>
                  </a:lnTo>
                  <a:lnTo>
                    <a:pt x="279933" y="1259622"/>
                  </a:lnTo>
                  <a:lnTo>
                    <a:pt x="264548" y="1303552"/>
                  </a:lnTo>
                  <a:lnTo>
                    <a:pt x="249568" y="1347693"/>
                  </a:lnTo>
                  <a:lnTo>
                    <a:pt x="234997" y="1392041"/>
                  </a:lnTo>
                  <a:lnTo>
                    <a:pt x="220837" y="1436597"/>
                  </a:lnTo>
                  <a:lnTo>
                    <a:pt x="207091" y="1481357"/>
                  </a:lnTo>
                  <a:lnTo>
                    <a:pt x="193761" y="1526320"/>
                  </a:lnTo>
                  <a:lnTo>
                    <a:pt x="180849" y="1571484"/>
                  </a:lnTo>
                  <a:lnTo>
                    <a:pt x="168358" y="1616847"/>
                  </a:lnTo>
                  <a:lnTo>
                    <a:pt x="156290" y="1662407"/>
                  </a:lnTo>
                  <a:lnTo>
                    <a:pt x="144648" y="1708162"/>
                  </a:lnTo>
                  <a:lnTo>
                    <a:pt x="133434" y="1754110"/>
                  </a:lnTo>
                  <a:lnTo>
                    <a:pt x="122651" y="1800250"/>
                  </a:lnTo>
                  <a:lnTo>
                    <a:pt x="112302" y="1846579"/>
                  </a:lnTo>
                  <a:lnTo>
                    <a:pt x="102388" y="1893096"/>
                  </a:lnTo>
                  <a:lnTo>
                    <a:pt x="92912" y="1939798"/>
                  </a:lnTo>
                  <a:lnTo>
                    <a:pt x="83877" y="1986684"/>
                  </a:lnTo>
                  <a:lnTo>
                    <a:pt x="75285" y="2033751"/>
                  </a:lnTo>
                  <a:lnTo>
                    <a:pt x="67139" y="2080999"/>
                  </a:lnTo>
                  <a:lnTo>
                    <a:pt x="59441" y="2128424"/>
                  </a:lnTo>
                  <a:lnTo>
                    <a:pt x="52193" y="2176026"/>
                  </a:lnTo>
                  <a:lnTo>
                    <a:pt x="45398" y="2223801"/>
                  </a:lnTo>
                  <a:lnTo>
                    <a:pt x="39059" y="2271759"/>
                  </a:lnTo>
                  <a:lnTo>
                    <a:pt x="32878" y="2322444"/>
                  </a:lnTo>
                  <a:lnTo>
                    <a:pt x="27236" y="2373069"/>
                  </a:lnTo>
                  <a:lnTo>
                    <a:pt x="22132" y="2423633"/>
                  </a:lnTo>
                  <a:lnTo>
                    <a:pt x="17563" y="2474132"/>
                  </a:lnTo>
                  <a:lnTo>
                    <a:pt x="13526" y="2524563"/>
                  </a:lnTo>
                  <a:lnTo>
                    <a:pt x="10020" y="2574924"/>
                  </a:lnTo>
                  <a:lnTo>
                    <a:pt x="7043" y="2625211"/>
                  </a:lnTo>
                  <a:lnTo>
                    <a:pt x="4591" y="2675422"/>
                  </a:lnTo>
                  <a:lnTo>
                    <a:pt x="2663" y="2725554"/>
                  </a:lnTo>
                  <a:lnTo>
                    <a:pt x="1257" y="2775604"/>
                  </a:lnTo>
                  <a:lnTo>
                    <a:pt x="370" y="2825568"/>
                  </a:lnTo>
                  <a:lnTo>
                    <a:pt x="0" y="2875445"/>
                  </a:lnTo>
                  <a:lnTo>
                    <a:pt x="144" y="2925230"/>
                  </a:lnTo>
                  <a:lnTo>
                    <a:pt x="801" y="2974922"/>
                  </a:lnTo>
                  <a:lnTo>
                    <a:pt x="1969" y="3024517"/>
                  </a:lnTo>
                  <a:lnTo>
                    <a:pt x="3644" y="3074013"/>
                  </a:lnTo>
                  <a:lnTo>
                    <a:pt x="5825" y="3123406"/>
                  </a:lnTo>
                  <a:lnTo>
                    <a:pt x="8510" y="3172694"/>
                  </a:lnTo>
                  <a:lnTo>
                    <a:pt x="11695" y="3221873"/>
                  </a:lnTo>
                  <a:lnTo>
                    <a:pt x="15380" y="3270941"/>
                  </a:lnTo>
                  <a:lnTo>
                    <a:pt x="19562" y="3319895"/>
                  </a:lnTo>
                  <a:lnTo>
                    <a:pt x="24238" y="3368732"/>
                  </a:lnTo>
                  <a:lnTo>
                    <a:pt x="29406" y="3417449"/>
                  </a:lnTo>
                  <a:lnTo>
                    <a:pt x="35064" y="3466043"/>
                  </a:lnTo>
                  <a:lnTo>
                    <a:pt x="41210" y="3514511"/>
                  </a:lnTo>
                  <a:lnTo>
                    <a:pt x="47842" y="3562850"/>
                  </a:lnTo>
                  <a:lnTo>
                    <a:pt x="54956" y="3611058"/>
                  </a:lnTo>
                  <a:lnTo>
                    <a:pt x="62552" y="3659132"/>
                  </a:lnTo>
                  <a:lnTo>
                    <a:pt x="70626" y="3707068"/>
                  </a:lnTo>
                  <a:lnTo>
                    <a:pt x="79177" y="3754863"/>
                  </a:lnTo>
                  <a:lnTo>
                    <a:pt x="88202" y="3802516"/>
                  </a:lnTo>
                  <a:lnTo>
                    <a:pt x="97699" y="3850022"/>
                  </a:lnTo>
                  <a:lnTo>
                    <a:pt x="107666" y="3897380"/>
                  </a:lnTo>
                  <a:lnTo>
                    <a:pt x="118100" y="3944585"/>
                  </a:lnTo>
                  <a:lnTo>
                    <a:pt x="128999" y="3991636"/>
                  </a:lnTo>
                  <a:lnTo>
                    <a:pt x="140361" y="4038528"/>
                  </a:lnTo>
                  <a:lnTo>
                    <a:pt x="152184" y="4085260"/>
                  </a:lnTo>
                  <a:lnTo>
                    <a:pt x="164465" y="4131829"/>
                  </a:lnTo>
                  <a:lnTo>
                    <a:pt x="177203" y="4178231"/>
                  </a:lnTo>
                  <a:lnTo>
                    <a:pt x="190394" y="4224464"/>
                  </a:lnTo>
                  <a:lnTo>
                    <a:pt x="204038" y="4270524"/>
                  </a:lnTo>
                  <a:lnTo>
                    <a:pt x="218130" y="4316409"/>
                  </a:lnTo>
                  <a:lnTo>
                    <a:pt x="232670" y="4362116"/>
                  </a:lnTo>
                  <a:lnTo>
                    <a:pt x="247655" y="4407642"/>
                  </a:lnTo>
                  <a:lnTo>
                    <a:pt x="263082" y="4452984"/>
                  </a:lnTo>
                  <a:lnTo>
                    <a:pt x="278950" y="4498139"/>
                  </a:lnTo>
                  <a:lnTo>
                    <a:pt x="295256" y="4543105"/>
                  </a:lnTo>
                  <a:lnTo>
                    <a:pt x="311998" y="4587877"/>
                  </a:lnTo>
                  <a:lnTo>
                    <a:pt x="329173" y="4632455"/>
                  </a:lnTo>
                  <a:lnTo>
                    <a:pt x="346780" y="4676833"/>
                  </a:lnTo>
                  <a:lnTo>
                    <a:pt x="364816" y="4721011"/>
                  </a:lnTo>
                  <a:lnTo>
                    <a:pt x="383279" y="4764984"/>
                  </a:lnTo>
                  <a:lnTo>
                    <a:pt x="402167" y="4808750"/>
                  </a:lnTo>
                  <a:lnTo>
                    <a:pt x="421477" y="4852306"/>
                  </a:lnTo>
                  <a:lnTo>
                    <a:pt x="441207" y="4895649"/>
                  </a:lnTo>
                  <a:lnTo>
                    <a:pt x="461355" y="4938775"/>
                  </a:lnTo>
                  <a:lnTo>
                    <a:pt x="481919" y="4981683"/>
                  </a:lnTo>
                  <a:lnTo>
                    <a:pt x="502896" y="5024370"/>
                  </a:lnTo>
                  <a:lnTo>
                    <a:pt x="524284" y="5066831"/>
                  </a:lnTo>
                  <a:lnTo>
                    <a:pt x="546081" y="5109066"/>
                  </a:lnTo>
                  <a:lnTo>
                    <a:pt x="568285" y="5151069"/>
                  </a:lnTo>
                  <a:lnTo>
                    <a:pt x="590893" y="5192840"/>
                  </a:lnTo>
                  <a:lnTo>
                    <a:pt x="613903" y="5234374"/>
                  </a:lnTo>
                  <a:lnTo>
                    <a:pt x="637313" y="5275669"/>
                  </a:lnTo>
                  <a:lnTo>
                    <a:pt x="661121" y="5316721"/>
                  </a:lnTo>
                  <a:lnTo>
                    <a:pt x="685324" y="5357529"/>
                  </a:lnTo>
                  <a:lnTo>
                    <a:pt x="709920" y="5398089"/>
                  </a:lnTo>
                  <a:lnTo>
                    <a:pt x="734907" y="5438398"/>
                  </a:lnTo>
                  <a:lnTo>
                    <a:pt x="760283" y="5478454"/>
                  </a:lnTo>
                  <a:lnTo>
                    <a:pt x="786045" y="5518252"/>
                  </a:lnTo>
                  <a:lnTo>
                    <a:pt x="812191" y="5557792"/>
                  </a:lnTo>
                  <a:lnTo>
                    <a:pt x="838719" y="5597068"/>
                  </a:lnTo>
                  <a:lnTo>
                    <a:pt x="865626" y="5636080"/>
                  </a:lnTo>
                  <a:lnTo>
                    <a:pt x="892911" y="5674823"/>
                  </a:lnTo>
                  <a:lnTo>
                    <a:pt x="920571" y="5713295"/>
                  </a:lnTo>
                  <a:lnTo>
                    <a:pt x="948604" y="5751493"/>
                  </a:lnTo>
                  <a:lnTo>
                    <a:pt x="977007" y="5789414"/>
                  </a:lnTo>
                  <a:lnTo>
                    <a:pt x="1005779" y="5827055"/>
                  </a:lnTo>
                  <a:lnTo>
                    <a:pt x="1034917" y="5864413"/>
                  </a:lnTo>
                  <a:lnTo>
                    <a:pt x="1064419" y="5901486"/>
                  </a:lnTo>
                  <a:lnTo>
                    <a:pt x="1094282" y="5938270"/>
                  </a:lnTo>
                  <a:lnTo>
                    <a:pt x="1124504" y="5974762"/>
                  </a:lnTo>
                  <a:lnTo>
                    <a:pt x="1155084" y="6010960"/>
                  </a:lnTo>
                  <a:lnTo>
                    <a:pt x="1186019" y="6046861"/>
                  </a:lnTo>
                  <a:lnTo>
                    <a:pt x="1217306" y="6082462"/>
                  </a:lnTo>
                  <a:lnTo>
                    <a:pt x="1248943" y="6117759"/>
                  </a:lnTo>
                  <a:lnTo>
                    <a:pt x="1280928" y="6152750"/>
                  </a:lnTo>
                  <a:lnTo>
                    <a:pt x="1313259" y="6187433"/>
                  </a:lnTo>
                  <a:lnTo>
                    <a:pt x="1345934" y="6221803"/>
                  </a:lnTo>
                  <a:lnTo>
                    <a:pt x="1378950" y="6255859"/>
                  </a:lnTo>
                  <a:lnTo>
                    <a:pt x="1412305" y="6289597"/>
                  </a:lnTo>
                  <a:lnTo>
                    <a:pt x="1445997" y="6323014"/>
                  </a:lnTo>
                  <a:lnTo>
                    <a:pt x="1480024" y="6356108"/>
                  </a:lnTo>
                  <a:lnTo>
                    <a:pt x="1514383" y="6388875"/>
                  </a:lnTo>
                  <a:lnTo>
                    <a:pt x="1549071" y="6421314"/>
                  </a:lnTo>
                  <a:lnTo>
                    <a:pt x="1584088" y="6453419"/>
                  </a:lnTo>
                  <a:lnTo>
                    <a:pt x="1619430" y="6485190"/>
                  </a:lnTo>
                  <a:lnTo>
                    <a:pt x="1655095" y="6516623"/>
                  </a:lnTo>
                  <a:lnTo>
                    <a:pt x="1691082" y="6547715"/>
                  </a:lnTo>
                  <a:lnTo>
                    <a:pt x="1727387" y="6578463"/>
                  </a:lnTo>
                  <a:lnTo>
                    <a:pt x="1764009" y="6608864"/>
                  </a:lnTo>
                  <a:lnTo>
                    <a:pt x="1800945" y="6638916"/>
                  </a:lnTo>
                  <a:lnTo>
                    <a:pt x="1838193" y="6668615"/>
                  </a:lnTo>
                  <a:lnTo>
                    <a:pt x="1875750" y="6697958"/>
                  </a:lnTo>
                  <a:lnTo>
                    <a:pt x="1913616" y="6726943"/>
                  </a:lnTo>
                  <a:lnTo>
                    <a:pt x="1951786" y="6755567"/>
                  </a:lnTo>
                  <a:lnTo>
                    <a:pt x="1990260" y="6783827"/>
                  </a:lnTo>
                  <a:lnTo>
                    <a:pt x="2029034" y="6811719"/>
                  </a:lnTo>
                  <a:lnTo>
                    <a:pt x="2068107" y="6839241"/>
                  </a:lnTo>
                  <a:lnTo>
                    <a:pt x="2107476" y="6866391"/>
                  </a:lnTo>
                  <a:lnTo>
                    <a:pt x="2147139" y="6893165"/>
                  </a:lnTo>
                  <a:lnTo>
                    <a:pt x="2187094" y="6919560"/>
                  </a:lnTo>
                  <a:lnTo>
                    <a:pt x="2227338" y="6945573"/>
                  </a:lnTo>
                  <a:lnTo>
                    <a:pt x="2267870" y="6971202"/>
                  </a:lnTo>
                  <a:lnTo>
                    <a:pt x="2308686" y="6996443"/>
                  </a:lnTo>
                  <a:lnTo>
                    <a:pt x="2111017" y="8384275"/>
                  </a:lnTo>
                  <a:lnTo>
                    <a:pt x="3306761" y="7458450"/>
                  </a:lnTo>
                  <a:lnTo>
                    <a:pt x="3975609" y="7458450"/>
                  </a:lnTo>
                  <a:lnTo>
                    <a:pt x="3975609" y="0"/>
                  </a:lnTo>
                  <a:close/>
                </a:path>
                <a:path w="3975734" h="8384540">
                  <a:moveTo>
                    <a:pt x="3975609" y="7458450"/>
                  </a:moveTo>
                  <a:lnTo>
                    <a:pt x="3306761" y="7458450"/>
                  </a:lnTo>
                  <a:lnTo>
                    <a:pt x="3355202" y="7474149"/>
                  </a:lnTo>
                  <a:lnTo>
                    <a:pt x="3403886" y="7489363"/>
                  </a:lnTo>
                  <a:lnTo>
                    <a:pt x="3452809" y="7504090"/>
                  </a:lnTo>
                  <a:lnTo>
                    <a:pt x="3501971" y="7518324"/>
                  </a:lnTo>
                  <a:lnTo>
                    <a:pt x="3551368" y="7532061"/>
                  </a:lnTo>
                  <a:lnTo>
                    <a:pt x="3600998" y="7545299"/>
                  </a:lnTo>
                  <a:lnTo>
                    <a:pt x="3650860" y="7558033"/>
                  </a:lnTo>
                  <a:lnTo>
                    <a:pt x="3700950" y="7570259"/>
                  </a:lnTo>
                  <a:lnTo>
                    <a:pt x="3751268" y="7581973"/>
                  </a:lnTo>
                  <a:lnTo>
                    <a:pt x="3801810" y="7593172"/>
                  </a:lnTo>
                  <a:lnTo>
                    <a:pt x="3852575" y="7603852"/>
                  </a:lnTo>
                  <a:lnTo>
                    <a:pt x="3903561" y="7614008"/>
                  </a:lnTo>
                  <a:lnTo>
                    <a:pt x="3954764" y="7623637"/>
                  </a:lnTo>
                  <a:lnTo>
                    <a:pt x="3975609" y="7627326"/>
                  </a:lnTo>
                  <a:lnTo>
                    <a:pt x="3975609" y="7458450"/>
                  </a:lnTo>
                  <a:close/>
                </a:path>
              </a:pathLst>
            </a:custGeom>
            <a:solidFill>
              <a:srgbClr val="0C2243"/>
            </a:solidFill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  <p:pic>
          <p:nvPicPr>
            <p:cNvPr id="21" name="object 4">
              <a:extLst>
                <a:ext uri="{FF2B5EF4-FFF2-40B4-BE49-F238E27FC236}">
                  <a16:creationId xmlns:a16="http://schemas.microsoft.com/office/drawing/2014/main" id="{1FCCC8AB-9164-F44F-9404-7934A00E318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28490" y="0"/>
              <a:ext cx="3975609" cy="8103072"/>
            </a:xfrm>
            <a:prstGeom prst="rect">
              <a:avLst/>
            </a:prstGeom>
          </p:spPr>
        </p:pic>
        <p:sp>
          <p:nvSpPr>
            <p:cNvPr id="22" name="object 5">
              <a:extLst>
                <a:ext uri="{FF2B5EF4-FFF2-40B4-BE49-F238E27FC236}">
                  <a16:creationId xmlns:a16="http://schemas.microsoft.com/office/drawing/2014/main" id="{05ACF032-E25F-5348-8E85-3DA9DED30C3F}"/>
                </a:ext>
              </a:extLst>
            </p:cNvPr>
            <p:cNvSpPr/>
            <p:nvPr/>
          </p:nvSpPr>
          <p:spPr>
            <a:xfrm>
              <a:off x="16128490" y="-87041"/>
              <a:ext cx="4017009" cy="8471581"/>
            </a:xfrm>
            <a:custGeom>
              <a:avLst/>
              <a:gdLst/>
              <a:ahLst/>
              <a:cxnLst/>
              <a:rect l="l" t="t" r="r" b="b"/>
              <a:pathLst>
                <a:path w="3975734" h="8384540">
                  <a:moveTo>
                    <a:pt x="3975609" y="7627326"/>
                  </a:moveTo>
                  <a:lnTo>
                    <a:pt x="3903561" y="7614008"/>
                  </a:lnTo>
                  <a:lnTo>
                    <a:pt x="3852575" y="7603852"/>
                  </a:lnTo>
                  <a:lnTo>
                    <a:pt x="3801810" y="7593172"/>
                  </a:lnTo>
                  <a:lnTo>
                    <a:pt x="3751268" y="7581973"/>
                  </a:lnTo>
                  <a:lnTo>
                    <a:pt x="3700950" y="7570259"/>
                  </a:lnTo>
                  <a:lnTo>
                    <a:pt x="3650860" y="7558033"/>
                  </a:lnTo>
                  <a:lnTo>
                    <a:pt x="3600998" y="7545299"/>
                  </a:lnTo>
                  <a:lnTo>
                    <a:pt x="3551368" y="7532061"/>
                  </a:lnTo>
                  <a:lnTo>
                    <a:pt x="3501971" y="7518324"/>
                  </a:lnTo>
                  <a:lnTo>
                    <a:pt x="3452809" y="7504090"/>
                  </a:lnTo>
                  <a:lnTo>
                    <a:pt x="3403886" y="7489363"/>
                  </a:lnTo>
                  <a:lnTo>
                    <a:pt x="3355202" y="7474149"/>
                  </a:lnTo>
                  <a:lnTo>
                    <a:pt x="3306761" y="7458450"/>
                  </a:lnTo>
                  <a:lnTo>
                    <a:pt x="2111017" y="8384275"/>
                  </a:lnTo>
                  <a:lnTo>
                    <a:pt x="2308686" y="6996443"/>
                  </a:lnTo>
                  <a:lnTo>
                    <a:pt x="2267870" y="6971202"/>
                  </a:lnTo>
                  <a:lnTo>
                    <a:pt x="2227338" y="6945573"/>
                  </a:lnTo>
                  <a:lnTo>
                    <a:pt x="2187094" y="6919560"/>
                  </a:lnTo>
                  <a:lnTo>
                    <a:pt x="2147139" y="6893165"/>
                  </a:lnTo>
                  <a:lnTo>
                    <a:pt x="2107476" y="6866391"/>
                  </a:lnTo>
                  <a:lnTo>
                    <a:pt x="2068107" y="6839241"/>
                  </a:lnTo>
                  <a:lnTo>
                    <a:pt x="2029034" y="6811719"/>
                  </a:lnTo>
                  <a:lnTo>
                    <a:pt x="1990260" y="6783827"/>
                  </a:lnTo>
                  <a:lnTo>
                    <a:pt x="1951786" y="6755567"/>
                  </a:lnTo>
                  <a:lnTo>
                    <a:pt x="1913616" y="6726943"/>
                  </a:lnTo>
                  <a:lnTo>
                    <a:pt x="1875750" y="6697958"/>
                  </a:lnTo>
                  <a:lnTo>
                    <a:pt x="1838193" y="6668615"/>
                  </a:lnTo>
                  <a:lnTo>
                    <a:pt x="1800945" y="6638916"/>
                  </a:lnTo>
                  <a:lnTo>
                    <a:pt x="1764009" y="6608864"/>
                  </a:lnTo>
                  <a:lnTo>
                    <a:pt x="1727387" y="6578463"/>
                  </a:lnTo>
                  <a:lnTo>
                    <a:pt x="1691082" y="6547715"/>
                  </a:lnTo>
                  <a:lnTo>
                    <a:pt x="1655095" y="6516623"/>
                  </a:lnTo>
                  <a:lnTo>
                    <a:pt x="1619430" y="6485190"/>
                  </a:lnTo>
                  <a:lnTo>
                    <a:pt x="1584088" y="6453419"/>
                  </a:lnTo>
                  <a:lnTo>
                    <a:pt x="1549071" y="6421314"/>
                  </a:lnTo>
                  <a:lnTo>
                    <a:pt x="1514383" y="6388875"/>
                  </a:lnTo>
                  <a:lnTo>
                    <a:pt x="1480024" y="6356108"/>
                  </a:lnTo>
                  <a:lnTo>
                    <a:pt x="1445997" y="6323014"/>
                  </a:lnTo>
                  <a:lnTo>
                    <a:pt x="1412305" y="6289597"/>
                  </a:lnTo>
                  <a:lnTo>
                    <a:pt x="1378950" y="6255859"/>
                  </a:lnTo>
                  <a:lnTo>
                    <a:pt x="1345934" y="6221803"/>
                  </a:lnTo>
                  <a:lnTo>
                    <a:pt x="1313259" y="6187432"/>
                  </a:lnTo>
                  <a:lnTo>
                    <a:pt x="1280928" y="6152750"/>
                  </a:lnTo>
                  <a:lnTo>
                    <a:pt x="1248943" y="6117759"/>
                  </a:lnTo>
                  <a:lnTo>
                    <a:pt x="1217306" y="6082462"/>
                  </a:lnTo>
                  <a:lnTo>
                    <a:pt x="1186019" y="6046861"/>
                  </a:lnTo>
                  <a:lnTo>
                    <a:pt x="1155084" y="6010960"/>
                  </a:lnTo>
                  <a:lnTo>
                    <a:pt x="1124504" y="5974762"/>
                  </a:lnTo>
                  <a:lnTo>
                    <a:pt x="1094282" y="5938270"/>
                  </a:lnTo>
                  <a:lnTo>
                    <a:pt x="1064419" y="5901486"/>
                  </a:lnTo>
                  <a:lnTo>
                    <a:pt x="1034917" y="5864413"/>
                  </a:lnTo>
                  <a:lnTo>
                    <a:pt x="1005779" y="5827055"/>
                  </a:lnTo>
                  <a:lnTo>
                    <a:pt x="977007" y="5789414"/>
                  </a:lnTo>
                  <a:lnTo>
                    <a:pt x="948604" y="5751493"/>
                  </a:lnTo>
                  <a:lnTo>
                    <a:pt x="920571" y="5713295"/>
                  </a:lnTo>
                  <a:lnTo>
                    <a:pt x="892911" y="5674823"/>
                  </a:lnTo>
                  <a:lnTo>
                    <a:pt x="865626" y="5636080"/>
                  </a:lnTo>
                  <a:lnTo>
                    <a:pt x="838719" y="5597068"/>
                  </a:lnTo>
                  <a:lnTo>
                    <a:pt x="812191" y="5557792"/>
                  </a:lnTo>
                  <a:lnTo>
                    <a:pt x="786045" y="5518252"/>
                  </a:lnTo>
                  <a:lnTo>
                    <a:pt x="760283" y="5478454"/>
                  </a:lnTo>
                  <a:lnTo>
                    <a:pt x="734907" y="5438398"/>
                  </a:lnTo>
                  <a:lnTo>
                    <a:pt x="709920" y="5398089"/>
                  </a:lnTo>
                  <a:lnTo>
                    <a:pt x="685324" y="5357529"/>
                  </a:lnTo>
                  <a:lnTo>
                    <a:pt x="661121" y="5316721"/>
                  </a:lnTo>
                  <a:lnTo>
                    <a:pt x="637313" y="5275669"/>
                  </a:lnTo>
                  <a:lnTo>
                    <a:pt x="613903" y="5234374"/>
                  </a:lnTo>
                  <a:lnTo>
                    <a:pt x="590893" y="5192840"/>
                  </a:lnTo>
                  <a:lnTo>
                    <a:pt x="568285" y="5151069"/>
                  </a:lnTo>
                  <a:lnTo>
                    <a:pt x="546081" y="5109066"/>
                  </a:lnTo>
                  <a:lnTo>
                    <a:pt x="524284" y="5066831"/>
                  </a:lnTo>
                  <a:lnTo>
                    <a:pt x="502896" y="5024370"/>
                  </a:lnTo>
                  <a:lnTo>
                    <a:pt x="481919" y="4981683"/>
                  </a:lnTo>
                  <a:lnTo>
                    <a:pt x="461355" y="4938775"/>
                  </a:lnTo>
                  <a:lnTo>
                    <a:pt x="441207" y="4895649"/>
                  </a:lnTo>
                  <a:lnTo>
                    <a:pt x="421477" y="4852306"/>
                  </a:lnTo>
                  <a:lnTo>
                    <a:pt x="402167" y="4808750"/>
                  </a:lnTo>
                  <a:lnTo>
                    <a:pt x="383279" y="4764984"/>
                  </a:lnTo>
                  <a:lnTo>
                    <a:pt x="364816" y="4721011"/>
                  </a:lnTo>
                  <a:lnTo>
                    <a:pt x="346780" y="4676833"/>
                  </a:lnTo>
                  <a:lnTo>
                    <a:pt x="329173" y="4632455"/>
                  </a:lnTo>
                  <a:lnTo>
                    <a:pt x="311998" y="4587877"/>
                  </a:lnTo>
                  <a:lnTo>
                    <a:pt x="295256" y="4543105"/>
                  </a:lnTo>
                  <a:lnTo>
                    <a:pt x="278950" y="4498139"/>
                  </a:lnTo>
                  <a:lnTo>
                    <a:pt x="263082" y="4452984"/>
                  </a:lnTo>
                  <a:lnTo>
                    <a:pt x="247655" y="4407642"/>
                  </a:lnTo>
                  <a:lnTo>
                    <a:pt x="232670" y="4362116"/>
                  </a:lnTo>
                  <a:lnTo>
                    <a:pt x="218130" y="4316409"/>
                  </a:lnTo>
                  <a:lnTo>
                    <a:pt x="204038" y="4270524"/>
                  </a:lnTo>
                  <a:lnTo>
                    <a:pt x="190394" y="4224464"/>
                  </a:lnTo>
                  <a:lnTo>
                    <a:pt x="177203" y="4178231"/>
                  </a:lnTo>
                  <a:lnTo>
                    <a:pt x="164465" y="4131829"/>
                  </a:lnTo>
                  <a:lnTo>
                    <a:pt x="152184" y="4085260"/>
                  </a:lnTo>
                  <a:lnTo>
                    <a:pt x="140361" y="4038528"/>
                  </a:lnTo>
                  <a:lnTo>
                    <a:pt x="128999" y="3991636"/>
                  </a:lnTo>
                  <a:lnTo>
                    <a:pt x="118100" y="3944585"/>
                  </a:lnTo>
                  <a:lnTo>
                    <a:pt x="107666" y="3897380"/>
                  </a:lnTo>
                  <a:lnTo>
                    <a:pt x="97699" y="3850022"/>
                  </a:lnTo>
                  <a:lnTo>
                    <a:pt x="88202" y="3802516"/>
                  </a:lnTo>
                  <a:lnTo>
                    <a:pt x="79177" y="3754863"/>
                  </a:lnTo>
                  <a:lnTo>
                    <a:pt x="70626" y="3707068"/>
                  </a:lnTo>
                  <a:lnTo>
                    <a:pt x="62552" y="3659132"/>
                  </a:lnTo>
                  <a:lnTo>
                    <a:pt x="54956" y="3611058"/>
                  </a:lnTo>
                  <a:lnTo>
                    <a:pt x="47842" y="3562850"/>
                  </a:lnTo>
                  <a:lnTo>
                    <a:pt x="41210" y="3514511"/>
                  </a:lnTo>
                  <a:lnTo>
                    <a:pt x="35064" y="3466043"/>
                  </a:lnTo>
                  <a:lnTo>
                    <a:pt x="29406" y="3417449"/>
                  </a:lnTo>
                  <a:lnTo>
                    <a:pt x="24238" y="3368732"/>
                  </a:lnTo>
                  <a:lnTo>
                    <a:pt x="19562" y="3319895"/>
                  </a:lnTo>
                  <a:lnTo>
                    <a:pt x="15380" y="3270941"/>
                  </a:lnTo>
                  <a:lnTo>
                    <a:pt x="11695" y="3221873"/>
                  </a:lnTo>
                  <a:lnTo>
                    <a:pt x="8510" y="3172694"/>
                  </a:lnTo>
                  <a:lnTo>
                    <a:pt x="5825" y="3123406"/>
                  </a:lnTo>
                  <a:lnTo>
                    <a:pt x="3644" y="3074013"/>
                  </a:lnTo>
                  <a:lnTo>
                    <a:pt x="1969" y="3024517"/>
                  </a:lnTo>
                  <a:lnTo>
                    <a:pt x="801" y="2974922"/>
                  </a:lnTo>
                  <a:lnTo>
                    <a:pt x="144" y="2925230"/>
                  </a:lnTo>
                  <a:lnTo>
                    <a:pt x="0" y="2875445"/>
                  </a:lnTo>
                  <a:lnTo>
                    <a:pt x="370" y="2825568"/>
                  </a:lnTo>
                  <a:lnTo>
                    <a:pt x="1257" y="2775604"/>
                  </a:lnTo>
                  <a:lnTo>
                    <a:pt x="2663" y="2725554"/>
                  </a:lnTo>
                  <a:lnTo>
                    <a:pt x="4591" y="2675422"/>
                  </a:lnTo>
                  <a:lnTo>
                    <a:pt x="7043" y="2625211"/>
                  </a:lnTo>
                  <a:lnTo>
                    <a:pt x="10020" y="2574924"/>
                  </a:lnTo>
                  <a:lnTo>
                    <a:pt x="13526" y="2524563"/>
                  </a:lnTo>
                  <a:lnTo>
                    <a:pt x="17563" y="2474132"/>
                  </a:lnTo>
                  <a:lnTo>
                    <a:pt x="22132" y="2423633"/>
                  </a:lnTo>
                  <a:lnTo>
                    <a:pt x="27236" y="2373069"/>
                  </a:lnTo>
                  <a:lnTo>
                    <a:pt x="32878" y="2322444"/>
                  </a:lnTo>
                  <a:lnTo>
                    <a:pt x="39059" y="2271759"/>
                  </a:lnTo>
                  <a:lnTo>
                    <a:pt x="45398" y="2223801"/>
                  </a:lnTo>
                  <a:lnTo>
                    <a:pt x="52193" y="2176026"/>
                  </a:lnTo>
                  <a:lnTo>
                    <a:pt x="59441" y="2128424"/>
                  </a:lnTo>
                  <a:lnTo>
                    <a:pt x="67139" y="2080999"/>
                  </a:lnTo>
                  <a:lnTo>
                    <a:pt x="75285" y="2033751"/>
                  </a:lnTo>
                  <a:lnTo>
                    <a:pt x="83877" y="1986684"/>
                  </a:lnTo>
                  <a:lnTo>
                    <a:pt x="92912" y="1939798"/>
                  </a:lnTo>
                  <a:lnTo>
                    <a:pt x="102388" y="1893096"/>
                  </a:lnTo>
                  <a:lnTo>
                    <a:pt x="112302" y="1846579"/>
                  </a:lnTo>
                  <a:lnTo>
                    <a:pt x="122651" y="1800250"/>
                  </a:lnTo>
                  <a:lnTo>
                    <a:pt x="133434" y="1754110"/>
                  </a:lnTo>
                  <a:lnTo>
                    <a:pt x="144648" y="1708162"/>
                  </a:lnTo>
                  <a:lnTo>
                    <a:pt x="156290" y="1662407"/>
                  </a:lnTo>
                  <a:lnTo>
                    <a:pt x="168358" y="1616847"/>
                  </a:lnTo>
                  <a:lnTo>
                    <a:pt x="180849" y="1571484"/>
                  </a:lnTo>
                  <a:lnTo>
                    <a:pt x="193761" y="1526320"/>
                  </a:lnTo>
                  <a:lnTo>
                    <a:pt x="207091" y="1481357"/>
                  </a:lnTo>
                  <a:lnTo>
                    <a:pt x="220837" y="1436597"/>
                  </a:lnTo>
                  <a:lnTo>
                    <a:pt x="234997" y="1392041"/>
                  </a:lnTo>
                  <a:lnTo>
                    <a:pt x="249568" y="1347693"/>
                  </a:lnTo>
                  <a:lnTo>
                    <a:pt x="264548" y="1303552"/>
                  </a:lnTo>
                  <a:lnTo>
                    <a:pt x="279933" y="1259622"/>
                  </a:lnTo>
                  <a:lnTo>
                    <a:pt x="295722" y="1215905"/>
                  </a:lnTo>
                  <a:lnTo>
                    <a:pt x="311912" y="1172402"/>
                  </a:lnTo>
                  <a:lnTo>
                    <a:pt x="328501" y="1129115"/>
                  </a:lnTo>
                  <a:lnTo>
                    <a:pt x="345486" y="1086046"/>
                  </a:lnTo>
                  <a:lnTo>
                    <a:pt x="362865" y="1043197"/>
                  </a:lnTo>
                  <a:lnTo>
                    <a:pt x="380635" y="1000570"/>
                  </a:lnTo>
                  <a:lnTo>
                    <a:pt x="398793" y="958167"/>
                  </a:lnTo>
                  <a:lnTo>
                    <a:pt x="417338" y="915990"/>
                  </a:lnTo>
                  <a:lnTo>
                    <a:pt x="436267" y="874041"/>
                  </a:lnTo>
                  <a:lnTo>
                    <a:pt x="455577" y="832321"/>
                  </a:lnTo>
                  <a:lnTo>
                    <a:pt x="475266" y="790832"/>
                  </a:lnTo>
                  <a:lnTo>
                    <a:pt x="495332" y="749577"/>
                  </a:lnTo>
                  <a:lnTo>
                    <a:pt x="515771" y="708558"/>
                  </a:lnTo>
                  <a:lnTo>
                    <a:pt x="536582" y="667775"/>
                  </a:lnTo>
                  <a:lnTo>
                    <a:pt x="557762" y="627232"/>
                  </a:lnTo>
                  <a:lnTo>
                    <a:pt x="579308" y="586930"/>
                  </a:lnTo>
                  <a:lnTo>
                    <a:pt x="601218" y="546871"/>
                  </a:lnTo>
                  <a:lnTo>
                    <a:pt x="623490" y="507056"/>
                  </a:lnTo>
                  <a:lnTo>
                    <a:pt x="646122" y="467489"/>
                  </a:lnTo>
                  <a:lnTo>
                    <a:pt x="669109" y="428170"/>
                  </a:lnTo>
                  <a:lnTo>
                    <a:pt x="692451" y="389102"/>
                  </a:lnTo>
                  <a:lnTo>
                    <a:pt x="716145" y="350287"/>
                  </a:lnTo>
                  <a:lnTo>
                    <a:pt x="740187" y="311726"/>
                  </a:lnTo>
                  <a:lnTo>
                    <a:pt x="764577" y="273421"/>
                  </a:lnTo>
                  <a:lnTo>
                    <a:pt x="789311" y="235375"/>
                  </a:lnTo>
                  <a:lnTo>
                    <a:pt x="814386" y="197588"/>
                  </a:lnTo>
                  <a:lnTo>
                    <a:pt x="839801" y="160064"/>
                  </a:lnTo>
                  <a:lnTo>
                    <a:pt x="865553" y="122805"/>
                  </a:lnTo>
                  <a:lnTo>
                    <a:pt x="891639" y="85811"/>
                  </a:lnTo>
                  <a:lnTo>
                    <a:pt x="918058" y="49084"/>
                  </a:lnTo>
                  <a:lnTo>
                    <a:pt x="944805" y="12628"/>
                  </a:lnTo>
                  <a:lnTo>
                    <a:pt x="954254" y="0"/>
                  </a:lnTo>
                </a:path>
              </a:pathLst>
            </a:custGeom>
            <a:ln w="52354">
              <a:solidFill>
                <a:schemeClr val="accent3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288B6FA2-CDDC-524B-BFD3-EAA8580EB320}"/>
                </a:ext>
              </a:extLst>
            </p:cNvPr>
            <p:cNvSpPr/>
            <p:nvPr/>
          </p:nvSpPr>
          <p:spPr>
            <a:xfrm>
              <a:off x="16842911" y="8259063"/>
              <a:ext cx="3261360" cy="3049905"/>
            </a:xfrm>
            <a:custGeom>
              <a:avLst/>
              <a:gdLst/>
              <a:ahLst/>
              <a:cxnLst/>
              <a:rect l="l" t="t" r="r" b="b"/>
              <a:pathLst>
                <a:path w="3261359" h="3049904">
                  <a:moveTo>
                    <a:pt x="3261188" y="1005204"/>
                  </a:moveTo>
                  <a:lnTo>
                    <a:pt x="2306212" y="1005204"/>
                  </a:lnTo>
                  <a:lnTo>
                    <a:pt x="2384136" y="0"/>
                  </a:lnTo>
                  <a:lnTo>
                    <a:pt x="1193105" y="1005204"/>
                  </a:lnTo>
                  <a:lnTo>
                    <a:pt x="0" y="1005204"/>
                  </a:lnTo>
                  <a:lnTo>
                    <a:pt x="0" y="3049492"/>
                  </a:lnTo>
                </a:path>
              </a:pathLst>
            </a:custGeom>
            <a:ln w="52354">
              <a:solidFill>
                <a:schemeClr val="accent4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</p:grp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24FF984-1B00-CB40-9900-C199C61AD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829AF8-D821-4950-8D84-D0D9163B4D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47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0092616E-B6D2-254A-8BDB-FAB0AB62287D}"/>
              </a:ext>
            </a:extLst>
          </p:cNvPr>
          <p:cNvSpPr>
            <a:spLocks/>
          </p:cNvSpPr>
          <p:nvPr userDrawn="1"/>
        </p:nvSpPr>
        <p:spPr bwMode="auto">
          <a:xfrm>
            <a:off x="9753600" y="-1900487"/>
            <a:ext cx="5998641" cy="6400297"/>
          </a:xfrm>
          <a:custGeom>
            <a:avLst/>
            <a:gdLst>
              <a:gd name="T0" fmla="*/ 680 w 1270"/>
              <a:gd name="T1" fmla="*/ 26 h 1355"/>
              <a:gd name="T2" fmla="*/ 680 w 1270"/>
              <a:gd name="T3" fmla="*/ 26 h 1355"/>
              <a:gd name="T4" fmla="*/ 1243 w 1270"/>
              <a:gd name="T5" fmla="*/ 687 h 1355"/>
              <a:gd name="T6" fmla="*/ 1243 w 1270"/>
              <a:gd name="T7" fmla="*/ 687 h 1355"/>
              <a:gd name="T8" fmla="*/ 583 w 1270"/>
              <a:gd name="T9" fmla="*/ 1251 h 1355"/>
              <a:gd name="T10" fmla="*/ 583 w 1270"/>
              <a:gd name="T11" fmla="*/ 1251 h 1355"/>
              <a:gd name="T12" fmla="*/ 467 w 1270"/>
              <a:gd name="T13" fmla="*/ 1230 h 1355"/>
              <a:gd name="T14" fmla="*/ 320 w 1270"/>
              <a:gd name="T15" fmla="*/ 1355 h 1355"/>
              <a:gd name="T16" fmla="*/ 337 w 1270"/>
              <a:gd name="T17" fmla="*/ 1177 h 1355"/>
              <a:gd name="T18" fmla="*/ 19 w 1270"/>
              <a:gd name="T19" fmla="*/ 590 h 1355"/>
              <a:gd name="T20" fmla="*/ 19 w 1270"/>
              <a:gd name="T21" fmla="*/ 590 h 1355"/>
              <a:gd name="T22" fmla="*/ 680 w 1270"/>
              <a:gd name="T23" fmla="*/ 26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70" h="1355">
                <a:moveTo>
                  <a:pt x="680" y="26"/>
                </a:moveTo>
                <a:cubicBezTo>
                  <a:pt x="680" y="26"/>
                  <a:pt x="680" y="26"/>
                  <a:pt x="680" y="26"/>
                </a:cubicBezTo>
                <a:cubicBezTo>
                  <a:pt x="1018" y="53"/>
                  <a:pt x="1270" y="349"/>
                  <a:pt x="1243" y="687"/>
                </a:cubicBezTo>
                <a:cubicBezTo>
                  <a:pt x="1243" y="687"/>
                  <a:pt x="1243" y="687"/>
                  <a:pt x="1243" y="687"/>
                </a:cubicBezTo>
                <a:cubicBezTo>
                  <a:pt x="1217" y="1025"/>
                  <a:pt x="921" y="1277"/>
                  <a:pt x="583" y="1251"/>
                </a:cubicBezTo>
                <a:cubicBezTo>
                  <a:pt x="583" y="1251"/>
                  <a:pt x="583" y="1251"/>
                  <a:pt x="583" y="1251"/>
                </a:cubicBezTo>
                <a:cubicBezTo>
                  <a:pt x="543" y="1248"/>
                  <a:pt x="504" y="1240"/>
                  <a:pt x="467" y="1230"/>
                </a:cubicBezTo>
                <a:cubicBezTo>
                  <a:pt x="320" y="1355"/>
                  <a:pt x="320" y="1355"/>
                  <a:pt x="320" y="1355"/>
                </a:cubicBezTo>
                <a:cubicBezTo>
                  <a:pt x="337" y="1177"/>
                  <a:pt x="337" y="1177"/>
                  <a:pt x="337" y="1177"/>
                </a:cubicBezTo>
                <a:cubicBezTo>
                  <a:pt x="131" y="1065"/>
                  <a:pt x="0" y="839"/>
                  <a:pt x="19" y="590"/>
                </a:cubicBezTo>
                <a:cubicBezTo>
                  <a:pt x="19" y="590"/>
                  <a:pt x="19" y="590"/>
                  <a:pt x="19" y="590"/>
                </a:cubicBezTo>
                <a:cubicBezTo>
                  <a:pt x="46" y="252"/>
                  <a:pt x="341" y="0"/>
                  <a:pt x="680" y="26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b="0" i="0">
              <a:latin typeface="Helvetica" pitchFamily="2" charset="0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2F5A59BD-5D23-7746-BBD7-61A2A646C0BC}"/>
              </a:ext>
            </a:extLst>
          </p:cNvPr>
          <p:cNvSpPr/>
          <p:nvPr/>
        </p:nvSpPr>
        <p:spPr>
          <a:xfrm>
            <a:off x="9445429" y="4419828"/>
            <a:ext cx="2746281" cy="2437844"/>
          </a:xfrm>
          <a:custGeom>
            <a:avLst/>
            <a:gdLst/>
            <a:ahLst/>
            <a:cxnLst/>
            <a:rect l="l" t="t" r="r" b="b"/>
            <a:pathLst>
              <a:path w="4528819" h="4020184">
                <a:moveTo>
                  <a:pt x="4528594" y="1356246"/>
                </a:moveTo>
                <a:lnTo>
                  <a:pt x="4493719" y="1331023"/>
                </a:lnTo>
                <a:lnTo>
                  <a:pt x="4454138" y="1303408"/>
                </a:lnTo>
                <a:lnTo>
                  <a:pt x="4414117" y="1276483"/>
                </a:lnTo>
                <a:lnTo>
                  <a:pt x="4373665" y="1250252"/>
                </a:lnTo>
                <a:lnTo>
                  <a:pt x="4332792" y="1224719"/>
                </a:lnTo>
                <a:lnTo>
                  <a:pt x="4291508" y="1199891"/>
                </a:lnTo>
                <a:lnTo>
                  <a:pt x="4249824" y="1175770"/>
                </a:lnTo>
                <a:lnTo>
                  <a:pt x="4207750" y="1152362"/>
                </a:lnTo>
                <a:lnTo>
                  <a:pt x="4153762" y="0"/>
                </a:lnTo>
                <a:lnTo>
                  <a:pt x="3366100" y="852612"/>
                </a:lnTo>
                <a:lnTo>
                  <a:pt x="3318415" y="844113"/>
                </a:lnTo>
                <a:lnTo>
                  <a:pt x="3270547" y="836422"/>
                </a:lnTo>
                <a:lnTo>
                  <a:pt x="3222509" y="829541"/>
                </a:lnTo>
                <a:lnTo>
                  <a:pt x="3174309" y="823478"/>
                </a:lnTo>
                <a:lnTo>
                  <a:pt x="3125957" y="818235"/>
                </a:lnTo>
                <a:lnTo>
                  <a:pt x="3077464" y="813818"/>
                </a:lnTo>
                <a:lnTo>
                  <a:pt x="3028840" y="810231"/>
                </a:lnTo>
                <a:lnTo>
                  <a:pt x="2980095" y="807479"/>
                </a:lnTo>
                <a:lnTo>
                  <a:pt x="2931239" y="805567"/>
                </a:lnTo>
                <a:lnTo>
                  <a:pt x="2882282" y="804499"/>
                </a:lnTo>
                <a:lnTo>
                  <a:pt x="2833234" y="804279"/>
                </a:lnTo>
                <a:lnTo>
                  <a:pt x="2784106" y="804913"/>
                </a:lnTo>
                <a:lnTo>
                  <a:pt x="2734907" y="806405"/>
                </a:lnTo>
                <a:lnTo>
                  <a:pt x="2685648" y="808760"/>
                </a:lnTo>
                <a:lnTo>
                  <a:pt x="2636338" y="811982"/>
                </a:lnTo>
                <a:lnTo>
                  <a:pt x="2586988" y="816076"/>
                </a:lnTo>
                <a:lnTo>
                  <a:pt x="2537608" y="821047"/>
                </a:lnTo>
                <a:lnTo>
                  <a:pt x="2488208" y="826898"/>
                </a:lnTo>
                <a:lnTo>
                  <a:pt x="2438798" y="833636"/>
                </a:lnTo>
                <a:lnTo>
                  <a:pt x="2389389" y="841264"/>
                </a:lnTo>
                <a:lnTo>
                  <a:pt x="2339989" y="849787"/>
                </a:lnTo>
                <a:lnTo>
                  <a:pt x="2290610" y="859210"/>
                </a:lnTo>
                <a:lnTo>
                  <a:pt x="2241262" y="869537"/>
                </a:lnTo>
                <a:lnTo>
                  <a:pt x="2191954" y="880773"/>
                </a:lnTo>
                <a:lnTo>
                  <a:pt x="2142697" y="892923"/>
                </a:lnTo>
                <a:lnTo>
                  <a:pt x="2093500" y="905991"/>
                </a:lnTo>
                <a:lnTo>
                  <a:pt x="2044375" y="919982"/>
                </a:lnTo>
                <a:lnTo>
                  <a:pt x="1995331" y="934901"/>
                </a:lnTo>
                <a:lnTo>
                  <a:pt x="1946377" y="950752"/>
                </a:lnTo>
                <a:lnTo>
                  <a:pt x="1897526" y="967539"/>
                </a:lnTo>
                <a:lnTo>
                  <a:pt x="1848785" y="985268"/>
                </a:lnTo>
                <a:lnTo>
                  <a:pt x="1803540" y="1002615"/>
                </a:lnTo>
                <a:lnTo>
                  <a:pt x="1758761" y="1020647"/>
                </a:lnTo>
                <a:lnTo>
                  <a:pt x="1714450" y="1039355"/>
                </a:lnTo>
                <a:lnTo>
                  <a:pt x="1670612" y="1058730"/>
                </a:lnTo>
                <a:lnTo>
                  <a:pt x="1627250" y="1078764"/>
                </a:lnTo>
                <a:lnTo>
                  <a:pt x="1584368" y="1099450"/>
                </a:lnTo>
                <a:lnTo>
                  <a:pt x="1541970" y="1120779"/>
                </a:lnTo>
                <a:lnTo>
                  <a:pt x="1500059" y="1142742"/>
                </a:lnTo>
                <a:lnTo>
                  <a:pt x="1458640" y="1165332"/>
                </a:lnTo>
                <a:lnTo>
                  <a:pt x="1417716" y="1188540"/>
                </a:lnTo>
                <a:lnTo>
                  <a:pt x="1377291" y="1212358"/>
                </a:lnTo>
                <a:lnTo>
                  <a:pt x="1337368" y="1236778"/>
                </a:lnTo>
                <a:lnTo>
                  <a:pt x="1297952" y="1261791"/>
                </a:lnTo>
                <a:lnTo>
                  <a:pt x="1259046" y="1287390"/>
                </a:lnTo>
                <a:lnTo>
                  <a:pt x="1220654" y="1313565"/>
                </a:lnTo>
                <a:lnTo>
                  <a:pt x="1182780" y="1340310"/>
                </a:lnTo>
                <a:lnTo>
                  <a:pt x="1145427" y="1367615"/>
                </a:lnTo>
                <a:lnTo>
                  <a:pt x="1108600" y="1395472"/>
                </a:lnTo>
                <a:lnTo>
                  <a:pt x="1072301" y="1423873"/>
                </a:lnTo>
                <a:lnTo>
                  <a:pt x="1036535" y="1452810"/>
                </a:lnTo>
                <a:lnTo>
                  <a:pt x="1001306" y="1482275"/>
                </a:lnTo>
                <a:lnTo>
                  <a:pt x="966617" y="1512259"/>
                </a:lnTo>
                <a:lnTo>
                  <a:pt x="932472" y="1542754"/>
                </a:lnTo>
                <a:lnTo>
                  <a:pt x="898875" y="1573751"/>
                </a:lnTo>
                <a:lnTo>
                  <a:pt x="865829" y="1605244"/>
                </a:lnTo>
                <a:lnTo>
                  <a:pt x="833339" y="1637223"/>
                </a:lnTo>
                <a:lnTo>
                  <a:pt x="801408" y="1669680"/>
                </a:lnTo>
                <a:lnTo>
                  <a:pt x="770039" y="1702607"/>
                </a:lnTo>
                <a:lnTo>
                  <a:pt x="739238" y="1735995"/>
                </a:lnTo>
                <a:lnTo>
                  <a:pt x="709006" y="1769837"/>
                </a:lnTo>
                <a:lnTo>
                  <a:pt x="679349" y="1804124"/>
                </a:lnTo>
                <a:lnTo>
                  <a:pt x="650270" y="1838848"/>
                </a:lnTo>
                <a:lnTo>
                  <a:pt x="621773" y="1874001"/>
                </a:lnTo>
                <a:lnTo>
                  <a:pt x="593861" y="1909574"/>
                </a:lnTo>
                <a:lnTo>
                  <a:pt x="566538" y="1945559"/>
                </a:lnTo>
                <a:lnTo>
                  <a:pt x="539808" y="1981948"/>
                </a:lnTo>
                <a:lnTo>
                  <a:pt x="513675" y="2018733"/>
                </a:lnTo>
                <a:lnTo>
                  <a:pt x="488142" y="2055906"/>
                </a:lnTo>
                <a:lnTo>
                  <a:pt x="463214" y="2093458"/>
                </a:lnTo>
                <a:lnTo>
                  <a:pt x="438894" y="2131380"/>
                </a:lnTo>
                <a:lnTo>
                  <a:pt x="415186" y="2169666"/>
                </a:lnTo>
                <a:lnTo>
                  <a:pt x="392093" y="2208306"/>
                </a:lnTo>
                <a:lnTo>
                  <a:pt x="369619" y="2247292"/>
                </a:lnTo>
                <a:lnTo>
                  <a:pt x="347769" y="2286616"/>
                </a:lnTo>
                <a:lnTo>
                  <a:pt x="326545" y="2326271"/>
                </a:lnTo>
                <a:lnTo>
                  <a:pt x="305952" y="2366246"/>
                </a:lnTo>
                <a:lnTo>
                  <a:pt x="285994" y="2406535"/>
                </a:lnTo>
                <a:lnTo>
                  <a:pt x="266673" y="2447129"/>
                </a:lnTo>
                <a:lnTo>
                  <a:pt x="247995" y="2488020"/>
                </a:lnTo>
                <a:lnTo>
                  <a:pt x="229962" y="2529200"/>
                </a:lnTo>
                <a:lnTo>
                  <a:pt x="212579" y="2570660"/>
                </a:lnTo>
                <a:lnTo>
                  <a:pt x="195849" y="2612392"/>
                </a:lnTo>
                <a:lnTo>
                  <a:pt x="179775" y="2654388"/>
                </a:lnTo>
                <a:lnTo>
                  <a:pt x="164363" y="2696639"/>
                </a:lnTo>
                <a:lnTo>
                  <a:pt x="149615" y="2739138"/>
                </a:lnTo>
                <a:lnTo>
                  <a:pt x="135535" y="2781876"/>
                </a:lnTo>
                <a:lnTo>
                  <a:pt x="122128" y="2824845"/>
                </a:lnTo>
                <a:lnTo>
                  <a:pt x="109396" y="2868037"/>
                </a:lnTo>
                <a:lnTo>
                  <a:pt x="97344" y="2911443"/>
                </a:lnTo>
                <a:lnTo>
                  <a:pt x="85975" y="2955055"/>
                </a:lnTo>
                <a:lnTo>
                  <a:pt x="75293" y="2998865"/>
                </a:lnTo>
                <a:lnTo>
                  <a:pt x="65302" y="3042865"/>
                </a:lnTo>
                <a:lnTo>
                  <a:pt x="56006" y="3087046"/>
                </a:lnTo>
                <a:lnTo>
                  <a:pt x="47408" y="3131401"/>
                </a:lnTo>
                <a:lnTo>
                  <a:pt x="39512" y="3175921"/>
                </a:lnTo>
                <a:lnTo>
                  <a:pt x="32322" y="3220597"/>
                </a:lnTo>
                <a:lnTo>
                  <a:pt x="25842" y="3265422"/>
                </a:lnTo>
                <a:lnTo>
                  <a:pt x="20075" y="3310387"/>
                </a:lnTo>
                <a:lnTo>
                  <a:pt x="15025" y="3355484"/>
                </a:lnTo>
                <a:lnTo>
                  <a:pt x="10696" y="3400705"/>
                </a:lnTo>
                <a:lnTo>
                  <a:pt x="7093" y="3446041"/>
                </a:lnTo>
                <a:lnTo>
                  <a:pt x="4217" y="3491485"/>
                </a:lnTo>
                <a:lnTo>
                  <a:pt x="2074" y="3537028"/>
                </a:lnTo>
                <a:lnTo>
                  <a:pt x="667" y="3582662"/>
                </a:lnTo>
                <a:lnTo>
                  <a:pt x="0" y="3628378"/>
                </a:lnTo>
                <a:lnTo>
                  <a:pt x="76" y="3674169"/>
                </a:lnTo>
                <a:lnTo>
                  <a:pt x="899" y="3720025"/>
                </a:lnTo>
                <a:lnTo>
                  <a:pt x="2474" y="3765940"/>
                </a:lnTo>
                <a:lnTo>
                  <a:pt x="4803" y="3811904"/>
                </a:lnTo>
                <a:lnTo>
                  <a:pt x="7891" y="3857910"/>
                </a:lnTo>
                <a:lnTo>
                  <a:pt x="11742" y="3903948"/>
                </a:lnTo>
                <a:lnTo>
                  <a:pt x="16358" y="3950012"/>
                </a:lnTo>
                <a:lnTo>
                  <a:pt x="21745" y="3996092"/>
                </a:lnTo>
                <a:lnTo>
                  <a:pt x="24931" y="4019933"/>
                </a:lnTo>
              </a:path>
            </a:pathLst>
          </a:custGeom>
          <a:ln w="52354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pic>
        <p:nvPicPr>
          <p:cNvPr id="19" name="object 5">
            <a:extLst>
              <a:ext uri="{FF2B5EF4-FFF2-40B4-BE49-F238E27FC236}">
                <a16:creationId xmlns:a16="http://schemas.microsoft.com/office/drawing/2014/main" id="{C753BECA-3062-3F4D-9C85-38F62816C32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5167" y="0"/>
            <a:ext cx="2316406" cy="3961613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71247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System Font Regular"/>
              <a:buChar char="►"/>
              <a:defRPr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32000" indent="-216000">
              <a:spcAft>
                <a:spcPts val="0"/>
              </a:spcAft>
              <a:buFont typeface="System Font Regular"/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648000" indent="-216000"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A7B45C-0C40-4A85-8D09-ECD9EB612D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ED1C6A-2827-364A-9C9C-43487C463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Ligh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71247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System Font Regular"/>
              <a:buChar char="►"/>
              <a:defRPr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32000" indent="-216000">
              <a:spcAft>
                <a:spcPts val="0"/>
              </a:spcAft>
              <a:buFont typeface="System Font Regular"/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648000" indent="-216000"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ED1C6A-2827-364A-9C9C-43487C463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A07B14-9CE0-4E32-80B8-286BCD18D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5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–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grpSp>
        <p:nvGrpSpPr>
          <p:cNvPr id="11" name="object 2">
            <a:extLst>
              <a:ext uri="{FF2B5EF4-FFF2-40B4-BE49-F238E27FC236}">
                <a16:creationId xmlns:a16="http://schemas.microsoft.com/office/drawing/2014/main" id="{951D8C4F-5AE6-9D4C-A28C-816A605DA413}"/>
              </a:ext>
            </a:extLst>
          </p:cNvPr>
          <p:cNvGrpSpPr/>
          <p:nvPr userDrawn="1"/>
        </p:nvGrpSpPr>
        <p:grpSpPr>
          <a:xfrm>
            <a:off x="9429555" y="0"/>
            <a:ext cx="2778241" cy="6889575"/>
            <a:chOff x="15549328" y="0"/>
            <a:chExt cx="4581525" cy="11361420"/>
          </a:xfrm>
        </p:grpSpPr>
        <p:pic>
          <p:nvPicPr>
            <p:cNvPr id="13" name="object 3">
              <a:extLst>
                <a:ext uri="{FF2B5EF4-FFF2-40B4-BE49-F238E27FC236}">
                  <a16:creationId xmlns:a16="http://schemas.microsoft.com/office/drawing/2014/main" id="{133F6033-2678-9E49-B955-A3037C95C25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75441" y="7288623"/>
              <a:ext cx="4528658" cy="4019933"/>
            </a:xfrm>
            <a:prstGeom prst="rect">
              <a:avLst/>
            </a:prstGeom>
          </p:spPr>
        </p:pic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06EE1C60-5907-0D4F-86FA-14152352697C}"/>
                </a:ext>
              </a:extLst>
            </p:cNvPr>
            <p:cNvSpPr/>
            <p:nvPr/>
          </p:nvSpPr>
          <p:spPr>
            <a:xfrm>
              <a:off x="15575505" y="7288623"/>
              <a:ext cx="4528820" cy="4020185"/>
            </a:xfrm>
            <a:custGeom>
              <a:avLst/>
              <a:gdLst/>
              <a:ahLst/>
              <a:cxnLst/>
              <a:rect l="l" t="t" r="r" b="b"/>
              <a:pathLst>
                <a:path w="4528819" h="4020184">
                  <a:moveTo>
                    <a:pt x="4528594" y="1356246"/>
                  </a:moveTo>
                  <a:lnTo>
                    <a:pt x="4493719" y="1331023"/>
                  </a:lnTo>
                  <a:lnTo>
                    <a:pt x="4454138" y="1303408"/>
                  </a:lnTo>
                  <a:lnTo>
                    <a:pt x="4414117" y="1276483"/>
                  </a:lnTo>
                  <a:lnTo>
                    <a:pt x="4373665" y="1250252"/>
                  </a:lnTo>
                  <a:lnTo>
                    <a:pt x="4332792" y="1224719"/>
                  </a:lnTo>
                  <a:lnTo>
                    <a:pt x="4291508" y="1199891"/>
                  </a:lnTo>
                  <a:lnTo>
                    <a:pt x="4249824" y="1175770"/>
                  </a:lnTo>
                  <a:lnTo>
                    <a:pt x="4207750" y="1152362"/>
                  </a:lnTo>
                  <a:lnTo>
                    <a:pt x="4153762" y="0"/>
                  </a:lnTo>
                  <a:lnTo>
                    <a:pt x="3366100" y="852612"/>
                  </a:lnTo>
                  <a:lnTo>
                    <a:pt x="3318415" y="844113"/>
                  </a:lnTo>
                  <a:lnTo>
                    <a:pt x="3270547" y="836422"/>
                  </a:lnTo>
                  <a:lnTo>
                    <a:pt x="3222509" y="829541"/>
                  </a:lnTo>
                  <a:lnTo>
                    <a:pt x="3174309" y="823478"/>
                  </a:lnTo>
                  <a:lnTo>
                    <a:pt x="3125957" y="818235"/>
                  </a:lnTo>
                  <a:lnTo>
                    <a:pt x="3077464" y="813818"/>
                  </a:lnTo>
                  <a:lnTo>
                    <a:pt x="3028840" y="810231"/>
                  </a:lnTo>
                  <a:lnTo>
                    <a:pt x="2980095" y="807479"/>
                  </a:lnTo>
                  <a:lnTo>
                    <a:pt x="2931239" y="805567"/>
                  </a:lnTo>
                  <a:lnTo>
                    <a:pt x="2882282" y="804499"/>
                  </a:lnTo>
                  <a:lnTo>
                    <a:pt x="2833234" y="804279"/>
                  </a:lnTo>
                  <a:lnTo>
                    <a:pt x="2784106" y="804913"/>
                  </a:lnTo>
                  <a:lnTo>
                    <a:pt x="2734907" y="806405"/>
                  </a:lnTo>
                  <a:lnTo>
                    <a:pt x="2685648" y="808760"/>
                  </a:lnTo>
                  <a:lnTo>
                    <a:pt x="2636338" y="811982"/>
                  </a:lnTo>
                  <a:lnTo>
                    <a:pt x="2586988" y="816076"/>
                  </a:lnTo>
                  <a:lnTo>
                    <a:pt x="2537608" y="821047"/>
                  </a:lnTo>
                  <a:lnTo>
                    <a:pt x="2488208" y="826898"/>
                  </a:lnTo>
                  <a:lnTo>
                    <a:pt x="2438798" y="833636"/>
                  </a:lnTo>
                  <a:lnTo>
                    <a:pt x="2389389" y="841264"/>
                  </a:lnTo>
                  <a:lnTo>
                    <a:pt x="2339989" y="849787"/>
                  </a:lnTo>
                  <a:lnTo>
                    <a:pt x="2290610" y="859210"/>
                  </a:lnTo>
                  <a:lnTo>
                    <a:pt x="2241262" y="869537"/>
                  </a:lnTo>
                  <a:lnTo>
                    <a:pt x="2191954" y="880773"/>
                  </a:lnTo>
                  <a:lnTo>
                    <a:pt x="2142697" y="892923"/>
                  </a:lnTo>
                  <a:lnTo>
                    <a:pt x="2093500" y="905991"/>
                  </a:lnTo>
                  <a:lnTo>
                    <a:pt x="2044375" y="919982"/>
                  </a:lnTo>
                  <a:lnTo>
                    <a:pt x="1995331" y="934901"/>
                  </a:lnTo>
                  <a:lnTo>
                    <a:pt x="1946377" y="950752"/>
                  </a:lnTo>
                  <a:lnTo>
                    <a:pt x="1897526" y="967539"/>
                  </a:lnTo>
                  <a:lnTo>
                    <a:pt x="1848785" y="985268"/>
                  </a:lnTo>
                  <a:lnTo>
                    <a:pt x="1803540" y="1002615"/>
                  </a:lnTo>
                  <a:lnTo>
                    <a:pt x="1758761" y="1020647"/>
                  </a:lnTo>
                  <a:lnTo>
                    <a:pt x="1714450" y="1039355"/>
                  </a:lnTo>
                  <a:lnTo>
                    <a:pt x="1670612" y="1058730"/>
                  </a:lnTo>
                  <a:lnTo>
                    <a:pt x="1627250" y="1078764"/>
                  </a:lnTo>
                  <a:lnTo>
                    <a:pt x="1584368" y="1099450"/>
                  </a:lnTo>
                  <a:lnTo>
                    <a:pt x="1541970" y="1120779"/>
                  </a:lnTo>
                  <a:lnTo>
                    <a:pt x="1500059" y="1142742"/>
                  </a:lnTo>
                  <a:lnTo>
                    <a:pt x="1458640" y="1165332"/>
                  </a:lnTo>
                  <a:lnTo>
                    <a:pt x="1417716" y="1188540"/>
                  </a:lnTo>
                  <a:lnTo>
                    <a:pt x="1377291" y="1212358"/>
                  </a:lnTo>
                  <a:lnTo>
                    <a:pt x="1337368" y="1236778"/>
                  </a:lnTo>
                  <a:lnTo>
                    <a:pt x="1297952" y="1261791"/>
                  </a:lnTo>
                  <a:lnTo>
                    <a:pt x="1259046" y="1287390"/>
                  </a:lnTo>
                  <a:lnTo>
                    <a:pt x="1220654" y="1313565"/>
                  </a:lnTo>
                  <a:lnTo>
                    <a:pt x="1182780" y="1340310"/>
                  </a:lnTo>
                  <a:lnTo>
                    <a:pt x="1145427" y="1367615"/>
                  </a:lnTo>
                  <a:lnTo>
                    <a:pt x="1108600" y="1395472"/>
                  </a:lnTo>
                  <a:lnTo>
                    <a:pt x="1072301" y="1423873"/>
                  </a:lnTo>
                  <a:lnTo>
                    <a:pt x="1036535" y="1452810"/>
                  </a:lnTo>
                  <a:lnTo>
                    <a:pt x="1001306" y="1482275"/>
                  </a:lnTo>
                  <a:lnTo>
                    <a:pt x="966617" y="1512259"/>
                  </a:lnTo>
                  <a:lnTo>
                    <a:pt x="932472" y="1542754"/>
                  </a:lnTo>
                  <a:lnTo>
                    <a:pt x="898875" y="1573751"/>
                  </a:lnTo>
                  <a:lnTo>
                    <a:pt x="865829" y="1605244"/>
                  </a:lnTo>
                  <a:lnTo>
                    <a:pt x="833339" y="1637223"/>
                  </a:lnTo>
                  <a:lnTo>
                    <a:pt x="801408" y="1669680"/>
                  </a:lnTo>
                  <a:lnTo>
                    <a:pt x="770039" y="1702607"/>
                  </a:lnTo>
                  <a:lnTo>
                    <a:pt x="739238" y="1735995"/>
                  </a:lnTo>
                  <a:lnTo>
                    <a:pt x="709006" y="1769837"/>
                  </a:lnTo>
                  <a:lnTo>
                    <a:pt x="679349" y="1804124"/>
                  </a:lnTo>
                  <a:lnTo>
                    <a:pt x="650270" y="1838848"/>
                  </a:lnTo>
                  <a:lnTo>
                    <a:pt x="621773" y="1874001"/>
                  </a:lnTo>
                  <a:lnTo>
                    <a:pt x="593861" y="1909574"/>
                  </a:lnTo>
                  <a:lnTo>
                    <a:pt x="566538" y="1945559"/>
                  </a:lnTo>
                  <a:lnTo>
                    <a:pt x="539808" y="1981948"/>
                  </a:lnTo>
                  <a:lnTo>
                    <a:pt x="513675" y="2018733"/>
                  </a:lnTo>
                  <a:lnTo>
                    <a:pt x="488142" y="2055906"/>
                  </a:lnTo>
                  <a:lnTo>
                    <a:pt x="463214" y="2093458"/>
                  </a:lnTo>
                  <a:lnTo>
                    <a:pt x="438894" y="2131380"/>
                  </a:lnTo>
                  <a:lnTo>
                    <a:pt x="415186" y="2169666"/>
                  </a:lnTo>
                  <a:lnTo>
                    <a:pt x="392093" y="2208306"/>
                  </a:lnTo>
                  <a:lnTo>
                    <a:pt x="369619" y="2247292"/>
                  </a:lnTo>
                  <a:lnTo>
                    <a:pt x="347769" y="2286616"/>
                  </a:lnTo>
                  <a:lnTo>
                    <a:pt x="326545" y="2326271"/>
                  </a:lnTo>
                  <a:lnTo>
                    <a:pt x="305952" y="2366246"/>
                  </a:lnTo>
                  <a:lnTo>
                    <a:pt x="285994" y="2406535"/>
                  </a:lnTo>
                  <a:lnTo>
                    <a:pt x="266673" y="2447129"/>
                  </a:lnTo>
                  <a:lnTo>
                    <a:pt x="247995" y="2488020"/>
                  </a:lnTo>
                  <a:lnTo>
                    <a:pt x="229962" y="2529200"/>
                  </a:lnTo>
                  <a:lnTo>
                    <a:pt x="212579" y="2570660"/>
                  </a:lnTo>
                  <a:lnTo>
                    <a:pt x="195849" y="2612392"/>
                  </a:lnTo>
                  <a:lnTo>
                    <a:pt x="179775" y="2654388"/>
                  </a:lnTo>
                  <a:lnTo>
                    <a:pt x="164363" y="2696639"/>
                  </a:lnTo>
                  <a:lnTo>
                    <a:pt x="149615" y="2739138"/>
                  </a:lnTo>
                  <a:lnTo>
                    <a:pt x="135535" y="2781876"/>
                  </a:lnTo>
                  <a:lnTo>
                    <a:pt x="122128" y="2824845"/>
                  </a:lnTo>
                  <a:lnTo>
                    <a:pt x="109396" y="2868037"/>
                  </a:lnTo>
                  <a:lnTo>
                    <a:pt x="97344" y="2911443"/>
                  </a:lnTo>
                  <a:lnTo>
                    <a:pt x="85975" y="2955055"/>
                  </a:lnTo>
                  <a:lnTo>
                    <a:pt x="75293" y="2998865"/>
                  </a:lnTo>
                  <a:lnTo>
                    <a:pt x="65302" y="3042865"/>
                  </a:lnTo>
                  <a:lnTo>
                    <a:pt x="56006" y="3087046"/>
                  </a:lnTo>
                  <a:lnTo>
                    <a:pt x="47408" y="3131401"/>
                  </a:lnTo>
                  <a:lnTo>
                    <a:pt x="39512" y="3175921"/>
                  </a:lnTo>
                  <a:lnTo>
                    <a:pt x="32322" y="3220597"/>
                  </a:lnTo>
                  <a:lnTo>
                    <a:pt x="25842" y="3265422"/>
                  </a:lnTo>
                  <a:lnTo>
                    <a:pt x="20075" y="3310387"/>
                  </a:lnTo>
                  <a:lnTo>
                    <a:pt x="15025" y="3355484"/>
                  </a:lnTo>
                  <a:lnTo>
                    <a:pt x="10696" y="3400705"/>
                  </a:lnTo>
                  <a:lnTo>
                    <a:pt x="7093" y="3446041"/>
                  </a:lnTo>
                  <a:lnTo>
                    <a:pt x="4217" y="3491485"/>
                  </a:lnTo>
                  <a:lnTo>
                    <a:pt x="2074" y="3537028"/>
                  </a:lnTo>
                  <a:lnTo>
                    <a:pt x="667" y="3582662"/>
                  </a:lnTo>
                  <a:lnTo>
                    <a:pt x="0" y="3628378"/>
                  </a:lnTo>
                  <a:lnTo>
                    <a:pt x="76" y="3674169"/>
                  </a:lnTo>
                  <a:lnTo>
                    <a:pt x="899" y="3720025"/>
                  </a:lnTo>
                  <a:lnTo>
                    <a:pt x="2474" y="3765940"/>
                  </a:lnTo>
                  <a:lnTo>
                    <a:pt x="4803" y="3811904"/>
                  </a:lnTo>
                  <a:lnTo>
                    <a:pt x="7891" y="3857910"/>
                  </a:lnTo>
                  <a:lnTo>
                    <a:pt x="11742" y="3903948"/>
                  </a:lnTo>
                  <a:lnTo>
                    <a:pt x="16358" y="3950012"/>
                  </a:lnTo>
                  <a:lnTo>
                    <a:pt x="21745" y="3996092"/>
                  </a:lnTo>
                  <a:lnTo>
                    <a:pt x="24931" y="4019933"/>
                  </a:lnTo>
                </a:path>
              </a:pathLst>
            </a:custGeom>
            <a:ln w="52354">
              <a:solidFill>
                <a:srgbClr val="6751A2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388479FA-EBB2-6249-A571-DE32CAEF1B61}"/>
                </a:ext>
              </a:extLst>
            </p:cNvPr>
            <p:cNvSpPr/>
            <p:nvPr/>
          </p:nvSpPr>
          <p:spPr>
            <a:xfrm>
              <a:off x="16219454" y="0"/>
              <a:ext cx="3884929" cy="7428865"/>
            </a:xfrm>
            <a:custGeom>
              <a:avLst/>
              <a:gdLst/>
              <a:ahLst/>
              <a:cxnLst/>
              <a:rect l="l" t="t" r="r" b="b"/>
              <a:pathLst>
                <a:path w="3884930" h="7428865">
                  <a:moveTo>
                    <a:pt x="3884644" y="6530782"/>
                  </a:moveTo>
                  <a:lnTo>
                    <a:pt x="3825911" y="6518844"/>
                  </a:lnTo>
                  <a:lnTo>
                    <a:pt x="3775703" y="6508003"/>
                  </a:lnTo>
                  <a:lnTo>
                    <a:pt x="3725704" y="6496652"/>
                  </a:lnTo>
                  <a:lnTo>
                    <a:pt x="3675916" y="6484793"/>
                  </a:lnTo>
                  <a:lnTo>
                    <a:pt x="3626341" y="6472431"/>
                  </a:lnTo>
                  <a:lnTo>
                    <a:pt x="3576983" y="6459570"/>
                  </a:lnTo>
                  <a:lnTo>
                    <a:pt x="3527843" y="6446213"/>
                  </a:lnTo>
                  <a:lnTo>
                    <a:pt x="2377899" y="7428341"/>
                  </a:lnTo>
                  <a:lnTo>
                    <a:pt x="2508754" y="6032624"/>
                  </a:lnTo>
                  <a:lnTo>
                    <a:pt x="2466773" y="6009370"/>
                  </a:lnTo>
                  <a:lnTo>
                    <a:pt x="2425059" y="5985715"/>
                  </a:lnTo>
                  <a:lnTo>
                    <a:pt x="2383613" y="5961662"/>
                  </a:lnTo>
                  <a:lnTo>
                    <a:pt x="2342437" y="5937215"/>
                  </a:lnTo>
                  <a:lnTo>
                    <a:pt x="2301535" y="5912375"/>
                  </a:lnTo>
                  <a:lnTo>
                    <a:pt x="2260909" y="5887145"/>
                  </a:lnTo>
                  <a:lnTo>
                    <a:pt x="2220561" y="5861529"/>
                  </a:lnTo>
                  <a:lnTo>
                    <a:pt x="2180493" y="5835529"/>
                  </a:lnTo>
                  <a:lnTo>
                    <a:pt x="2140707" y="5809147"/>
                  </a:lnTo>
                  <a:lnTo>
                    <a:pt x="2101208" y="5782388"/>
                  </a:lnTo>
                  <a:lnTo>
                    <a:pt x="2061995" y="5755252"/>
                  </a:lnTo>
                  <a:lnTo>
                    <a:pt x="2023073" y="5727745"/>
                  </a:lnTo>
                  <a:lnTo>
                    <a:pt x="1984443" y="5699867"/>
                  </a:lnTo>
                  <a:lnTo>
                    <a:pt x="1946107" y="5671622"/>
                  </a:lnTo>
                  <a:lnTo>
                    <a:pt x="1908069" y="5643012"/>
                  </a:lnTo>
                  <a:lnTo>
                    <a:pt x="1870331" y="5614042"/>
                  </a:lnTo>
                  <a:lnTo>
                    <a:pt x="1832894" y="5584712"/>
                  </a:lnTo>
                  <a:lnTo>
                    <a:pt x="1795761" y="5555026"/>
                  </a:lnTo>
                  <a:lnTo>
                    <a:pt x="1758936" y="5524988"/>
                  </a:lnTo>
                  <a:lnTo>
                    <a:pt x="1722419" y="5494599"/>
                  </a:lnTo>
                  <a:lnTo>
                    <a:pt x="1686214" y="5463862"/>
                  </a:lnTo>
                  <a:lnTo>
                    <a:pt x="1650323" y="5432781"/>
                  </a:lnTo>
                  <a:lnTo>
                    <a:pt x="1614748" y="5401357"/>
                  </a:lnTo>
                  <a:lnTo>
                    <a:pt x="1579491" y="5369595"/>
                  </a:lnTo>
                  <a:lnTo>
                    <a:pt x="1544556" y="5337496"/>
                  </a:lnTo>
                  <a:lnTo>
                    <a:pt x="1509944" y="5305063"/>
                  </a:lnTo>
                  <a:lnTo>
                    <a:pt x="1475658" y="5272300"/>
                  </a:lnTo>
                  <a:lnTo>
                    <a:pt x="1441700" y="5239209"/>
                  </a:lnTo>
                  <a:lnTo>
                    <a:pt x="1408072" y="5205792"/>
                  </a:lnTo>
                  <a:lnTo>
                    <a:pt x="1374778" y="5172053"/>
                  </a:lnTo>
                  <a:lnTo>
                    <a:pt x="1341819" y="5137995"/>
                  </a:lnTo>
                  <a:lnTo>
                    <a:pt x="1309198" y="5103620"/>
                  </a:lnTo>
                  <a:lnTo>
                    <a:pt x="1276917" y="5068930"/>
                  </a:lnTo>
                  <a:lnTo>
                    <a:pt x="1244978" y="5033930"/>
                  </a:lnTo>
                  <a:lnTo>
                    <a:pt x="1213384" y="4998621"/>
                  </a:lnTo>
                  <a:lnTo>
                    <a:pt x="1182138" y="4963006"/>
                  </a:lnTo>
                  <a:lnTo>
                    <a:pt x="1151241" y="4927089"/>
                  </a:lnTo>
                  <a:lnTo>
                    <a:pt x="1120697" y="4890872"/>
                  </a:lnTo>
                  <a:lnTo>
                    <a:pt x="1090507" y="4854357"/>
                  </a:lnTo>
                  <a:lnTo>
                    <a:pt x="1060674" y="4817548"/>
                  </a:lnTo>
                  <a:lnTo>
                    <a:pt x="1031200" y="4780447"/>
                  </a:lnTo>
                  <a:lnTo>
                    <a:pt x="1002088" y="4743058"/>
                  </a:lnTo>
                  <a:lnTo>
                    <a:pt x="973339" y="4705382"/>
                  </a:lnTo>
                  <a:lnTo>
                    <a:pt x="944958" y="4667423"/>
                  </a:lnTo>
                  <a:lnTo>
                    <a:pt x="916945" y="4629184"/>
                  </a:lnTo>
                  <a:lnTo>
                    <a:pt x="889303" y="4590667"/>
                  </a:lnTo>
                  <a:lnTo>
                    <a:pt x="862035" y="4551875"/>
                  </a:lnTo>
                  <a:lnTo>
                    <a:pt x="835143" y="4512811"/>
                  </a:lnTo>
                  <a:lnTo>
                    <a:pt x="808629" y="4473478"/>
                  </a:lnTo>
                  <a:lnTo>
                    <a:pt x="782496" y="4433879"/>
                  </a:lnTo>
                  <a:lnTo>
                    <a:pt x="756746" y="4394015"/>
                  </a:lnTo>
                  <a:lnTo>
                    <a:pt x="731382" y="4353891"/>
                  </a:lnTo>
                  <a:lnTo>
                    <a:pt x="706405" y="4313509"/>
                  </a:lnTo>
                  <a:lnTo>
                    <a:pt x="681819" y="4272871"/>
                  </a:lnTo>
                  <a:lnTo>
                    <a:pt x="657626" y="4231981"/>
                  </a:lnTo>
                  <a:lnTo>
                    <a:pt x="633828" y="4190842"/>
                  </a:lnTo>
                  <a:lnTo>
                    <a:pt x="610427" y="4149455"/>
                  </a:lnTo>
                  <a:lnTo>
                    <a:pt x="587426" y="4107824"/>
                  </a:lnTo>
                  <a:lnTo>
                    <a:pt x="564827" y="4065952"/>
                  </a:lnTo>
                  <a:lnTo>
                    <a:pt x="542633" y="4023842"/>
                  </a:lnTo>
                  <a:lnTo>
                    <a:pt x="520847" y="3981495"/>
                  </a:lnTo>
                  <a:lnTo>
                    <a:pt x="499469" y="3938916"/>
                  </a:lnTo>
                  <a:lnTo>
                    <a:pt x="478504" y="3896107"/>
                  </a:lnTo>
                  <a:lnTo>
                    <a:pt x="457952" y="3853070"/>
                  </a:lnTo>
                  <a:lnTo>
                    <a:pt x="437817" y="3809809"/>
                  </a:lnTo>
                  <a:lnTo>
                    <a:pt x="418102" y="3766326"/>
                  </a:lnTo>
                  <a:lnTo>
                    <a:pt x="398807" y="3722624"/>
                  </a:lnTo>
                  <a:lnTo>
                    <a:pt x="379937" y="3678706"/>
                  </a:lnTo>
                  <a:lnTo>
                    <a:pt x="361492" y="3634575"/>
                  </a:lnTo>
                  <a:lnTo>
                    <a:pt x="343476" y="3590233"/>
                  </a:lnTo>
                  <a:lnTo>
                    <a:pt x="325891" y="3545684"/>
                  </a:lnTo>
                  <a:lnTo>
                    <a:pt x="308740" y="3500929"/>
                  </a:lnTo>
                  <a:lnTo>
                    <a:pt x="292024" y="3455972"/>
                  </a:lnTo>
                  <a:lnTo>
                    <a:pt x="275746" y="3410816"/>
                  </a:lnTo>
                  <a:lnTo>
                    <a:pt x="259909" y="3365464"/>
                  </a:lnTo>
                  <a:lnTo>
                    <a:pt x="244514" y="3319917"/>
                  </a:lnTo>
                  <a:lnTo>
                    <a:pt x="229565" y="3274180"/>
                  </a:lnTo>
                  <a:lnTo>
                    <a:pt x="215064" y="3228254"/>
                  </a:lnTo>
                  <a:lnTo>
                    <a:pt x="201012" y="3182143"/>
                  </a:lnTo>
                  <a:lnTo>
                    <a:pt x="187413" y="3135850"/>
                  </a:lnTo>
                  <a:lnTo>
                    <a:pt x="174269" y="3089376"/>
                  </a:lnTo>
                  <a:lnTo>
                    <a:pt x="161583" y="3042726"/>
                  </a:lnTo>
                  <a:lnTo>
                    <a:pt x="149355" y="2995901"/>
                  </a:lnTo>
                  <a:lnTo>
                    <a:pt x="137590" y="2948905"/>
                  </a:lnTo>
                  <a:lnTo>
                    <a:pt x="126289" y="2901741"/>
                  </a:lnTo>
                  <a:lnTo>
                    <a:pt x="115455" y="2854410"/>
                  </a:lnTo>
                  <a:lnTo>
                    <a:pt x="105090" y="2806917"/>
                  </a:lnTo>
                  <a:lnTo>
                    <a:pt x="95197" y="2759264"/>
                  </a:lnTo>
                  <a:lnTo>
                    <a:pt x="85778" y="2711452"/>
                  </a:lnTo>
                  <a:lnTo>
                    <a:pt x="76835" y="2663487"/>
                  </a:lnTo>
                  <a:lnTo>
                    <a:pt x="68370" y="2615369"/>
                  </a:lnTo>
                  <a:lnTo>
                    <a:pt x="60387" y="2567103"/>
                  </a:lnTo>
                  <a:lnTo>
                    <a:pt x="52888" y="2518690"/>
                  </a:lnTo>
                  <a:lnTo>
                    <a:pt x="45874" y="2470134"/>
                  </a:lnTo>
                  <a:lnTo>
                    <a:pt x="39348" y="2421437"/>
                  </a:lnTo>
                  <a:lnTo>
                    <a:pt x="33314" y="2372603"/>
                  </a:lnTo>
                  <a:lnTo>
                    <a:pt x="27772" y="2323633"/>
                  </a:lnTo>
                  <a:lnTo>
                    <a:pt x="22726" y="2274531"/>
                  </a:lnTo>
                  <a:lnTo>
                    <a:pt x="18177" y="2225299"/>
                  </a:lnTo>
                  <a:lnTo>
                    <a:pt x="14129" y="2175941"/>
                  </a:lnTo>
                  <a:lnTo>
                    <a:pt x="10584" y="2126459"/>
                  </a:lnTo>
                  <a:lnTo>
                    <a:pt x="7543" y="2076856"/>
                  </a:lnTo>
                  <a:lnTo>
                    <a:pt x="5010" y="2027135"/>
                  </a:lnTo>
                  <a:lnTo>
                    <a:pt x="2987" y="1977298"/>
                  </a:lnTo>
                  <a:lnTo>
                    <a:pt x="1476" y="1927349"/>
                  </a:lnTo>
                  <a:lnTo>
                    <a:pt x="479" y="1877290"/>
                  </a:lnTo>
                  <a:lnTo>
                    <a:pt x="0" y="1827123"/>
                  </a:lnTo>
                  <a:lnTo>
                    <a:pt x="39" y="1776852"/>
                  </a:lnTo>
                  <a:lnTo>
                    <a:pt x="601" y="1726480"/>
                  </a:lnTo>
                  <a:lnTo>
                    <a:pt x="1686" y="1676009"/>
                  </a:lnTo>
                  <a:lnTo>
                    <a:pt x="3299" y="1625442"/>
                  </a:lnTo>
                  <a:lnTo>
                    <a:pt x="5440" y="1574783"/>
                  </a:lnTo>
                  <a:lnTo>
                    <a:pt x="8112" y="1524032"/>
                  </a:lnTo>
                  <a:lnTo>
                    <a:pt x="11318" y="1473195"/>
                  </a:lnTo>
                  <a:lnTo>
                    <a:pt x="15060" y="1422272"/>
                  </a:lnTo>
                  <a:lnTo>
                    <a:pt x="19092" y="1374055"/>
                  </a:lnTo>
                  <a:lnTo>
                    <a:pt x="23586" y="1326008"/>
                  </a:lnTo>
                  <a:lnTo>
                    <a:pt x="28542" y="1278114"/>
                  </a:lnTo>
                  <a:lnTo>
                    <a:pt x="33956" y="1230374"/>
                  </a:lnTo>
                  <a:lnTo>
                    <a:pt x="39826" y="1182790"/>
                  </a:lnTo>
                  <a:lnTo>
                    <a:pt x="46150" y="1135364"/>
                  </a:lnTo>
                  <a:lnTo>
                    <a:pt x="52925" y="1088099"/>
                  </a:lnTo>
                  <a:lnTo>
                    <a:pt x="60149" y="1040996"/>
                  </a:lnTo>
                  <a:lnTo>
                    <a:pt x="67820" y="994058"/>
                  </a:lnTo>
                  <a:lnTo>
                    <a:pt x="75934" y="947285"/>
                  </a:lnTo>
                  <a:lnTo>
                    <a:pt x="84491" y="900682"/>
                  </a:lnTo>
                  <a:lnTo>
                    <a:pt x="93487" y="854248"/>
                  </a:lnTo>
                  <a:lnTo>
                    <a:pt x="102921" y="807987"/>
                  </a:lnTo>
                  <a:lnTo>
                    <a:pt x="112789" y="761901"/>
                  </a:lnTo>
                  <a:lnTo>
                    <a:pt x="123089" y="715991"/>
                  </a:lnTo>
                  <a:lnTo>
                    <a:pt x="133819" y="670260"/>
                  </a:lnTo>
                  <a:lnTo>
                    <a:pt x="144977" y="624709"/>
                  </a:lnTo>
                  <a:lnTo>
                    <a:pt x="156560" y="579341"/>
                  </a:lnTo>
                  <a:lnTo>
                    <a:pt x="168566" y="534158"/>
                  </a:lnTo>
                  <a:lnTo>
                    <a:pt x="180992" y="489161"/>
                  </a:lnTo>
                  <a:lnTo>
                    <a:pt x="193836" y="444353"/>
                  </a:lnTo>
                  <a:lnTo>
                    <a:pt x="207096" y="399735"/>
                  </a:lnTo>
                  <a:lnTo>
                    <a:pt x="220770" y="355311"/>
                  </a:lnTo>
                  <a:lnTo>
                    <a:pt x="234854" y="311081"/>
                  </a:lnTo>
                  <a:lnTo>
                    <a:pt x="249347" y="267048"/>
                  </a:lnTo>
                  <a:lnTo>
                    <a:pt x="264246" y="223214"/>
                  </a:lnTo>
                  <a:lnTo>
                    <a:pt x="279549" y="179581"/>
                  </a:lnTo>
                  <a:lnTo>
                    <a:pt x="295253" y="136151"/>
                  </a:lnTo>
                  <a:lnTo>
                    <a:pt x="311356" y="92926"/>
                  </a:lnTo>
                  <a:lnTo>
                    <a:pt x="327856" y="49907"/>
                  </a:lnTo>
                  <a:lnTo>
                    <a:pt x="344750" y="7098"/>
                  </a:lnTo>
                  <a:lnTo>
                    <a:pt x="347631" y="0"/>
                  </a:lnTo>
                </a:path>
              </a:pathLst>
            </a:custGeom>
            <a:ln w="52354">
              <a:solidFill>
                <a:schemeClr val="accent3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A06CC21-0E1A-4E44-80C4-8E6C40C26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3735155-8D75-1C4B-BCAB-BCE93DD618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71247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System Font Regular"/>
              <a:buChar char="►"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32000" indent="-216000">
              <a:spcAft>
                <a:spcPts val="0"/>
              </a:spcAft>
              <a:buFont typeface="System Font Regular"/>
              <a:buChar char="–"/>
              <a:defRPr sz="1600">
                <a:solidFill>
                  <a:schemeClr val="bg1"/>
                </a:solidFill>
                <a:latin typeface="+mn-lt"/>
              </a:defRPr>
            </a:lvl2pPr>
            <a:lvl3pPr marL="648000" indent="-216000"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5DB621-78F3-43CD-A2B7-918EF3F5D7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6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– Dark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A06CC21-0E1A-4E44-80C4-8E6C40C26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3735155-8D75-1C4B-BCAB-BCE93DD618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71247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System Font Regular"/>
              <a:buChar char="►"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32000" indent="-216000">
              <a:spcAft>
                <a:spcPts val="0"/>
              </a:spcAft>
              <a:buFont typeface="System Font Regular"/>
              <a:buChar char="–"/>
              <a:defRPr sz="1600">
                <a:solidFill>
                  <a:schemeClr val="bg1"/>
                </a:solidFill>
                <a:latin typeface="+mn-lt"/>
              </a:defRPr>
            </a:lvl2pPr>
            <a:lvl3pPr marL="648000" indent="-216000"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803C91-33B0-4ECC-877C-DA3C4658C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2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 –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71247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b="0">
                <a:solidFill>
                  <a:schemeClr val="tx1"/>
                </a:solidFill>
                <a:latin typeface="+mn-lt"/>
              </a:defRPr>
            </a:lvl1pPr>
            <a:lvl2pPr marL="216000" indent="-216000">
              <a:buClr>
                <a:schemeClr val="accent2"/>
              </a:buClr>
              <a:buSzPct val="90000"/>
              <a:buFont typeface="System Font Regular"/>
              <a:buChar char="►"/>
              <a:defRPr sz="1600">
                <a:solidFill>
                  <a:schemeClr val="tx1"/>
                </a:solidFill>
                <a:latin typeface="+mn-lt"/>
              </a:defRPr>
            </a:lvl2pPr>
            <a:lvl3pPr marL="432000" indent="-216000">
              <a:spcAft>
                <a:spcPts val="400"/>
              </a:spcAft>
              <a:buFont typeface="System Font Regular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grpSp>
        <p:nvGrpSpPr>
          <p:cNvPr id="11" name="object 2">
            <a:extLst>
              <a:ext uri="{FF2B5EF4-FFF2-40B4-BE49-F238E27FC236}">
                <a16:creationId xmlns:a16="http://schemas.microsoft.com/office/drawing/2014/main" id="{C8E55735-C06E-2A48-9459-BCC7C930E441}"/>
              </a:ext>
            </a:extLst>
          </p:cNvPr>
          <p:cNvGrpSpPr/>
          <p:nvPr userDrawn="1"/>
        </p:nvGrpSpPr>
        <p:grpSpPr>
          <a:xfrm>
            <a:off x="10159701" y="3664705"/>
            <a:ext cx="2031986" cy="3192955"/>
            <a:chOff x="16753394" y="6043369"/>
            <a:chExt cx="3350895" cy="5265420"/>
          </a:xfrm>
        </p:grpSpPr>
        <p:sp>
          <p:nvSpPr>
            <p:cNvPr id="13" name="object 3">
              <a:extLst>
                <a:ext uri="{FF2B5EF4-FFF2-40B4-BE49-F238E27FC236}">
                  <a16:creationId xmlns:a16="http://schemas.microsoft.com/office/drawing/2014/main" id="{305574D1-F0FC-5A49-9E4E-0FDD88777A49}"/>
                </a:ext>
              </a:extLst>
            </p:cNvPr>
            <p:cNvSpPr/>
            <p:nvPr/>
          </p:nvSpPr>
          <p:spPr>
            <a:xfrm>
              <a:off x="18562373" y="6043369"/>
              <a:ext cx="1541780" cy="2465070"/>
            </a:xfrm>
            <a:custGeom>
              <a:avLst/>
              <a:gdLst/>
              <a:ahLst/>
              <a:cxnLst/>
              <a:rect l="l" t="t" r="r" b="b"/>
              <a:pathLst>
                <a:path w="1541780" h="2465070">
                  <a:moveTo>
                    <a:pt x="0" y="0"/>
                  </a:moveTo>
                  <a:lnTo>
                    <a:pt x="191093" y="2464961"/>
                  </a:lnTo>
                  <a:lnTo>
                    <a:pt x="1541722" y="1771118"/>
                  </a:lnTo>
                  <a:lnTo>
                    <a:pt x="1541722" y="1301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B27"/>
            </a:solidFill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  <p:pic>
          <p:nvPicPr>
            <p:cNvPr id="14" name="object 4">
              <a:extLst>
                <a:ext uri="{FF2B5EF4-FFF2-40B4-BE49-F238E27FC236}">
                  <a16:creationId xmlns:a16="http://schemas.microsoft.com/office/drawing/2014/main" id="{6369466F-BF54-674F-A40D-B40831CD842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53394" y="6650645"/>
              <a:ext cx="3350704" cy="4657910"/>
            </a:xfrm>
            <a:prstGeom prst="rect">
              <a:avLst/>
            </a:prstGeom>
          </p:spPr>
        </p:pic>
      </p:grpSp>
      <p:pic>
        <p:nvPicPr>
          <p:cNvPr id="15" name="object 5">
            <a:extLst>
              <a:ext uri="{FF2B5EF4-FFF2-40B4-BE49-F238E27FC236}">
                <a16:creationId xmlns:a16="http://schemas.microsoft.com/office/drawing/2014/main" id="{E915F631-A841-8042-97FB-AB1D4B0247DF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356163" y="0"/>
            <a:ext cx="1835408" cy="3104913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4A8691-8D77-1A4E-9C83-A85EEDC7D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950E92-A478-4CDE-BD5B-645FB76B26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25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 –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7092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71247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b="0">
                <a:solidFill>
                  <a:schemeClr val="bg1"/>
                </a:solidFill>
              </a:defRPr>
            </a:lvl1pPr>
            <a:lvl2pPr marL="216000" indent="-216000">
              <a:buClr>
                <a:schemeClr val="accent2"/>
              </a:buClr>
              <a:buSzPct val="90000"/>
              <a:buFont typeface="System Font Regular"/>
              <a:buChar char="►"/>
              <a:defRPr sz="1600">
                <a:solidFill>
                  <a:schemeClr val="bg1"/>
                </a:solidFill>
              </a:defRPr>
            </a:lvl2pPr>
            <a:lvl3pPr marL="432000" indent="-216000">
              <a:spcAft>
                <a:spcPts val="400"/>
              </a:spcAft>
              <a:buFont typeface="System Font Regular"/>
              <a:buChar char="–"/>
              <a:defRPr sz="16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4480B8CB-2E16-414F-B288-D36F7D89E56C}"/>
              </a:ext>
            </a:extLst>
          </p:cNvPr>
          <p:cNvSpPr/>
          <p:nvPr userDrawn="1"/>
        </p:nvSpPr>
        <p:spPr>
          <a:xfrm>
            <a:off x="10175588" y="3664706"/>
            <a:ext cx="2016198" cy="3192955"/>
          </a:xfrm>
          <a:custGeom>
            <a:avLst/>
            <a:gdLst/>
            <a:ahLst/>
            <a:cxnLst/>
            <a:rect l="l" t="t" r="r" b="b"/>
            <a:pathLst>
              <a:path w="3324859" h="5265420">
                <a:moveTo>
                  <a:pt x="309249" y="3074754"/>
                </a:moveTo>
                <a:lnTo>
                  <a:pt x="329605" y="3026180"/>
                </a:lnTo>
                <a:lnTo>
                  <a:pt x="350511" y="2978005"/>
                </a:lnTo>
                <a:lnTo>
                  <a:pt x="371963" y="2930231"/>
                </a:lnTo>
                <a:lnTo>
                  <a:pt x="393955" y="2882861"/>
                </a:lnTo>
                <a:lnTo>
                  <a:pt x="416482" y="2835896"/>
                </a:lnTo>
                <a:lnTo>
                  <a:pt x="439540" y="2789339"/>
                </a:lnTo>
                <a:lnTo>
                  <a:pt x="463122" y="2743192"/>
                </a:lnTo>
                <a:lnTo>
                  <a:pt x="487224" y="2697458"/>
                </a:lnTo>
                <a:lnTo>
                  <a:pt x="511841" y="2652137"/>
                </a:lnTo>
                <a:lnTo>
                  <a:pt x="536967" y="2607233"/>
                </a:lnTo>
                <a:lnTo>
                  <a:pt x="562597" y="2562747"/>
                </a:lnTo>
                <a:lnTo>
                  <a:pt x="588726" y="2518682"/>
                </a:lnTo>
                <a:lnTo>
                  <a:pt x="615349" y="2475040"/>
                </a:lnTo>
                <a:lnTo>
                  <a:pt x="642461" y="2431823"/>
                </a:lnTo>
                <a:lnTo>
                  <a:pt x="670056" y="2389032"/>
                </a:lnTo>
                <a:lnTo>
                  <a:pt x="698129" y="2346671"/>
                </a:lnTo>
                <a:lnTo>
                  <a:pt x="726675" y="2304742"/>
                </a:lnTo>
                <a:lnTo>
                  <a:pt x="755690" y="2263246"/>
                </a:lnTo>
                <a:lnTo>
                  <a:pt x="785167" y="2222186"/>
                </a:lnTo>
                <a:lnTo>
                  <a:pt x="815101" y="2181563"/>
                </a:lnTo>
                <a:lnTo>
                  <a:pt x="845488" y="2141381"/>
                </a:lnTo>
                <a:lnTo>
                  <a:pt x="876322" y="2101640"/>
                </a:lnTo>
                <a:lnTo>
                  <a:pt x="907598" y="2062344"/>
                </a:lnTo>
                <a:lnTo>
                  <a:pt x="939311" y="2023495"/>
                </a:lnTo>
                <a:lnTo>
                  <a:pt x="971455" y="1985094"/>
                </a:lnTo>
                <a:lnTo>
                  <a:pt x="1004026" y="1947143"/>
                </a:lnTo>
                <a:lnTo>
                  <a:pt x="1037019" y="1909646"/>
                </a:lnTo>
                <a:lnTo>
                  <a:pt x="1070427" y="1872603"/>
                </a:lnTo>
                <a:lnTo>
                  <a:pt x="1104247" y="1836018"/>
                </a:lnTo>
                <a:lnTo>
                  <a:pt x="1138472" y="1799892"/>
                </a:lnTo>
                <a:lnTo>
                  <a:pt x="1173097" y="1764227"/>
                </a:lnTo>
                <a:lnTo>
                  <a:pt x="1208118" y="1729026"/>
                </a:lnTo>
                <a:lnTo>
                  <a:pt x="1243530" y="1694290"/>
                </a:lnTo>
                <a:lnTo>
                  <a:pt x="1279326" y="1660023"/>
                </a:lnTo>
                <a:lnTo>
                  <a:pt x="1315502" y="1626225"/>
                </a:lnTo>
                <a:lnTo>
                  <a:pt x="1352053" y="1592900"/>
                </a:lnTo>
                <a:lnTo>
                  <a:pt x="1388974" y="1560049"/>
                </a:lnTo>
                <a:lnTo>
                  <a:pt x="1426258" y="1527675"/>
                </a:lnTo>
                <a:lnTo>
                  <a:pt x="1463902" y="1495779"/>
                </a:lnTo>
                <a:lnTo>
                  <a:pt x="1501900" y="1464364"/>
                </a:lnTo>
                <a:lnTo>
                  <a:pt x="1540246" y="1433431"/>
                </a:lnTo>
                <a:lnTo>
                  <a:pt x="1578937" y="1402984"/>
                </a:lnTo>
                <a:lnTo>
                  <a:pt x="1617965" y="1373024"/>
                </a:lnTo>
                <a:lnTo>
                  <a:pt x="1657327" y="1343554"/>
                </a:lnTo>
                <a:lnTo>
                  <a:pt x="1697017" y="1314574"/>
                </a:lnTo>
                <a:lnTo>
                  <a:pt x="1737030" y="1286089"/>
                </a:lnTo>
                <a:lnTo>
                  <a:pt x="1777360" y="1258099"/>
                </a:lnTo>
                <a:lnTo>
                  <a:pt x="1818003" y="1230607"/>
                </a:lnTo>
                <a:lnTo>
                  <a:pt x="1858953" y="1203616"/>
                </a:lnTo>
                <a:lnTo>
                  <a:pt x="1900206" y="1177126"/>
                </a:lnTo>
                <a:lnTo>
                  <a:pt x="1808952" y="0"/>
                </a:lnTo>
                <a:lnTo>
                  <a:pt x="2727134" y="774918"/>
                </a:lnTo>
                <a:lnTo>
                  <a:pt x="2773117" y="758911"/>
                </a:lnTo>
                <a:lnTo>
                  <a:pt x="2819294" y="743446"/>
                </a:lnTo>
                <a:lnTo>
                  <a:pt x="2865657" y="728525"/>
                </a:lnTo>
                <a:lnTo>
                  <a:pt x="2912204" y="714151"/>
                </a:lnTo>
                <a:lnTo>
                  <a:pt x="2958928" y="700326"/>
                </a:lnTo>
                <a:lnTo>
                  <a:pt x="3005824" y="687052"/>
                </a:lnTo>
                <a:lnTo>
                  <a:pt x="3052887" y="674331"/>
                </a:lnTo>
                <a:lnTo>
                  <a:pt x="3100112" y="662166"/>
                </a:lnTo>
                <a:lnTo>
                  <a:pt x="3147495" y="650557"/>
                </a:lnTo>
                <a:lnTo>
                  <a:pt x="3195029" y="639509"/>
                </a:lnTo>
                <a:lnTo>
                  <a:pt x="3242710" y="629022"/>
                </a:lnTo>
                <a:lnTo>
                  <a:pt x="3290532" y="619099"/>
                </a:lnTo>
                <a:lnTo>
                  <a:pt x="3324505" y="612470"/>
                </a:lnTo>
              </a:path>
              <a:path w="3324859" h="5265420">
                <a:moveTo>
                  <a:pt x="49625" y="5265184"/>
                </a:moveTo>
                <a:lnTo>
                  <a:pt x="41699" y="5212818"/>
                </a:lnTo>
                <a:lnTo>
                  <a:pt x="35504" y="5168061"/>
                </a:lnTo>
                <a:lnTo>
                  <a:pt x="29800" y="5123212"/>
                </a:lnTo>
                <a:lnTo>
                  <a:pt x="24590" y="5078275"/>
                </a:lnTo>
                <a:lnTo>
                  <a:pt x="19876" y="5033254"/>
                </a:lnTo>
                <a:lnTo>
                  <a:pt x="15658" y="4988153"/>
                </a:lnTo>
                <a:lnTo>
                  <a:pt x="11938" y="4942975"/>
                </a:lnTo>
                <a:lnTo>
                  <a:pt x="8719" y="4897726"/>
                </a:lnTo>
                <a:lnTo>
                  <a:pt x="6001" y="4852409"/>
                </a:lnTo>
                <a:lnTo>
                  <a:pt x="3787" y="4807028"/>
                </a:lnTo>
                <a:lnTo>
                  <a:pt x="2078" y="4761587"/>
                </a:lnTo>
                <a:lnTo>
                  <a:pt x="876" y="4716090"/>
                </a:lnTo>
                <a:lnTo>
                  <a:pt x="183" y="4670541"/>
                </a:lnTo>
                <a:lnTo>
                  <a:pt x="0" y="4624945"/>
                </a:lnTo>
                <a:lnTo>
                  <a:pt x="328" y="4579304"/>
                </a:lnTo>
                <a:lnTo>
                  <a:pt x="1170" y="4533623"/>
                </a:lnTo>
                <a:lnTo>
                  <a:pt x="2527" y="4487906"/>
                </a:lnTo>
                <a:lnTo>
                  <a:pt x="4401" y="4442158"/>
                </a:lnTo>
                <a:lnTo>
                  <a:pt x="6794" y="4396382"/>
                </a:lnTo>
                <a:lnTo>
                  <a:pt x="9707" y="4350581"/>
                </a:lnTo>
                <a:lnTo>
                  <a:pt x="13141" y="4304761"/>
                </a:lnTo>
                <a:lnTo>
                  <a:pt x="17099" y="4258925"/>
                </a:lnTo>
                <a:lnTo>
                  <a:pt x="21583" y="4213077"/>
                </a:lnTo>
                <a:lnTo>
                  <a:pt x="26593" y="4167222"/>
                </a:lnTo>
                <a:lnTo>
                  <a:pt x="32132" y="4121362"/>
                </a:lnTo>
                <a:lnTo>
                  <a:pt x="38201" y="4075503"/>
                </a:lnTo>
                <a:lnTo>
                  <a:pt x="44802" y="4029647"/>
                </a:lnTo>
                <a:lnTo>
                  <a:pt x="51936" y="3983800"/>
                </a:lnTo>
                <a:lnTo>
                  <a:pt x="59606" y="3937966"/>
                </a:lnTo>
                <a:lnTo>
                  <a:pt x="67813" y="3892147"/>
                </a:lnTo>
                <a:lnTo>
                  <a:pt x="76558" y="3846349"/>
                </a:lnTo>
                <a:lnTo>
                  <a:pt x="85844" y="3800574"/>
                </a:lnTo>
                <a:lnTo>
                  <a:pt x="95671" y="3754829"/>
                </a:lnTo>
                <a:lnTo>
                  <a:pt x="106042" y="3709115"/>
                </a:lnTo>
                <a:lnTo>
                  <a:pt x="116958" y="3663437"/>
                </a:lnTo>
                <a:lnTo>
                  <a:pt x="128422" y="3617800"/>
                </a:lnTo>
                <a:lnTo>
                  <a:pt x="140433" y="3572207"/>
                </a:lnTo>
                <a:lnTo>
                  <a:pt x="152996" y="3526663"/>
                </a:lnTo>
                <a:lnTo>
                  <a:pt x="166110" y="3481170"/>
                </a:lnTo>
                <a:lnTo>
                  <a:pt x="179777" y="3435734"/>
                </a:lnTo>
                <a:lnTo>
                  <a:pt x="194000" y="3390359"/>
                </a:lnTo>
                <a:lnTo>
                  <a:pt x="208780" y="3345047"/>
                </a:lnTo>
                <a:lnTo>
                  <a:pt x="224119" y="3299804"/>
                </a:lnTo>
                <a:lnTo>
                  <a:pt x="240017" y="3254633"/>
                </a:lnTo>
                <a:lnTo>
                  <a:pt x="256478" y="3209539"/>
                </a:lnTo>
                <a:lnTo>
                  <a:pt x="273503" y="3164525"/>
                </a:lnTo>
                <a:lnTo>
                  <a:pt x="291092" y="3119595"/>
                </a:lnTo>
                <a:lnTo>
                  <a:pt x="309249" y="3074754"/>
                </a:lnTo>
              </a:path>
            </a:pathLst>
          </a:custGeom>
          <a:ln w="52354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pic>
        <p:nvPicPr>
          <p:cNvPr id="16" name="object 3">
            <a:extLst>
              <a:ext uri="{FF2B5EF4-FFF2-40B4-BE49-F238E27FC236}">
                <a16:creationId xmlns:a16="http://schemas.microsoft.com/office/drawing/2014/main" id="{E32B2CBC-460D-9645-A0C5-6B4C8DCF54D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40289" y="0"/>
            <a:ext cx="1851282" cy="310491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E9CA8A7-4186-374B-8694-70A7B120F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039B87-A019-4494-B121-F32214B00D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0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2" y="1501253"/>
            <a:ext cx="5364000" cy="4708627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b="0">
                <a:solidFill>
                  <a:schemeClr val="tx1"/>
                </a:solidFill>
              </a:defRPr>
            </a:lvl1pPr>
            <a:lvl2pPr marL="216000" indent="-216000">
              <a:buClr>
                <a:schemeClr val="accent2"/>
              </a:buClr>
              <a:buSzPct val="90000"/>
              <a:buFont typeface="System Font Regular"/>
              <a:buChar char="►"/>
              <a:defRPr sz="1600">
                <a:solidFill>
                  <a:schemeClr val="tx1"/>
                </a:solidFill>
              </a:defRPr>
            </a:lvl2pPr>
            <a:lvl3pPr marL="432000" indent="-216000">
              <a:spcAft>
                <a:spcPts val="400"/>
              </a:spcAft>
              <a:buFont typeface="System Font Regular"/>
              <a:buChar char="–"/>
              <a:defRPr sz="1600">
                <a:solidFill>
                  <a:schemeClr val="tx1"/>
                </a:solidFill>
              </a:defRPr>
            </a:lvl3pPr>
            <a:lvl4pPr marL="216000" indent="-216000">
              <a:spcAft>
                <a:spcPts val="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sz="16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764E9-11BC-BD48-96AA-8FE81E6FC2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A7867D9-F11C-4F46-8266-313B6374FC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20000" y="1501253"/>
            <a:ext cx="5364000" cy="4708627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b="0">
                <a:solidFill>
                  <a:schemeClr val="tx1"/>
                </a:solidFill>
              </a:defRPr>
            </a:lvl1pPr>
            <a:lvl2pPr marL="216000" indent="-216000">
              <a:buClr>
                <a:schemeClr val="accent2"/>
              </a:buClr>
              <a:buSzPct val="90000"/>
              <a:buFont typeface="System Font Regular"/>
              <a:buChar char="►"/>
              <a:defRPr sz="1600">
                <a:solidFill>
                  <a:schemeClr val="tx1"/>
                </a:solidFill>
              </a:defRPr>
            </a:lvl2pPr>
            <a:lvl3pPr marL="432000" indent="-216000">
              <a:spcAft>
                <a:spcPts val="400"/>
              </a:spcAft>
              <a:buFont typeface="System Font Regular"/>
              <a:buChar char="–"/>
              <a:defRPr sz="1600">
                <a:solidFill>
                  <a:schemeClr val="tx1"/>
                </a:solidFill>
              </a:defRPr>
            </a:lvl3pPr>
            <a:lvl4pPr marL="216000" indent="-216000">
              <a:spcAft>
                <a:spcPts val="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sz="16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58FA68-7368-493B-9B56-735DD9E5E7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97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– L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1501253"/>
            <a:ext cx="6408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64080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b="0">
                <a:solidFill>
                  <a:schemeClr val="tx1"/>
                </a:solidFill>
              </a:defRPr>
            </a:lvl1pPr>
            <a:lvl2pPr marL="216000" indent="-216000">
              <a:buClr>
                <a:schemeClr val="accent2"/>
              </a:buClr>
              <a:buSzPct val="90000"/>
              <a:buFont typeface="System Font Regular"/>
              <a:buChar char="►"/>
              <a:defRPr sz="1600">
                <a:solidFill>
                  <a:schemeClr val="tx1"/>
                </a:solidFill>
              </a:defRPr>
            </a:lvl2pPr>
            <a:lvl3pPr marL="432000" indent="-216000">
              <a:spcAft>
                <a:spcPts val="400"/>
              </a:spcAft>
              <a:buFont typeface="System Font Regular"/>
              <a:buChar char="–"/>
              <a:defRPr sz="160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C210F2B-D536-D74D-9862-3C3FC44361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3690" y="600393"/>
            <a:ext cx="3968328" cy="5636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764E9-11BC-BD48-96AA-8FE81E6FC2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63D1AB-9E7A-48B4-8EC2-E5A6249D2E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59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–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1501253"/>
            <a:ext cx="6408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64080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b="0">
                <a:solidFill>
                  <a:schemeClr val="bg1"/>
                </a:solidFill>
              </a:defRPr>
            </a:lvl1pPr>
            <a:lvl2pPr marL="216000" indent="-216000">
              <a:buClr>
                <a:schemeClr val="accent2"/>
              </a:buClr>
              <a:buSzPct val="90000"/>
              <a:buFont typeface="System Font Regular"/>
              <a:buChar char="►"/>
              <a:defRPr sz="1600">
                <a:solidFill>
                  <a:schemeClr val="bg1"/>
                </a:solidFill>
              </a:defRPr>
            </a:lvl2pPr>
            <a:lvl3pPr marL="432000" indent="-216000">
              <a:spcAft>
                <a:spcPts val="400"/>
              </a:spcAft>
              <a:buFont typeface="System Font Regular"/>
              <a:buChar char="–"/>
              <a:defRPr sz="16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C210F2B-D536-D74D-9862-3C3FC44361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3690" y="600393"/>
            <a:ext cx="3968328" cy="5636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F1384-E78E-2A46-9235-633F1067E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3BC933-7F6A-48A9-93A3-D94CD67CAA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08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arge Image –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1501253"/>
            <a:ext cx="446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44640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b="0">
                <a:solidFill>
                  <a:schemeClr val="tx1"/>
                </a:solidFill>
              </a:defRPr>
            </a:lvl1pPr>
            <a:lvl2pPr marL="216000" indent="-216000">
              <a:buClr>
                <a:schemeClr val="accent2"/>
              </a:buClr>
              <a:buSzPct val="90000"/>
              <a:buFont typeface="System Font Regular"/>
              <a:buChar char="►"/>
              <a:defRPr sz="1600">
                <a:solidFill>
                  <a:schemeClr val="tx1"/>
                </a:solidFill>
              </a:defRPr>
            </a:lvl2pPr>
            <a:lvl3pPr marL="432000" indent="-216000">
              <a:spcAft>
                <a:spcPts val="400"/>
              </a:spcAft>
              <a:buFont typeface="System Font Regular"/>
              <a:buChar char="–"/>
              <a:defRPr sz="160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C210F2B-D536-D74D-9862-3C3FC44361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77469" y="600393"/>
            <a:ext cx="5974549" cy="5636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7EB77-9A9C-064B-976C-90F042175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263A33-34C7-408E-90B9-6A8D50D3B2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8575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arge Image –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1501253"/>
            <a:ext cx="446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BC2DDF2-E093-224B-9184-3A00316F7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1813" y="2484438"/>
            <a:ext cx="4464000" cy="3248025"/>
          </a:xfrm>
        </p:spPr>
        <p:txBody>
          <a:bodyPr/>
          <a:lstStyle>
            <a:lvl1pPr marL="216000" indent="-216000">
              <a:spcAft>
                <a:spcPts val="4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defRPr b="0">
                <a:solidFill>
                  <a:schemeClr val="bg1"/>
                </a:solidFill>
              </a:defRPr>
            </a:lvl1pPr>
            <a:lvl2pPr marL="216000" indent="-216000">
              <a:buClr>
                <a:schemeClr val="accent2"/>
              </a:buClr>
              <a:buSzPct val="90000"/>
              <a:buFont typeface="System Font Regular"/>
              <a:buChar char="►"/>
              <a:defRPr sz="1600">
                <a:solidFill>
                  <a:schemeClr val="bg1"/>
                </a:solidFill>
              </a:defRPr>
            </a:lvl2pPr>
            <a:lvl3pPr marL="432000" indent="-216000">
              <a:spcAft>
                <a:spcPts val="400"/>
              </a:spcAft>
              <a:buFont typeface="System Font Regular"/>
              <a:buChar char="–"/>
              <a:defRPr sz="16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C210F2B-D536-D74D-9862-3C3FC44361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77469" y="600393"/>
            <a:ext cx="5974549" cy="5636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CE53A-3E08-1748-A208-B30A4EE3D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D84607-6E1A-4249-8065-6546972466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00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r Chart – Ligh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DF6F-C84A-494D-AFDA-5AE89DD65E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2470245"/>
            <a:ext cx="9163558" cy="38486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6" name="object 14">
            <a:extLst>
              <a:ext uri="{FF2B5EF4-FFF2-40B4-BE49-F238E27FC236}">
                <a16:creationId xmlns:a16="http://schemas.microsoft.com/office/drawing/2014/main" id="{EE7294A9-1C03-4241-85D3-57D5D1CA000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53199" y="0"/>
            <a:ext cx="1838372" cy="3258855"/>
          </a:xfrm>
          <a:prstGeom prst="rect">
            <a:avLst/>
          </a:prstGeom>
        </p:spPr>
      </p:pic>
      <p:sp>
        <p:nvSpPr>
          <p:cNvPr id="17" name="object 15">
            <a:extLst>
              <a:ext uri="{FF2B5EF4-FFF2-40B4-BE49-F238E27FC236}">
                <a16:creationId xmlns:a16="http://schemas.microsoft.com/office/drawing/2014/main" id="{BC12F7A6-0660-C94D-A142-F3F6DC211F53}"/>
              </a:ext>
            </a:extLst>
          </p:cNvPr>
          <p:cNvSpPr/>
          <p:nvPr userDrawn="1"/>
        </p:nvSpPr>
        <p:spPr>
          <a:xfrm>
            <a:off x="10635994" y="3356497"/>
            <a:ext cx="1555661" cy="1830597"/>
          </a:xfrm>
          <a:custGeom>
            <a:avLst/>
            <a:gdLst/>
            <a:ahLst/>
            <a:cxnLst/>
            <a:rect l="l" t="t" r="r" b="b"/>
            <a:pathLst>
              <a:path w="2565400" h="3018790">
                <a:moveTo>
                  <a:pt x="2565260" y="713695"/>
                </a:moveTo>
                <a:lnTo>
                  <a:pt x="1706607" y="713695"/>
                </a:lnTo>
                <a:lnTo>
                  <a:pt x="1761935" y="0"/>
                </a:lnTo>
                <a:lnTo>
                  <a:pt x="916296" y="713695"/>
                </a:lnTo>
                <a:lnTo>
                  <a:pt x="0" y="713695"/>
                </a:lnTo>
                <a:lnTo>
                  <a:pt x="0" y="3018337"/>
                </a:lnTo>
                <a:lnTo>
                  <a:pt x="2565260" y="3018337"/>
                </a:lnTo>
              </a:path>
            </a:pathLst>
          </a:custGeom>
          <a:ln w="52354">
            <a:solidFill>
              <a:schemeClr val="accent5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8" name="object 16">
            <a:extLst>
              <a:ext uri="{FF2B5EF4-FFF2-40B4-BE49-F238E27FC236}">
                <a16:creationId xmlns:a16="http://schemas.microsoft.com/office/drawing/2014/main" id="{C3C62E0C-961F-C047-BCCE-E8091A6CE59C}"/>
              </a:ext>
            </a:extLst>
          </p:cNvPr>
          <p:cNvSpPr/>
          <p:nvPr userDrawn="1"/>
        </p:nvSpPr>
        <p:spPr>
          <a:xfrm>
            <a:off x="10353200" y="5508561"/>
            <a:ext cx="1838683" cy="1349266"/>
          </a:xfrm>
          <a:custGeom>
            <a:avLst/>
            <a:gdLst/>
            <a:ahLst/>
            <a:cxnLst/>
            <a:rect l="l" t="t" r="r" b="b"/>
            <a:pathLst>
              <a:path w="3032125" h="2225040">
                <a:moveTo>
                  <a:pt x="523544" y="0"/>
                </a:moveTo>
                <a:lnTo>
                  <a:pt x="475891" y="2139"/>
                </a:lnTo>
                <a:lnTo>
                  <a:pt x="429437" y="8435"/>
                </a:lnTo>
                <a:lnTo>
                  <a:pt x="384366" y="18702"/>
                </a:lnTo>
                <a:lnTo>
                  <a:pt x="340863" y="32755"/>
                </a:lnTo>
                <a:lnTo>
                  <a:pt x="299114" y="50410"/>
                </a:lnTo>
                <a:lnTo>
                  <a:pt x="259302" y="71482"/>
                </a:lnTo>
                <a:lnTo>
                  <a:pt x="221613" y="95785"/>
                </a:lnTo>
                <a:lnTo>
                  <a:pt x="186232" y="123135"/>
                </a:lnTo>
                <a:lnTo>
                  <a:pt x="153343" y="153347"/>
                </a:lnTo>
                <a:lnTo>
                  <a:pt x="123131" y="186236"/>
                </a:lnTo>
                <a:lnTo>
                  <a:pt x="95782" y="221618"/>
                </a:lnTo>
                <a:lnTo>
                  <a:pt x="71479" y="259307"/>
                </a:lnTo>
                <a:lnTo>
                  <a:pt x="50408" y="299118"/>
                </a:lnTo>
                <a:lnTo>
                  <a:pt x="32754" y="340867"/>
                </a:lnTo>
                <a:lnTo>
                  <a:pt x="18701" y="384369"/>
                </a:lnTo>
                <a:lnTo>
                  <a:pt x="8435" y="429439"/>
                </a:lnTo>
                <a:lnTo>
                  <a:pt x="2139" y="475892"/>
                </a:lnTo>
                <a:lnTo>
                  <a:pt x="0" y="523544"/>
                </a:lnTo>
                <a:lnTo>
                  <a:pt x="0" y="2224531"/>
                </a:lnTo>
              </a:path>
              <a:path w="3032125" h="2225040">
                <a:moveTo>
                  <a:pt x="3031612" y="0"/>
                </a:moveTo>
                <a:lnTo>
                  <a:pt x="523544" y="0"/>
                </a:lnTo>
              </a:path>
            </a:pathLst>
          </a:custGeom>
          <a:ln w="52354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10FB117-9D18-B44B-AF3C-365A05722C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A60514-F19E-473E-84E4-AA8BC480F0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44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r Chart – Ligh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DF6F-C84A-494D-AFDA-5AE89DD65E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2470245"/>
            <a:ext cx="9163558" cy="38486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0" name="object 46">
            <a:extLst>
              <a:ext uri="{FF2B5EF4-FFF2-40B4-BE49-F238E27FC236}">
                <a16:creationId xmlns:a16="http://schemas.microsoft.com/office/drawing/2014/main" id="{F15D238F-6ED4-904D-8734-0C7B934BA6B0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53199" y="0"/>
            <a:ext cx="1838372" cy="3258855"/>
          </a:xfrm>
          <a:prstGeom prst="rect">
            <a:avLst/>
          </a:prstGeom>
        </p:spPr>
      </p:pic>
      <p:sp>
        <p:nvSpPr>
          <p:cNvPr id="11" name="object 47">
            <a:extLst>
              <a:ext uri="{FF2B5EF4-FFF2-40B4-BE49-F238E27FC236}">
                <a16:creationId xmlns:a16="http://schemas.microsoft.com/office/drawing/2014/main" id="{23BB6F94-EB7E-7842-BFA2-ED595B70C813}"/>
              </a:ext>
            </a:extLst>
          </p:cNvPr>
          <p:cNvSpPr/>
          <p:nvPr userDrawn="1"/>
        </p:nvSpPr>
        <p:spPr>
          <a:xfrm>
            <a:off x="10635994" y="3356497"/>
            <a:ext cx="1555661" cy="1830597"/>
          </a:xfrm>
          <a:custGeom>
            <a:avLst/>
            <a:gdLst/>
            <a:ahLst/>
            <a:cxnLst/>
            <a:rect l="l" t="t" r="r" b="b"/>
            <a:pathLst>
              <a:path w="2565400" h="3018790">
                <a:moveTo>
                  <a:pt x="2565260" y="713695"/>
                </a:moveTo>
                <a:lnTo>
                  <a:pt x="1706607" y="713695"/>
                </a:lnTo>
                <a:lnTo>
                  <a:pt x="1761935" y="0"/>
                </a:lnTo>
                <a:lnTo>
                  <a:pt x="916296" y="713695"/>
                </a:lnTo>
                <a:lnTo>
                  <a:pt x="0" y="713695"/>
                </a:lnTo>
                <a:lnTo>
                  <a:pt x="0" y="3018337"/>
                </a:lnTo>
                <a:lnTo>
                  <a:pt x="2565260" y="3018337"/>
                </a:lnTo>
              </a:path>
            </a:pathLst>
          </a:custGeom>
          <a:ln w="52354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2" name="object 48">
            <a:extLst>
              <a:ext uri="{FF2B5EF4-FFF2-40B4-BE49-F238E27FC236}">
                <a16:creationId xmlns:a16="http://schemas.microsoft.com/office/drawing/2014/main" id="{D4B5CF00-6CE0-9B4C-A08F-39EF672D562C}"/>
              </a:ext>
            </a:extLst>
          </p:cNvPr>
          <p:cNvSpPr/>
          <p:nvPr userDrawn="1"/>
        </p:nvSpPr>
        <p:spPr>
          <a:xfrm>
            <a:off x="10353200" y="5508561"/>
            <a:ext cx="1838683" cy="1349266"/>
          </a:xfrm>
          <a:custGeom>
            <a:avLst/>
            <a:gdLst/>
            <a:ahLst/>
            <a:cxnLst/>
            <a:rect l="l" t="t" r="r" b="b"/>
            <a:pathLst>
              <a:path w="3032125" h="2225040">
                <a:moveTo>
                  <a:pt x="523544" y="0"/>
                </a:moveTo>
                <a:lnTo>
                  <a:pt x="475891" y="2139"/>
                </a:lnTo>
                <a:lnTo>
                  <a:pt x="429437" y="8435"/>
                </a:lnTo>
                <a:lnTo>
                  <a:pt x="384366" y="18702"/>
                </a:lnTo>
                <a:lnTo>
                  <a:pt x="340863" y="32755"/>
                </a:lnTo>
                <a:lnTo>
                  <a:pt x="299114" y="50410"/>
                </a:lnTo>
                <a:lnTo>
                  <a:pt x="259302" y="71482"/>
                </a:lnTo>
                <a:lnTo>
                  <a:pt x="221613" y="95785"/>
                </a:lnTo>
                <a:lnTo>
                  <a:pt x="186232" y="123135"/>
                </a:lnTo>
                <a:lnTo>
                  <a:pt x="153343" y="153347"/>
                </a:lnTo>
                <a:lnTo>
                  <a:pt x="123131" y="186236"/>
                </a:lnTo>
                <a:lnTo>
                  <a:pt x="95782" y="221618"/>
                </a:lnTo>
                <a:lnTo>
                  <a:pt x="71479" y="259307"/>
                </a:lnTo>
                <a:lnTo>
                  <a:pt x="50408" y="299118"/>
                </a:lnTo>
                <a:lnTo>
                  <a:pt x="32754" y="340867"/>
                </a:lnTo>
                <a:lnTo>
                  <a:pt x="18701" y="384369"/>
                </a:lnTo>
                <a:lnTo>
                  <a:pt x="8435" y="429439"/>
                </a:lnTo>
                <a:lnTo>
                  <a:pt x="2139" y="475892"/>
                </a:lnTo>
                <a:lnTo>
                  <a:pt x="0" y="523544"/>
                </a:lnTo>
                <a:lnTo>
                  <a:pt x="0" y="2224531"/>
                </a:lnTo>
              </a:path>
              <a:path w="3032125" h="2225040">
                <a:moveTo>
                  <a:pt x="3031612" y="0"/>
                </a:moveTo>
                <a:lnTo>
                  <a:pt x="523544" y="0"/>
                </a:lnTo>
              </a:path>
            </a:pathLst>
          </a:custGeom>
          <a:ln w="52354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2E93E19-F860-1D4F-B044-77EA7F09A7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4DE73D-E2A7-A84B-8D28-47718AC0B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182B2F-6A90-451C-997B-A3EF3A79B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90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r Chart – Ligh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DF6F-C84A-494D-AFDA-5AE89DD65E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2470245"/>
            <a:ext cx="9163558" cy="38486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3" name="object 3">
            <a:extLst>
              <a:ext uri="{FF2B5EF4-FFF2-40B4-BE49-F238E27FC236}">
                <a16:creationId xmlns:a16="http://schemas.microsoft.com/office/drawing/2014/main" id="{6A8E37EF-1469-824E-AEAA-3E777801E3AE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53199" y="0"/>
            <a:ext cx="1838372" cy="3258855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7DCDB92E-B8E9-1548-8FA8-B5D197F290A8}"/>
              </a:ext>
            </a:extLst>
          </p:cNvPr>
          <p:cNvSpPr/>
          <p:nvPr userDrawn="1"/>
        </p:nvSpPr>
        <p:spPr>
          <a:xfrm>
            <a:off x="10635994" y="3356497"/>
            <a:ext cx="1555661" cy="1830597"/>
          </a:xfrm>
          <a:custGeom>
            <a:avLst/>
            <a:gdLst/>
            <a:ahLst/>
            <a:cxnLst/>
            <a:rect l="l" t="t" r="r" b="b"/>
            <a:pathLst>
              <a:path w="2565400" h="3018790">
                <a:moveTo>
                  <a:pt x="2565260" y="713695"/>
                </a:moveTo>
                <a:lnTo>
                  <a:pt x="1706607" y="713695"/>
                </a:lnTo>
                <a:lnTo>
                  <a:pt x="1761935" y="0"/>
                </a:lnTo>
                <a:lnTo>
                  <a:pt x="916296" y="713695"/>
                </a:lnTo>
                <a:lnTo>
                  <a:pt x="0" y="713695"/>
                </a:lnTo>
                <a:lnTo>
                  <a:pt x="0" y="3018337"/>
                </a:lnTo>
                <a:lnTo>
                  <a:pt x="2565260" y="3018337"/>
                </a:lnTo>
              </a:path>
            </a:pathLst>
          </a:custGeom>
          <a:ln w="5235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2691155F-4E7F-AB48-998E-5F849E2F9477}"/>
              </a:ext>
            </a:extLst>
          </p:cNvPr>
          <p:cNvSpPr/>
          <p:nvPr userDrawn="1"/>
        </p:nvSpPr>
        <p:spPr>
          <a:xfrm>
            <a:off x="10353200" y="5508561"/>
            <a:ext cx="1838683" cy="1349266"/>
          </a:xfrm>
          <a:custGeom>
            <a:avLst/>
            <a:gdLst/>
            <a:ahLst/>
            <a:cxnLst/>
            <a:rect l="l" t="t" r="r" b="b"/>
            <a:pathLst>
              <a:path w="3032125" h="2225040">
                <a:moveTo>
                  <a:pt x="523544" y="0"/>
                </a:moveTo>
                <a:lnTo>
                  <a:pt x="475891" y="2139"/>
                </a:lnTo>
                <a:lnTo>
                  <a:pt x="429437" y="8435"/>
                </a:lnTo>
                <a:lnTo>
                  <a:pt x="384366" y="18702"/>
                </a:lnTo>
                <a:lnTo>
                  <a:pt x="340863" y="32755"/>
                </a:lnTo>
                <a:lnTo>
                  <a:pt x="299114" y="50410"/>
                </a:lnTo>
                <a:lnTo>
                  <a:pt x="259302" y="71482"/>
                </a:lnTo>
                <a:lnTo>
                  <a:pt x="221613" y="95785"/>
                </a:lnTo>
                <a:lnTo>
                  <a:pt x="186232" y="123135"/>
                </a:lnTo>
                <a:lnTo>
                  <a:pt x="153343" y="153347"/>
                </a:lnTo>
                <a:lnTo>
                  <a:pt x="123131" y="186236"/>
                </a:lnTo>
                <a:lnTo>
                  <a:pt x="95782" y="221618"/>
                </a:lnTo>
                <a:lnTo>
                  <a:pt x="71479" y="259307"/>
                </a:lnTo>
                <a:lnTo>
                  <a:pt x="50408" y="299118"/>
                </a:lnTo>
                <a:lnTo>
                  <a:pt x="32754" y="340867"/>
                </a:lnTo>
                <a:lnTo>
                  <a:pt x="18701" y="384369"/>
                </a:lnTo>
                <a:lnTo>
                  <a:pt x="8435" y="429439"/>
                </a:lnTo>
                <a:lnTo>
                  <a:pt x="2139" y="475892"/>
                </a:lnTo>
                <a:lnTo>
                  <a:pt x="0" y="523544"/>
                </a:lnTo>
                <a:lnTo>
                  <a:pt x="0" y="2224531"/>
                </a:lnTo>
              </a:path>
              <a:path w="3032125" h="2225040">
                <a:moveTo>
                  <a:pt x="3031612" y="0"/>
                </a:moveTo>
                <a:lnTo>
                  <a:pt x="523544" y="0"/>
                </a:lnTo>
              </a:path>
            </a:pathLst>
          </a:custGeom>
          <a:ln w="52354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37FAEFE-041D-E54C-9737-0F1E2A73FF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CE95818-C48F-AA46-BD4B-E23B72D4B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D664B1-6965-491E-9357-E7554142CE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20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r Chart – Light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DF6F-C84A-494D-AFDA-5AE89DD65E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2470245"/>
            <a:ext cx="9163558" cy="38486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grpSp>
        <p:nvGrpSpPr>
          <p:cNvPr id="10" name="object 3">
            <a:extLst>
              <a:ext uri="{FF2B5EF4-FFF2-40B4-BE49-F238E27FC236}">
                <a16:creationId xmlns:a16="http://schemas.microsoft.com/office/drawing/2014/main" id="{E561E7B8-1F63-8644-99CB-7FBDC80CBF06}"/>
              </a:ext>
            </a:extLst>
          </p:cNvPr>
          <p:cNvGrpSpPr/>
          <p:nvPr userDrawn="1"/>
        </p:nvGrpSpPr>
        <p:grpSpPr>
          <a:xfrm>
            <a:off x="10353199" y="0"/>
            <a:ext cx="1838683" cy="3259187"/>
            <a:chOff x="17072486" y="0"/>
            <a:chExt cx="3032125" cy="5374640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862ECFB-79A8-694F-AEC0-592D3B6499D8}"/>
                </a:ext>
              </a:extLst>
            </p:cNvPr>
            <p:cNvSpPr/>
            <p:nvPr/>
          </p:nvSpPr>
          <p:spPr>
            <a:xfrm>
              <a:off x="17072486" y="0"/>
              <a:ext cx="3032125" cy="5374640"/>
            </a:xfrm>
            <a:custGeom>
              <a:avLst/>
              <a:gdLst/>
              <a:ahLst/>
              <a:cxnLst/>
              <a:rect l="l" t="t" r="r" b="b"/>
              <a:pathLst>
                <a:path w="3032125" h="5374640">
                  <a:moveTo>
                    <a:pt x="3031612" y="0"/>
                  </a:moveTo>
                  <a:lnTo>
                    <a:pt x="822828" y="0"/>
                  </a:lnTo>
                  <a:lnTo>
                    <a:pt x="808815" y="14858"/>
                  </a:lnTo>
                  <a:lnTo>
                    <a:pt x="778405" y="48082"/>
                  </a:lnTo>
                  <a:lnTo>
                    <a:pt x="748468" y="81781"/>
                  </a:lnTo>
                  <a:lnTo>
                    <a:pt x="719011" y="115952"/>
                  </a:lnTo>
                  <a:lnTo>
                    <a:pt x="690042" y="150591"/>
                  </a:lnTo>
                  <a:lnTo>
                    <a:pt x="661566" y="185692"/>
                  </a:lnTo>
                  <a:lnTo>
                    <a:pt x="633591" y="221253"/>
                  </a:lnTo>
                  <a:lnTo>
                    <a:pt x="606123" y="257268"/>
                  </a:lnTo>
                  <a:lnTo>
                    <a:pt x="579169" y="293733"/>
                  </a:lnTo>
                  <a:lnTo>
                    <a:pt x="552734" y="330645"/>
                  </a:lnTo>
                  <a:lnTo>
                    <a:pt x="526827" y="367999"/>
                  </a:lnTo>
                  <a:lnTo>
                    <a:pt x="501453" y="405790"/>
                  </a:lnTo>
                  <a:lnTo>
                    <a:pt x="476618" y="444014"/>
                  </a:lnTo>
                  <a:lnTo>
                    <a:pt x="452331" y="482668"/>
                  </a:lnTo>
                  <a:lnTo>
                    <a:pt x="428596" y="521747"/>
                  </a:lnTo>
                  <a:lnTo>
                    <a:pt x="405422" y="561246"/>
                  </a:lnTo>
                  <a:lnTo>
                    <a:pt x="382813" y="601162"/>
                  </a:lnTo>
                  <a:lnTo>
                    <a:pt x="360778" y="641490"/>
                  </a:lnTo>
                  <a:lnTo>
                    <a:pt x="339322" y="682226"/>
                  </a:lnTo>
                  <a:lnTo>
                    <a:pt x="318452" y="723366"/>
                  </a:lnTo>
                  <a:lnTo>
                    <a:pt x="298175" y="764905"/>
                  </a:lnTo>
                  <a:lnTo>
                    <a:pt x="278498" y="806839"/>
                  </a:lnTo>
                  <a:lnTo>
                    <a:pt x="259426" y="849164"/>
                  </a:lnTo>
                  <a:lnTo>
                    <a:pt x="240967" y="891876"/>
                  </a:lnTo>
                  <a:lnTo>
                    <a:pt x="223127" y="934971"/>
                  </a:lnTo>
                  <a:lnTo>
                    <a:pt x="205913" y="978443"/>
                  </a:lnTo>
                  <a:lnTo>
                    <a:pt x="189331" y="1022290"/>
                  </a:lnTo>
                  <a:lnTo>
                    <a:pt x="173389" y="1066507"/>
                  </a:lnTo>
                  <a:lnTo>
                    <a:pt x="158091" y="1111089"/>
                  </a:lnTo>
                  <a:lnTo>
                    <a:pt x="143446" y="1156032"/>
                  </a:lnTo>
                  <a:lnTo>
                    <a:pt x="129460" y="1201332"/>
                  </a:lnTo>
                  <a:lnTo>
                    <a:pt x="116139" y="1246985"/>
                  </a:lnTo>
                  <a:lnTo>
                    <a:pt x="103490" y="1292987"/>
                  </a:lnTo>
                  <a:lnTo>
                    <a:pt x="91519" y="1339333"/>
                  </a:lnTo>
                  <a:lnTo>
                    <a:pt x="80233" y="1386018"/>
                  </a:lnTo>
                  <a:lnTo>
                    <a:pt x="69640" y="1433040"/>
                  </a:lnTo>
                  <a:lnTo>
                    <a:pt x="59186" y="1483187"/>
                  </a:lnTo>
                  <a:lnTo>
                    <a:pt x="49600" y="1533313"/>
                  </a:lnTo>
                  <a:lnTo>
                    <a:pt x="40877" y="1583409"/>
                  </a:lnTo>
                  <a:lnTo>
                    <a:pt x="33013" y="1633468"/>
                  </a:lnTo>
                  <a:lnTo>
                    <a:pt x="26001" y="1683481"/>
                  </a:lnTo>
                  <a:lnTo>
                    <a:pt x="19837" y="1733441"/>
                  </a:lnTo>
                  <a:lnTo>
                    <a:pt x="14516" y="1783340"/>
                  </a:lnTo>
                  <a:lnTo>
                    <a:pt x="10032" y="1833169"/>
                  </a:lnTo>
                  <a:lnTo>
                    <a:pt x="6381" y="1882922"/>
                  </a:lnTo>
                  <a:lnTo>
                    <a:pt x="3557" y="1932589"/>
                  </a:lnTo>
                  <a:lnTo>
                    <a:pt x="1556" y="1982164"/>
                  </a:lnTo>
                  <a:lnTo>
                    <a:pt x="372" y="2031637"/>
                  </a:lnTo>
                  <a:lnTo>
                    <a:pt x="0" y="2081002"/>
                  </a:lnTo>
                  <a:lnTo>
                    <a:pt x="434" y="2130250"/>
                  </a:lnTo>
                  <a:lnTo>
                    <a:pt x="1671" y="2179374"/>
                  </a:lnTo>
                  <a:lnTo>
                    <a:pt x="3705" y="2228365"/>
                  </a:lnTo>
                  <a:lnTo>
                    <a:pt x="6530" y="2277215"/>
                  </a:lnTo>
                  <a:lnTo>
                    <a:pt x="10142" y="2325917"/>
                  </a:lnTo>
                  <a:lnTo>
                    <a:pt x="14536" y="2374463"/>
                  </a:lnTo>
                  <a:lnTo>
                    <a:pt x="19706" y="2422845"/>
                  </a:lnTo>
                  <a:lnTo>
                    <a:pt x="25647" y="2471054"/>
                  </a:lnTo>
                  <a:lnTo>
                    <a:pt x="32354" y="2519083"/>
                  </a:lnTo>
                  <a:lnTo>
                    <a:pt x="39823" y="2566925"/>
                  </a:lnTo>
                  <a:lnTo>
                    <a:pt x="48048" y="2614570"/>
                  </a:lnTo>
                  <a:lnTo>
                    <a:pt x="57023" y="2662012"/>
                  </a:lnTo>
                  <a:lnTo>
                    <a:pt x="66745" y="2709241"/>
                  </a:lnTo>
                  <a:lnTo>
                    <a:pt x="77207" y="2756252"/>
                  </a:lnTo>
                  <a:lnTo>
                    <a:pt x="88405" y="2803034"/>
                  </a:lnTo>
                  <a:lnTo>
                    <a:pt x="100333" y="2849581"/>
                  </a:lnTo>
                  <a:lnTo>
                    <a:pt x="112987" y="2895885"/>
                  </a:lnTo>
                  <a:lnTo>
                    <a:pt x="126361" y="2941937"/>
                  </a:lnTo>
                  <a:lnTo>
                    <a:pt x="140450" y="2987730"/>
                  </a:lnTo>
                  <a:lnTo>
                    <a:pt x="155250" y="3033255"/>
                  </a:lnTo>
                  <a:lnTo>
                    <a:pt x="170754" y="3078506"/>
                  </a:lnTo>
                  <a:lnTo>
                    <a:pt x="186959" y="3123473"/>
                  </a:lnTo>
                  <a:lnTo>
                    <a:pt x="203858" y="3168150"/>
                  </a:lnTo>
                  <a:lnTo>
                    <a:pt x="221447" y="3212527"/>
                  </a:lnTo>
                  <a:lnTo>
                    <a:pt x="239721" y="3256598"/>
                  </a:lnTo>
                  <a:lnTo>
                    <a:pt x="258674" y="3300354"/>
                  </a:lnTo>
                  <a:lnTo>
                    <a:pt x="278302" y="3343787"/>
                  </a:lnTo>
                  <a:lnTo>
                    <a:pt x="298599" y="3386890"/>
                  </a:lnTo>
                  <a:lnTo>
                    <a:pt x="319561" y="3429654"/>
                  </a:lnTo>
                  <a:lnTo>
                    <a:pt x="341182" y="3472072"/>
                  </a:lnTo>
                  <a:lnTo>
                    <a:pt x="363456" y="3514135"/>
                  </a:lnTo>
                  <a:lnTo>
                    <a:pt x="386380" y="3555836"/>
                  </a:lnTo>
                  <a:lnTo>
                    <a:pt x="409947" y="3597167"/>
                  </a:lnTo>
                  <a:lnTo>
                    <a:pt x="434154" y="3638120"/>
                  </a:lnTo>
                  <a:lnTo>
                    <a:pt x="458994" y="3678687"/>
                  </a:lnTo>
                  <a:lnTo>
                    <a:pt x="484462" y="3718859"/>
                  </a:lnTo>
                  <a:lnTo>
                    <a:pt x="510554" y="3758630"/>
                  </a:lnTo>
                  <a:lnTo>
                    <a:pt x="537265" y="3797991"/>
                  </a:lnTo>
                  <a:lnTo>
                    <a:pt x="564589" y="3836935"/>
                  </a:lnTo>
                  <a:lnTo>
                    <a:pt x="592521" y="3875452"/>
                  </a:lnTo>
                  <a:lnTo>
                    <a:pt x="621056" y="3913537"/>
                  </a:lnTo>
                  <a:lnTo>
                    <a:pt x="650189" y="3951179"/>
                  </a:lnTo>
                  <a:lnTo>
                    <a:pt x="679914" y="3988372"/>
                  </a:lnTo>
                  <a:lnTo>
                    <a:pt x="710228" y="4025108"/>
                  </a:lnTo>
                  <a:lnTo>
                    <a:pt x="741124" y="4061379"/>
                  </a:lnTo>
                  <a:lnTo>
                    <a:pt x="772598" y="4097176"/>
                  </a:lnTo>
                  <a:lnTo>
                    <a:pt x="804645" y="4132492"/>
                  </a:lnTo>
                  <a:lnTo>
                    <a:pt x="837259" y="4167320"/>
                  </a:lnTo>
                  <a:lnTo>
                    <a:pt x="870435" y="4201650"/>
                  </a:lnTo>
                  <a:lnTo>
                    <a:pt x="904168" y="4235476"/>
                  </a:lnTo>
                  <a:lnTo>
                    <a:pt x="938454" y="4268788"/>
                  </a:lnTo>
                  <a:lnTo>
                    <a:pt x="973287" y="4301580"/>
                  </a:lnTo>
                  <a:lnTo>
                    <a:pt x="1008661" y="4333843"/>
                  </a:lnTo>
                  <a:lnTo>
                    <a:pt x="1044572" y="4365570"/>
                  </a:lnTo>
                  <a:lnTo>
                    <a:pt x="1081015" y="4396752"/>
                  </a:lnTo>
                  <a:lnTo>
                    <a:pt x="1117985" y="4427382"/>
                  </a:lnTo>
                  <a:lnTo>
                    <a:pt x="1155476" y="4457452"/>
                  </a:lnTo>
                  <a:lnTo>
                    <a:pt x="1193483" y="4486953"/>
                  </a:lnTo>
                  <a:lnTo>
                    <a:pt x="1232002" y="4515878"/>
                  </a:lnTo>
                  <a:lnTo>
                    <a:pt x="1032197" y="5374093"/>
                  </a:lnTo>
                  <a:lnTo>
                    <a:pt x="1831659" y="4859857"/>
                  </a:lnTo>
                  <a:lnTo>
                    <a:pt x="3031612" y="4859857"/>
                  </a:lnTo>
                  <a:lnTo>
                    <a:pt x="3031612" y="0"/>
                  </a:lnTo>
                  <a:close/>
                </a:path>
                <a:path w="3032125" h="5374640">
                  <a:moveTo>
                    <a:pt x="3031612" y="4859857"/>
                  </a:moveTo>
                  <a:lnTo>
                    <a:pt x="1831659" y="4859857"/>
                  </a:lnTo>
                  <a:lnTo>
                    <a:pt x="1875937" y="4878474"/>
                  </a:lnTo>
                  <a:lnTo>
                    <a:pt x="1920615" y="4896436"/>
                  </a:lnTo>
                  <a:lnTo>
                    <a:pt x="1965688" y="4913734"/>
                  </a:lnTo>
                  <a:lnTo>
                    <a:pt x="2011152" y="4930359"/>
                  </a:lnTo>
                  <a:lnTo>
                    <a:pt x="2057004" y="4946303"/>
                  </a:lnTo>
                  <a:lnTo>
                    <a:pt x="2103240" y="4961557"/>
                  </a:lnTo>
                  <a:lnTo>
                    <a:pt x="2149856" y="4976112"/>
                  </a:lnTo>
                  <a:lnTo>
                    <a:pt x="2196848" y="4989960"/>
                  </a:lnTo>
                  <a:lnTo>
                    <a:pt x="2244213" y="5003092"/>
                  </a:lnTo>
                  <a:lnTo>
                    <a:pt x="2291945" y="5015498"/>
                  </a:lnTo>
                  <a:lnTo>
                    <a:pt x="2340043" y="5027172"/>
                  </a:lnTo>
                  <a:lnTo>
                    <a:pt x="2388501" y="5038103"/>
                  </a:lnTo>
                  <a:lnTo>
                    <a:pt x="2435692" y="5047973"/>
                  </a:lnTo>
                  <a:lnTo>
                    <a:pt x="2482854" y="5057064"/>
                  </a:lnTo>
                  <a:lnTo>
                    <a:pt x="2529991" y="5065390"/>
                  </a:lnTo>
                  <a:lnTo>
                    <a:pt x="2577096" y="5072957"/>
                  </a:lnTo>
                  <a:lnTo>
                    <a:pt x="2624162" y="5079767"/>
                  </a:lnTo>
                  <a:lnTo>
                    <a:pt x="2671183" y="5085825"/>
                  </a:lnTo>
                  <a:lnTo>
                    <a:pt x="2718153" y="5091137"/>
                  </a:lnTo>
                  <a:lnTo>
                    <a:pt x="2765064" y="5095704"/>
                  </a:lnTo>
                  <a:lnTo>
                    <a:pt x="2811911" y="5099533"/>
                  </a:lnTo>
                  <a:lnTo>
                    <a:pt x="2858686" y="5102627"/>
                  </a:lnTo>
                  <a:lnTo>
                    <a:pt x="2905382" y="5104991"/>
                  </a:lnTo>
                  <a:lnTo>
                    <a:pt x="2951995" y="5106628"/>
                  </a:lnTo>
                  <a:lnTo>
                    <a:pt x="2998516" y="5107544"/>
                  </a:lnTo>
                  <a:lnTo>
                    <a:pt x="3031612" y="5107684"/>
                  </a:lnTo>
                  <a:lnTo>
                    <a:pt x="3031612" y="4859857"/>
                  </a:lnTo>
                  <a:close/>
                </a:path>
              </a:pathLst>
            </a:custGeom>
            <a:solidFill>
              <a:srgbClr val="6751A2"/>
            </a:solidFill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  <p:pic>
          <p:nvPicPr>
            <p:cNvPr id="12" name="object 5">
              <a:extLst>
                <a:ext uri="{FF2B5EF4-FFF2-40B4-BE49-F238E27FC236}">
                  <a16:creationId xmlns:a16="http://schemas.microsoft.com/office/drawing/2014/main" id="{E717F2D1-21CD-F943-96EE-F5E5FB80A18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72495" y="0"/>
              <a:ext cx="3031603" cy="5107750"/>
            </a:xfrm>
            <a:prstGeom prst="rect">
              <a:avLst/>
            </a:prstGeom>
          </p:spPr>
        </p:pic>
      </p:grpSp>
      <p:sp>
        <p:nvSpPr>
          <p:cNvPr id="16" name="object 6">
            <a:extLst>
              <a:ext uri="{FF2B5EF4-FFF2-40B4-BE49-F238E27FC236}">
                <a16:creationId xmlns:a16="http://schemas.microsoft.com/office/drawing/2014/main" id="{EF5EE62F-EA81-ED40-91AD-B63F6BF57334}"/>
              </a:ext>
            </a:extLst>
          </p:cNvPr>
          <p:cNvSpPr/>
          <p:nvPr userDrawn="1"/>
        </p:nvSpPr>
        <p:spPr>
          <a:xfrm>
            <a:off x="10635994" y="3356497"/>
            <a:ext cx="1555661" cy="1830597"/>
          </a:xfrm>
          <a:custGeom>
            <a:avLst/>
            <a:gdLst/>
            <a:ahLst/>
            <a:cxnLst/>
            <a:rect l="l" t="t" r="r" b="b"/>
            <a:pathLst>
              <a:path w="2565400" h="3018790">
                <a:moveTo>
                  <a:pt x="2565260" y="713695"/>
                </a:moveTo>
                <a:lnTo>
                  <a:pt x="1706607" y="713695"/>
                </a:lnTo>
                <a:lnTo>
                  <a:pt x="1761935" y="0"/>
                </a:lnTo>
                <a:lnTo>
                  <a:pt x="916296" y="713695"/>
                </a:lnTo>
                <a:lnTo>
                  <a:pt x="0" y="713695"/>
                </a:lnTo>
                <a:lnTo>
                  <a:pt x="0" y="3018337"/>
                </a:lnTo>
                <a:lnTo>
                  <a:pt x="2565260" y="3018337"/>
                </a:lnTo>
              </a:path>
            </a:pathLst>
          </a:custGeom>
          <a:ln w="52354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E91C9245-B99D-1A4A-9440-9155B8A64DC2}"/>
              </a:ext>
            </a:extLst>
          </p:cNvPr>
          <p:cNvSpPr/>
          <p:nvPr userDrawn="1"/>
        </p:nvSpPr>
        <p:spPr>
          <a:xfrm>
            <a:off x="10353200" y="5508561"/>
            <a:ext cx="1838683" cy="1349266"/>
          </a:xfrm>
          <a:custGeom>
            <a:avLst/>
            <a:gdLst/>
            <a:ahLst/>
            <a:cxnLst/>
            <a:rect l="l" t="t" r="r" b="b"/>
            <a:pathLst>
              <a:path w="3032125" h="2225040">
                <a:moveTo>
                  <a:pt x="523544" y="0"/>
                </a:moveTo>
                <a:lnTo>
                  <a:pt x="475891" y="2139"/>
                </a:lnTo>
                <a:lnTo>
                  <a:pt x="429437" y="8435"/>
                </a:lnTo>
                <a:lnTo>
                  <a:pt x="384366" y="18702"/>
                </a:lnTo>
                <a:lnTo>
                  <a:pt x="340863" y="32755"/>
                </a:lnTo>
                <a:lnTo>
                  <a:pt x="299114" y="50410"/>
                </a:lnTo>
                <a:lnTo>
                  <a:pt x="259302" y="71482"/>
                </a:lnTo>
                <a:lnTo>
                  <a:pt x="221613" y="95785"/>
                </a:lnTo>
                <a:lnTo>
                  <a:pt x="186232" y="123135"/>
                </a:lnTo>
                <a:lnTo>
                  <a:pt x="153343" y="153347"/>
                </a:lnTo>
                <a:lnTo>
                  <a:pt x="123131" y="186236"/>
                </a:lnTo>
                <a:lnTo>
                  <a:pt x="95782" y="221618"/>
                </a:lnTo>
                <a:lnTo>
                  <a:pt x="71479" y="259307"/>
                </a:lnTo>
                <a:lnTo>
                  <a:pt x="50408" y="299118"/>
                </a:lnTo>
                <a:lnTo>
                  <a:pt x="32754" y="340867"/>
                </a:lnTo>
                <a:lnTo>
                  <a:pt x="18701" y="384369"/>
                </a:lnTo>
                <a:lnTo>
                  <a:pt x="8435" y="429439"/>
                </a:lnTo>
                <a:lnTo>
                  <a:pt x="2139" y="475892"/>
                </a:lnTo>
                <a:lnTo>
                  <a:pt x="0" y="523544"/>
                </a:lnTo>
                <a:lnTo>
                  <a:pt x="0" y="2224531"/>
                </a:lnTo>
              </a:path>
              <a:path w="3032125" h="2225040">
                <a:moveTo>
                  <a:pt x="3031612" y="0"/>
                </a:moveTo>
                <a:lnTo>
                  <a:pt x="523544" y="0"/>
                </a:lnTo>
              </a:path>
            </a:pathLst>
          </a:custGeom>
          <a:ln w="52354">
            <a:solidFill>
              <a:schemeClr val="accent5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0DB918-8567-BC45-8B16-7C371E95CF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3C4A2B1-A6AE-BE49-B1C7-1A509F25E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0D73C29-8036-42D1-9010-16D4ACFF8A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452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r Chart – Dark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DF6F-C84A-494D-AFDA-5AE89DD65E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2470245"/>
            <a:ext cx="9163558" cy="38486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grpSp>
        <p:nvGrpSpPr>
          <p:cNvPr id="12" name="object 7">
            <a:extLst>
              <a:ext uri="{FF2B5EF4-FFF2-40B4-BE49-F238E27FC236}">
                <a16:creationId xmlns:a16="http://schemas.microsoft.com/office/drawing/2014/main" id="{1452AAEB-9E49-AB4D-90EC-4AEDD8AAF85C}"/>
              </a:ext>
            </a:extLst>
          </p:cNvPr>
          <p:cNvGrpSpPr/>
          <p:nvPr userDrawn="1"/>
        </p:nvGrpSpPr>
        <p:grpSpPr>
          <a:xfrm>
            <a:off x="10337325" y="0"/>
            <a:ext cx="1870259" cy="3290762"/>
            <a:chOff x="17046309" y="0"/>
            <a:chExt cx="3084195" cy="5426710"/>
          </a:xfrm>
        </p:grpSpPr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AC610D20-D730-F44B-9C37-F51C4F76F767}"/>
                </a:ext>
              </a:extLst>
            </p:cNvPr>
            <p:cNvSpPr/>
            <p:nvPr/>
          </p:nvSpPr>
          <p:spPr>
            <a:xfrm>
              <a:off x="17072487" y="0"/>
              <a:ext cx="3032125" cy="5374640"/>
            </a:xfrm>
            <a:custGeom>
              <a:avLst/>
              <a:gdLst/>
              <a:ahLst/>
              <a:cxnLst/>
              <a:rect l="l" t="t" r="r" b="b"/>
              <a:pathLst>
                <a:path w="3032125" h="5374640">
                  <a:moveTo>
                    <a:pt x="3031612" y="0"/>
                  </a:moveTo>
                  <a:lnTo>
                    <a:pt x="822828" y="0"/>
                  </a:lnTo>
                  <a:lnTo>
                    <a:pt x="808815" y="14858"/>
                  </a:lnTo>
                  <a:lnTo>
                    <a:pt x="778405" y="48082"/>
                  </a:lnTo>
                  <a:lnTo>
                    <a:pt x="748468" y="81781"/>
                  </a:lnTo>
                  <a:lnTo>
                    <a:pt x="719011" y="115952"/>
                  </a:lnTo>
                  <a:lnTo>
                    <a:pt x="690042" y="150591"/>
                  </a:lnTo>
                  <a:lnTo>
                    <a:pt x="661566" y="185692"/>
                  </a:lnTo>
                  <a:lnTo>
                    <a:pt x="633591" y="221253"/>
                  </a:lnTo>
                  <a:lnTo>
                    <a:pt x="606123" y="257268"/>
                  </a:lnTo>
                  <a:lnTo>
                    <a:pt x="579169" y="293733"/>
                  </a:lnTo>
                  <a:lnTo>
                    <a:pt x="552734" y="330645"/>
                  </a:lnTo>
                  <a:lnTo>
                    <a:pt x="526827" y="367999"/>
                  </a:lnTo>
                  <a:lnTo>
                    <a:pt x="501453" y="405790"/>
                  </a:lnTo>
                  <a:lnTo>
                    <a:pt x="476618" y="444014"/>
                  </a:lnTo>
                  <a:lnTo>
                    <a:pt x="452331" y="482668"/>
                  </a:lnTo>
                  <a:lnTo>
                    <a:pt x="428596" y="521747"/>
                  </a:lnTo>
                  <a:lnTo>
                    <a:pt x="405422" y="561246"/>
                  </a:lnTo>
                  <a:lnTo>
                    <a:pt x="382813" y="601162"/>
                  </a:lnTo>
                  <a:lnTo>
                    <a:pt x="360778" y="641490"/>
                  </a:lnTo>
                  <a:lnTo>
                    <a:pt x="339322" y="682226"/>
                  </a:lnTo>
                  <a:lnTo>
                    <a:pt x="318452" y="723366"/>
                  </a:lnTo>
                  <a:lnTo>
                    <a:pt x="298175" y="764905"/>
                  </a:lnTo>
                  <a:lnTo>
                    <a:pt x="278498" y="806839"/>
                  </a:lnTo>
                  <a:lnTo>
                    <a:pt x="259426" y="849164"/>
                  </a:lnTo>
                  <a:lnTo>
                    <a:pt x="240967" y="891876"/>
                  </a:lnTo>
                  <a:lnTo>
                    <a:pt x="223127" y="934971"/>
                  </a:lnTo>
                  <a:lnTo>
                    <a:pt x="205913" y="978443"/>
                  </a:lnTo>
                  <a:lnTo>
                    <a:pt x="189331" y="1022290"/>
                  </a:lnTo>
                  <a:lnTo>
                    <a:pt x="173389" y="1066507"/>
                  </a:lnTo>
                  <a:lnTo>
                    <a:pt x="158091" y="1111089"/>
                  </a:lnTo>
                  <a:lnTo>
                    <a:pt x="143446" y="1156032"/>
                  </a:lnTo>
                  <a:lnTo>
                    <a:pt x="129460" y="1201332"/>
                  </a:lnTo>
                  <a:lnTo>
                    <a:pt x="116139" y="1246985"/>
                  </a:lnTo>
                  <a:lnTo>
                    <a:pt x="103490" y="1292987"/>
                  </a:lnTo>
                  <a:lnTo>
                    <a:pt x="91519" y="1339333"/>
                  </a:lnTo>
                  <a:lnTo>
                    <a:pt x="80233" y="1386018"/>
                  </a:lnTo>
                  <a:lnTo>
                    <a:pt x="69640" y="1433040"/>
                  </a:lnTo>
                  <a:lnTo>
                    <a:pt x="59186" y="1483187"/>
                  </a:lnTo>
                  <a:lnTo>
                    <a:pt x="49600" y="1533313"/>
                  </a:lnTo>
                  <a:lnTo>
                    <a:pt x="40877" y="1583409"/>
                  </a:lnTo>
                  <a:lnTo>
                    <a:pt x="33013" y="1633468"/>
                  </a:lnTo>
                  <a:lnTo>
                    <a:pt x="26001" y="1683481"/>
                  </a:lnTo>
                  <a:lnTo>
                    <a:pt x="19837" y="1733441"/>
                  </a:lnTo>
                  <a:lnTo>
                    <a:pt x="14516" y="1783340"/>
                  </a:lnTo>
                  <a:lnTo>
                    <a:pt x="10032" y="1833169"/>
                  </a:lnTo>
                  <a:lnTo>
                    <a:pt x="6381" y="1882922"/>
                  </a:lnTo>
                  <a:lnTo>
                    <a:pt x="3557" y="1932589"/>
                  </a:lnTo>
                  <a:lnTo>
                    <a:pt x="1556" y="1982164"/>
                  </a:lnTo>
                  <a:lnTo>
                    <a:pt x="372" y="2031637"/>
                  </a:lnTo>
                  <a:lnTo>
                    <a:pt x="0" y="2081002"/>
                  </a:lnTo>
                  <a:lnTo>
                    <a:pt x="434" y="2130250"/>
                  </a:lnTo>
                  <a:lnTo>
                    <a:pt x="1671" y="2179374"/>
                  </a:lnTo>
                  <a:lnTo>
                    <a:pt x="3705" y="2228365"/>
                  </a:lnTo>
                  <a:lnTo>
                    <a:pt x="6530" y="2277215"/>
                  </a:lnTo>
                  <a:lnTo>
                    <a:pt x="10142" y="2325917"/>
                  </a:lnTo>
                  <a:lnTo>
                    <a:pt x="14536" y="2374463"/>
                  </a:lnTo>
                  <a:lnTo>
                    <a:pt x="19706" y="2422845"/>
                  </a:lnTo>
                  <a:lnTo>
                    <a:pt x="25647" y="2471054"/>
                  </a:lnTo>
                  <a:lnTo>
                    <a:pt x="32354" y="2519083"/>
                  </a:lnTo>
                  <a:lnTo>
                    <a:pt x="39823" y="2566925"/>
                  </a:lnTo>
                  <a:lnTo>
                    <a:pt x="48048" y="2614570"/>
                  </a:lnTo>
                  <a:lnTo>
                    <a:pt x="57023" y="2662012"/>
                  </a:lnTo>
                  <a:lnTo>
                    <a:pt x="66745" y="2709241"/>
                  </a:lnTo>
                  <a:lnTo>
                    <a:pt x="77207" y="2756252"/>
                  </a:lnTo>
                  <a:lnTo>
                    <a:pt x="88405" y="2803034"/>
                  </a:lnTo>
                  <a:lnTo>
                    <a:pt x="100333" y="2849581"/>
                  </a:lnTo>
                  <a:lnTo>
                    <a:pt x="112987" y="2895885"/>
                  </a:lnTo>
                  <a:lnTo>
                    <a:pt x="126361" y="2941937"/>
                  </a:lnTo>
                  <a:lnTo>
                    <a:pt x="140450" y="2987730"/>
                  </a:lnTo>
                  <a:lnTo>
                    <a:pt x="155250" y="3033255"/>
                  </a:lnTo>
                  <a:lnTo>
                    <a:pt x="170754" y="3078506"/>
                  </a:lnTo>
                  <a:lnTo>
                    <a:pt x="186959" y="3123473"/>
                  </a:lnTo>
                  <a:lnTo>
                    <a:pt x="203858" y="3168150"/>
                  </a:lnTo>
                  <a:lnTo>
                    <a:pt x="221447" y="3212527"/>
                  </a:lnTo>
                  <a:lnTo>
                    <a:pt x="239721" y="3256598"/>
                  </a:lnTo>
                  <a:lnTo>
                    <a:pt x="258674" y="3300354"/>
                  </a:lnTo>
                  <a:lnTo>
                    <a:pt x="278302" y="3343787"/>
                  </a:lnTo>
                  <a:lnTo>
                    <a:pt x="298599" y="3386890"/>
                  </a:lnTo>
                  <a:lnTo>
                    <a:pt x="319561" y="3429654"/>
                  </a:lnTo>
                  <a:lnTo>
                    <a:pt x="341182" y="3472072"/>
                  </a:lnTo>
                  <a:lnTo>
                    <a:pt x="363456" y="3514135"/>
                  </a:lnTo>
                  <a:lnTo>
                    <a:pt x="386380" y="3555836"/>
                  </a:lnTo>
                  <a:lnTo>
                    <a:pt x="409947" y="3597167"/>
                  </a:lnTo>
                  <a:lnTo>
                    <a:pt x="434154" y="3638120"/>
                  </a:lnTo>
                  <a:lnTo>
                    <a:pt x="458994" y="3678687"/>
                  </a:lnTo>
                  <a:lnTo>
                    <a:pt x="484462" y="3718859"/>
                  </a:lnTo>
                  <a:lnTo>
                    <a:pt x="510554" y="3758630"/>
                  </a:lnTo>
                  <a:lnTo>
                    <a:pt x="537265" y="3797991"/>
                  </a:lnTo>
                  <a:lnTo>
                    <a:pt x="564589" y="3836935"/>
                  </a:lnTo>
                  <a:lnTo>
                    <a:pt x="592521" y="3875452"/>
                  </a:lnTo>
                  <a:lnTo>
                    <a:pt x="621056" y="3913537"/>
                  </a:lnTo>
                  <a:lnTo>
                    <a:pt x="650189" y="3951179"/>
                  </a:lnTo>
                  <a:lnTo>
                    <a:pt x="679914" y="3988372"/>
                  </a:lnTo>
                  <a:lnTo>
                    <a:pt x="710228" y="4025108"/>
                  </a:lnTo>
                  <a:lnTo>
                    <a:pt x="741124" y="4061379"/>
                  </a:lnTo>
                  <a:lnTo>
                    <a:pt x="772598" y="4097176"/>
                  </a:lnTo>
                  <a:lnTo>
                    <a:pt x="804645" y="4132492"/>
                  </a:lnTo>
                  <a:lnTo>
                    <a:pt x="837259" y="4167320"/>
                  </a:lnTo>
                  <a:lnTo>
                    <a:pt x="870435" y="4201650"/>
                  </a:lnTo>
                  <a:lnTo>
                    <a:pt x="904168" y="4235476"/>
                  </a:lnTo>
                  <a:lnTo>
                    <a:pt x="938454" y="4268788"/>
                  </a:lnTo>
                  <a:lnTo>
                    <a:pt x="973287" y="4301580"/>
                  </a:lnTo>
                  <a:lnTo>
                    <a:pt x="1008661" y="4333843"/>
                  </a:lnTo>
                  <a:lnTo>
                    <a:pt x="1044572" y="4365570"/>
                  </a:lnTo>
                  <a:lnTo>
                    <a:pt x="1081015" y="4396752"/>
                  </a:lnTo>
                  <a:lnTo>
                    <a:pt x="1117985" y="4427382"/>
                  </a:lnTo>
                  <a:lnTo>
                    <a:pt x="1155476" y="4457452"/>
                  </a:lnTo>
                  <a:lnTo>
                    <a:pt x="1193483" y="4486953"/>
                  </a:lnTo>
                  <a:lnTo>
                    <a:pt x="1232002" y="4515878"/>
                  </a:lnTo>
                  <a:lnTo>
                    <a:pt x="1032197" y="5374093"/>
                  </a:lnTo>
                  <a:lnTo>
                    <a:pt x="1831659" y="4859857"/>
                  </a:lnTo>
                  <a:lnTo>
                    <a:pt x="3031612" y="4859857"/>
                  </a:lnTo>
                  <a:lnTo>
                    <a:pt x="3031612" y="0"/>
                  </a:lnTo>
                  <a:close/>
                </a:path>
                <a:path w="3032125" h="5374640">
                  <a:moveTo>
                    <a:pt x="3031612" y="4859857"/>
                  </a:moveTo>
                  <a:lnTo>
                    <a:pt x="1831659" y="4859857"/>
                  </a:lnTo>
                  <a:lnTo>
                    <a:pt x="1875937" y="4878474"/>
                  </a:lnTo>
                  <a:lnTo>
                    <a:pt x="1920615" y="4896436"/>
                  </a:lnTo>
                  <a:lnTo>
                    <a:pt x="1965688" y="4913734"/>
                  </a:lnTo>
                  <a:lnTo>
                    <a:pt x="2011152" y="4930359"/>
                  </a:lnTo>
                  <a:lnTo>
                    <a:pt x="2057004" y="4946303"/>
                  </a:lnTo>
                  <a:lnTo>
                    <a:pt x="2103240" y="4961557"/>
                  </a:lnTo>
                  <a:lnTo>
                    <a:pt x="2149856" y="4976112"/>
                  </a:lnTo>
                  <a:lnTo>
                    <a:pt x="2196848" y="4989960"/>
                  </a:lnTo>
                  <a:lnTo>
                    <a:pt x="2244213" y="5003092"/>
                  </a:lnTo>
                  <a:lnTo>
                    <a:pt x="2291945" y="5015498"/>
                  </a:lnTo>
                  <a:lnTo>
                    <a:pt x="2340043" y="5027172"/>
                  </a:lnTo>
                  <a:lnTo>
                    <a:pt x="2388501" y="5038103"/>
                  </a:lnTo>
                  <a:lnTo>
                    <a:pt x="2435692" y="5047973"/>
                  </a:lnTo>
                  <a:lnTo>
                    <a:pt x="2482854" y="5057064"/>
                  </a:lnTo>
                  <a:lnTo>
                    <a:pt x="2529991" y="5065390"/>
                  </a:lnTo>
                  <a:lnTo>
                    <a:pt x="2577096" y="5072957"/>
                  </a:lnTo>
                  <a:lnTo>
                    <a:pt x="2624162" y="5079767"/>
                  </a:lnTo>
                  <a:lnTo>
                    <a:pt x="2671183" y="5085825"/>
                  </a:lnTo>
                  <a:lnTo>
                    <a:pt x="2718153" y="5091137"/>
                  </a:lnTo>
                  <a:lnTo>
                    <a:pt x="2765064" y="5095704"/>
                  </a:lnTo>
                  <a:lnTo>
                    <a:pt x="2811911" y="5099533"/>
                  </a:lnTo>
                  <a:lnTo>
                    <a:pt x="2858686" y="5102627"/>
                  </a:lnTo>
                  <a:lnTo>
                    <a:pt x="2905382" y="5104991"/>
                  </a:lnTo>
                  <a:lnTo>
                    <a:pt x="2951995" y="5106628"/>
                  </a:lnTo>
                  <a:lnTo>
                    <a:pt x="2998516" y="5107544"/>
                  </a:lnTo>
                  <a:lnTo>
                    <a:pt x="3031612" y="5107684"/>
                  </a:lnTo>
                  <a:lnTo>
                    <a:pt x="3031612" y="4859857"/>
                  </a:lnTo>
                  <a:close/>
                </a:path>
              </a:pathLst>
            </a:custGeom>
            <a:solidFill>
              <a:srgbClr val="0C2243"/>
            </a:solidFill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  <p:pic>
          <p:nvPicPr>
            <p:cNvPr id="14" name="object 9">
              <a:extLst>
                <a:ext uri="{FF2B5EF4-FFF2-40B4-BE49-F238E27FC236}">
                  <a16:creationId xmlns:a16="http://schemas.microsoft.com/office/drawing/2014/main" id="{4D1F21CF-EADD-804B-814A-3BB803C88A6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72496" y="0"/>
              <a:ext cx="3031603" cy="5107750"/>
            </a:xfrm>
            <a:prstGeom prst="rect">
              <a:avLst/>
            </a:prstGeom>
          </p:spPr>
        </p:pic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81E453A6-5444-7E40-BD07-CE86C1F699AB}"/>
                </a:ext>
              </a:extLst>
            </p:cNvPr>
            <p:cNvSpPr/>
            <p:nvPr/>
          </p:nvSpPr>
          <p:spPr>
            <a:xfrm>
              <a:off x="17072487" y="0"/>
              <a:ext cx="3032125" cy="5374640"/>
            </a:xfrm>
            <a:custGeom>
              <a:avLst/>
              <a:gdLst/>
              <a:ahLst/>
              <a:cxnLst/>
              <a:rect l="l" t="t" r="r" b="b"/>
              <a:pathLst>
                <a:path w="3032125" h="5374640">
                  <a:moveTo>
                    <a:pt x="3031612" y="5107684"/>
                  </a:moveTo>
                  <a:lnTo>
                    <a:pt x="2951995" y="5106628"/>
                  </a:lnTo>
                  <a:lnTo>
                    <a:pt x="2905382" y="5104991"/>
                  </a:lnTo>
                  <a:lnTo>
                    <a:pt x="2858686" y="5102627"/>
                  </a:lnTo>
                  <a:lnTo>
                    <a:pt x="2811911" y="5099533"/>
                  </a:lnTo>
                  <a:lnTo>
                    <a:pt x="2765064" y="5095704"/>
                  </a:lnTo>
                  <a:lnTo>
                    <a:pt x="2718153" y="5091137"/>
                  </a:lnTo>
                  <a:lnTo>
                    <a:pt x="2671183" y="5085825"/>
                  </a:lnTo>
                  <a:lnTo>
                    <a:pt x="2624162" y="5079767"/>
                  </a:lnTo>
                  <a:lnTo>
                    <a:pt x="2577096" y="5072957"/>
                  </a:lnTo>
                  <a:lnTo>
                    <a:pt x="2529991" y="5065390"/>
                  </a:lnTo>
                  <a:lnTo>
                    <a:pt x="2482854" y="5057064"/>
                  </a:lnTo>
                  <a:lnTo>
                    <a:pt x="2435692" y="5047973"/>
                  </a:lnTo>
                  <a:lnTo>
                    <a:pt x="2388512" y="5038114"/>
                  </a:lnTo>
                  <a:lnTo>
                    <a:pt x="2340043" y="5027172"/>
                  </a:lnTo>
                  <a:lnTo>
                    <a:pt x="2291945" y="5015498"/>
                  </a:lnTo>
                  <a:lnTo>
                    <a:pt x="2244213" y="5003092"/>
                  </a:lnTo>
                  <a:lnTo>
                    <a:pt x="2196848" y="4989960"/>
                  </a:lnTo>
                  <a:lnTo>
                    <a:pt x="2149856" y="4976112"/>
                  </a:lnTo>
                  <a:lnTo>
                    <a:pt x="2103240" y="4961557"/>
                  </a:lnTo>
                  <a:lnTo>
                    <a:pt x="2057004" y="4946303"/>
                  </a:lnTo>
                  <a:lnTo>
                    <a:pt x="2011152" y="4930359"/>
                  </a:lnTo>
                  <a:lnTo>
                    <a:pt x="1965688" y="4913734"/>
                  </a:lnTo>
                  <a:lnTo>
                    <a:pt x="1920615" y="4896436"/>
                  </a:lnTo>
                  <a:lnTo>
                    <a:pt x="1875937" y="4878474"/>
                  </a:lnTo>
                  <a:lnTo>
                    <a:pt x="1831659" y="4859857"/>
                  </a:lnTo>
                  <a:lnTo>
                    <a:pt x="1032197" y="5374093"/>
                  </a:lnTo>
                  <a:lnTo>
                    <a:pt x="1232002" y="4515878"/>
                  </a:lnTo>
                  <a:lnTo>
                    <a:pt x="1193483" y="4486953"/>
                  </a:lnTo>
                  <a:lnTo>
                    <a:pt x="1155476" y="4457452"/>
                  </a:lnTo>
                  <a:lnTo>
                    <a:pt x="1117985" y="4427382"/>
                  </a:lnTo>
                  <a:lnTo>
                    <a:pt x="1081015" y="4396752"/>
                  </a:lnTo>
                  <a:lnTo>
                    <a:pt x="1044572" y="4365570"/>
                  </a:lnTo>
                  <a:lnTo>
                    <a:pt x="1008661" y="4333843"/>
                  </a:lnTo>
                  <a:lnTo>
                    <a:pt x="973287" y="4301580"/>
                  </a:lnTo>
                  <a:lnTo>
                    <a:pt x="938454" y="4268788"/>
                  </a:lnTo>
                  <a:lnTo>
                    <a:pt x="904168" y="4235476"/>
                  </a:lnTo>
                  <a:lnTo>
                    <a:pt x="870435" y="4201650"/>
                  </a:lnTo>
                  <a:lnTo>
                    <a:pt x="837259" y="4167320"/>
                  </a:lnTo>
                  <a:lnTo>
                    <a:pt x="804645" y="4132492"/>
                  </a:lnTo>
                  <a:lnTo>
                    <a:pt x="772598" y="4097176"/>
                  </a:lnTo>
                  <a:lnTo>
                    <a:pt x="741124" y="4061379"/>
                  </a:lnTo>
                  <a:lnTo>
                    <a:pt x="710228" y="4025108"/>
                  </a:lnTo>
                  <a:lnTo>
                    <a:pt x="679914" y="3988372"/>
                  </a:lnTo>
                  <a:lnTo>
                    <a:pt x="650189" y="3951179"/>
                  </a:lnTo>
                  <a:lnTo>
                    <a:pt x="621056" y="3913537"/>
                  </a:lnTo>
                  <a:lnTo>
                    <a:pt x="592521" y="3875452"/>
                  </a:lnTo>
                  <a:lnTo>
                    <a:pt x="564589" y="3836935"/>
                  </a:lnTo>
                  <a:lnTo>
                    <a:pt x="537265" y="3797991"/>
                  </a:lnTo>
                  <a:lnTo>
                    <a:pt x="510554" y="3758630"/>
                  </a:lnTo>
                  <a:lnTo>
                    <a:pt x="484462" y="3718859"/>
                  </a:lnTo>
                  <a:lnTo>
                    <a:pt x="458994" y="3678687"/>
                  </a:lnTo>
                  <a:lnTo>
                    <a:pt x="434154" y="3638120"/>
                  </a:lnTo>
                  <a:lnTo>
                    <a:pt x="409947" y="3597167"/>
                  </a:lnTo>
                  <a:lnTo>
                    <a:pt x="386380" y="3555836"/>
                  </a:lnTo>
                  <a:lnTo>
                    <a:pt x="363456" y="3514135"/>
                  </a:lnTo>
                  <a:lnTo>
                    <a:pt x="341182" y="3472072"/>
                  </a:lnTo>
                  <a:lnTo>
                    <a:pt x="319561" y="3429654"/>
                  </a:lnTo>
                  <a:lnTo>
                    <a:pt x="298599" y="3386890"/>
                  </a:lnTo>
                  <a:lnTo>
                    <a:pt x="278302" y="3343787"/>
                  </a:lnTo>
                  <a:lnTo>
                    <a:pt x="258674" y="3300354"/>
                  </a:lnTo>
                  <a:lnTo>
                    <a:pt x="239721" y="3256598"/>
                  </a:lnTo>
                  <a:lnTo>
                    <a:pt x="221447" y="3212527"/>
                  </a:lnTo>
                  <a:lnTo>
                    <a:pt x="203858" y="3168150"/>
                  </a:lnTo>
                  <a:lnTo>
                    <a:pt x="186959" y="3123473"/>
                  </a:lnTo>
                  <a:lnTo>
                    <a:pt x="170754" y="3078506"/>
                  </a:lnTo>
                  <a:lnTo>
                    <a:pt x="155250" y="3033255"/>
                  </a:lnTo>
                  <a:lnTo>
                    <a:pt x="140450" y="2987730"/>
                  </a:lnTo>
                  <a:lnTo>
                    <a:pt x="126361" y="2941937"/>
                  </a:lnTo>
                  <a:lnTo>
                    <a:pt x="112987" y="2895885"/>
                  </a:lnTo>
                  <a:lnTo>
                    <a:pt x="100333" y="2849581"/>
                  </a:lnTo>
                  <a:lnTo>
                    <a:pt x="88405" y="2803034"/>
                  </a:lnTo>
                  <a:lnTo>
                    <a:pt x="77207" y="2756252"/>
                  </a:lnTo>
                  <a:lnTo>
                    <a:pt x="66745" y="2709241"/>
                  </a:lnTo>
                  <a:lnTo>
                    <a:pt x="57023" y="2662012"/>
                  </a:lnTo>
                  <a:lnTo>
                    <a:pt x="48048" y="2614570"/>
                  </a:lnTo>
                  <a:lnTo>
                    <a:pt x="39823" y="2566925"/>
                  </a:lnTo>
                  <a:lnTo>
                    <a:pt x="32354" y="2519083"/>
                  </a:lnTo>
                  <a:lnTo>
                    <a:pt x="25647" y="2471054"/>
                  </a:lnTo>
                  <a:lnTo>
                    <a:pt x="19706" y="2422845"/>
                  </a:lnTo>
                  <a:lnTo>
                    <a:pt x="14536" y="2374463"/>
                  </a:lnTo>
                  <a:lnTo>
                    <a:pt x="10142" y="2325917"/>
                  </a:lnTo>
                  <a:lnTo>
                    <a:pt x="6530" y="2277215"/>
                  </a:lnTo>
                  <a:lnTo>
                    <a:pt x="3705" y="2228365"/>
                  </a:lnTo>
                  <a:lnTo>
                    <a:pt x="1671" y="2179374"/>
                  </a:lnTo>
                  <a:lnTo>
                    <a:pt x="434" y="2130250"/>
                  </a:lnTo>
                  <a:lnTo>
                    <a:pt x="0" y="2081002"/>
                  </a:lnTo>
                  <a:lnTo>
                    <a:pt x="372" y="2031637"/>
                  </a:lnTo>
                  <a:lnTo>
                    <a:pt x="1556" y="1982164"/>
                  </a:lnTo>
                  <a:lnTo>
                    <a:pt x="3557" y="1932589"/>
                  </a:lnTo>
                  <a:lnTo>
                    <a:pt x="6381" y="1882922"/>
                  </a:lnTo>
                  <a:lnTo>
                    <a:pt x="10032" y="1833169"/>
                  </a:lnTo>
                  <a:lnTo>
                    <a:pt x="14516" y="1783340"/>
                  </a:lnTo>
                  <a:lnTo>
                    <a:pt x="19837" y="1733441"/>
                  </a:lnTo>
                  <a:lnTo>
                    <a:pt x="26001" y="1683481"/>
                  </a:lnTo>
                  <a:lnTo>
                    <a:pt x="33013" y="1633468"/>
                  </a:lnTo>
                  <a:lnTo>
                    <a:pt x="40877" y="1583409"/>
                  </a:lnTo>
                  <a:lnTo>
                    <a:pt x="49600" y="1533313"/>
                  </a:lnTo>
                  <a:lnTo>
                    <a:pt x="59186" y="1483187"/>
                  </a:lnTo>
                  <a:lnTo>
                    <a:pt x="69640" y="1433040"/>
                  </a:lnTo>
                  <a:lnTo>
                    <a:pt x="80233" y="1386018"/>
                  </a:lnTo>
                  <a:lnTo>
                    <a:pt x="91519" y="1339333"/>
                  </a:lnTo>
                  <a:lnTo>
                    <a:pt x="103490" y="1292987"/>
                  </a:lnTo>
                  <a:lnTo>
                    <a:pt x="116139" y="1246985"/>
                  </a:lnTo>
                  <a:lnTo>
                    <a:pt x="129460" y="1201332"/>
                  </a:lnTo>
                  <a:lnTo>
                    <a:pt x="143446" y="1156032"/>
                  </a:lnTo>
                  <a:lnTo>
                    <a:pt x="158091" y="1111089"/>
                  </a:lnTo>
                  <a:lnTo>
                    <a:pt x="173389" y="1066507"/>
                  </a:lnTo>
                  <a:lnTo>
                    <a:pt x="189331" y="1022290"/>
                  </a:lnTo>
                  <a:lnTo>
                    <a:pt x="205913" y="978443"/>
                  </a:lnTo>
                  <a:lnTo>
                    <a:pt x="223127" y="934971"/>
                  </a:lnTo>
                  <a:lnTo>
                    <a:pt x="240967" y="891876"/>
                  </a:lnTo>
                  <a:lnTo>
                    <a:pt x="259426" y="849164"/>
                  </a:lnTo>
                  <a:lnTo>
                    <a:pt x="278498" y="806839"/>
                  </a:lnTo>
                  <a:lnTo>
                    <a:pt x="298175" y="764905"/>
                  </a:lnTo>
                  <a:lnTo>
                    <a:pt x="318452" y="723366"/>
                  </a:lnTo>
                  <a:lnTo>
                    <a:pt x="339322" y="682226"/>
                  </a:lnTo>
                  <a:lnTo>
                    <a:pt x="360778" y="641490"/>
                  </a:lnTo>
                  <a:lnTo>
                    <a:pt x="382813" y="601162"/>
                  </a:lnTo>
                  <a:lnTo>
                    <a:pt x="405422" y="561246"/>
                  </a:lnTo>
                  <a:lnTo>
                    <a:pt x="428596" y="521747"/>
                  </a:lnTo>
                  <a:lnTo>
                    <a:pt x="452331" y="482668"/>
                  </a:lnTo>
                  <a:lnTo>
                    <a:pt x="476618" y="444014"/>
                  </a:lnTo>
                  <a:lnTo>
                    <a:pt x="501453" y="405790"/>
                  </a:lnTo>
                  <a:lnTo>
                    <a:pt x="526827" y="367999"/>
                  </a:lnTo>
                  <a:lnTo>
                    <a:pt x="552734" y="330645"/>
                  </a:lnTo>
                  <a:lnTo>
                    <a:pt x="579169" y="293733"/>
                  </a:lnTo>
                  <a:lnTo>
                    <a:pt x="606123" y="257268"/>
                  </a:lnTo>
                  <a:lnTo>
                    <a:pt x="633591" y="221253"/>
                  </a:lnTo>
                  <a:lnTo>
                    <a:pt x="661566" y="185692"/>
                  </a:lnTo>
                  <a:lnTo>
                    <a:pt x="690042" y="150591"/>
                  </a:lnTo>
                  <a:lnTo>
                    <a:pt x="719011" y="115952"/>
                  </a:lnTo>
                  <a:lnTo>
                    <a:pt x="748468" y="81781"/>
                  </a:lnTo>
                  <a:lnTo>
                    <a:pt x="778405" y="48082"/>
                  </a:lnTo>
                  <a:lnTo>
                    <a:pt x="808815" y="14858"/>
                  </a:lnTo>
                  <a:lnTo>
                    <a:pt x="822828" y="0"/>
                  </a:lnTo>
                </a:path>
              </a:pathLst>
            </a:custGeom>
            <a:ln w="52354">
              <a:solidFill>
                <a:srgbClr val="2ABA9F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</p:grpSp>
      <p:sp>
        <p:nvSpPr>
          <p:cNvPr id="16" name="object 11">
            <a:extLst>
              <a:ext uri="{FF2B5EF4-FFF2-40B4-BE49-F238E27FC236}">
                <a16:creationId xmlns:a16="http://schemas.microsoft.com/office/drawing/2014/main" id="{D2541541-04FD-9243-B50E-41E3A2978F60}"/>
              </a:ext>
            </a:extLst>
          </p:cNvPr>
          <p:cNvSpPr/>
          <p:nvPr userDrawn="1"/>
        </p:nvSpPr>
        <p:spPr>
          <a:xfrm>
            <a:off x="10635994" y="3356497"/>
            <a:ext cx="1555661" cy="1830597"/>
          </a:xfrm>
          <a:custGeom>
            <a:avLst/>
            <a:gdLst/>
            <a:ahLst/>
            <a:cxnLst/>
            <a:rect l="l" t="t" r="r" b="b"/>
            <a:pathLst>
              <a:path w="2565400" h="3018790">
                <a:moveTo>
                  <a:pt x="2565260" y="713695"/>
                </a:moveTo>
                <a:lnTo>
                  <a:pt x="1706607" y="713695"/>
                </a:lnTo>
                <a:lnTo>
                  <a:pt x="1761935" y="0"/>
                </a:lnTo>
                <a:lnTo>
                  <a:pt x="916296" y="713695"/>
                </a:lnTo>
                <a:lnTo>
                  <a:pt x="0" y="713695"/>
                </a:lnTo>
                <a:lnTo>
                  <a:pt x="0" y="3018337"/>
                </a:lnTo>
                <a:lnTo>
                  <a:pt x="2565260" y="3018337"/>
                </a:lnTo>
              </a:path>
            </a:pathLst>
          </a:custGeom>
          <a:ln w="52354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26611103-B43D-5747-A01D-85DCE6C0B698}"/>
              </a:ext>
            </a:extLst>
          </p:cNvPr>
          <p:cNvSpPr/>
          <p:nvPr userDrawn="1"/>
        </p:nvSpPr>
        <p:spPr>
          <a:xfrm>
            <a:off x="10353200" y="5508561"/>
            <a:ext cx="1838683" cy="1349266"/>
          </a:xfrm>
          <a:custGeom>
            <a:avLst/>
            <a:gdLst/>
            <a:ahLst/>
            <a:cxnLst/>
            <a:rect l="l" t="t" r="r" b="b"/>
            <a:pathLst>
              <a:path w="3032125" h="2225040">
                <a:moveTo>
                  <a:pt x="523544" y="0"/>
                </a:moveTo>
                <a:lnTo>
                  <a:pt x="475891" y="2139"/>
                </a:lnTo>
                <a:lnTo>
                  <a:pt x="429437" y="8435"/>
                </a:lnTo>
                <a:lnTo>
                  <a:pt x="384366" y="18702"/>
                </a:lnTo>
                <a:lnTo>
                  <a:pt x="340863" y="32755"/>
                </a:lnTo>
                <a:lnTo>
                  <a:pt x="299114" y="50410"/>
                </a:lnTo>
                <a:lnTo>
                  <a:pt x="259302" y="71482"/>
                </a:lnTo>
                <a:lnTo>
                  <a:pt x="221613" y="95785"/>
                </a:lnTo>
                <a:lnTo>
                  <a:pt x="186232" y="123135"/>
                </a:lnTo>
                <a:lnTo>
                  <a:pt x="153343" y="153347"/>
                </a:lnTo>
                <a:lnTo>
                  <a:pt x="123131" y="186236"/>
                </a:lnTo>
                <a:lnTo>
                  <a:pt x="95782" y="221618"/>
                </a:lnTo>
                <a:lnTo>
                  <a:pt x="71479" y="259307"/>
                </a:lnTo>
                <a:lnTo>
                  <a:pt x="50408" y="299118"/>
                </a:lnTo>
                <a:lnTo>
                  <a:pt x="32754" y="340867"/>
                </a:lnTo>
                <a:lnTo>
                  <a:pt x="18701" y="384369"/>
                </a:lnTo>
                <a:lnTo>
                  <a:pt x="8435" y="429439"/>
                </a:lnTo>
                <a:lnTo>
                  <a:pt x="2139" y="475892"/>
                </a:lnTo>
                <a:lnTo>
                  <a:pt x="0" y="523544"/>
                </a:lnTo>
                <a:lnTo>
                  <a:pt x="0" y="2224531"/>
                </a:lnTo>
              </a:path>
              <a:path w="3032125" h="2225040">
                <a:moveTo>
                  <a:pt x="3031612" y="0"/>
                </a:moveTo>
                <a:lnTo>
                  <a:pt x="523544" y="0"/>
                </a:lnTo>
              </a:path>
            </a:pathLst>
          </a:custGeom>
          <a:ln w="52354">
            <a:solidFill>
              <a:schemeClr val="accent5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8AC399E-813F-3C46-808F-07F57E841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F71C671-2BF5-4AAC-8696-F596B3CF8C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83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r Chart – Dar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DF6F-C84A-494D-AFDA-5AE89DD65E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2470245"/>
            <a:ext cx="9163558" cy="38486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grpSp>
        <p:nvGrpSpPr>
          <p:cNvPr id="12" name="object 48">
            <a:extLst>
              <a:ext uri="{FF2B5EF4-FFF2-40B4-BE49-F238E27FC236}">
                <a16:creationId xmlns:a16="http://schemas.microsoft.com/office/drawing/2014/main" id="{5746F2A2-872E-1149-8FD0-BD94EA9CAB95}"/>
              </a:ext>
            </a:extLst>
          </p:cNvPr>
          <p:cNvGrpSpPr/>
          <p:nvPr userDrawn="1"/>
        </p:nvGrpSpPr>
        <p:grpSpPr>
          <a:xfrm>
            <a:off x="10337325" y="0"/>
            <a:ext cx="1870259" cy="3290762"/>
            <a:chOff x="17046309" y="0"/>
            <a:chExt cx="3084195" cy="5426710"/>
          </a:xfrm>
        </p:grpSpPr>
        <p:pic>
          <p:nvPicPr>
            <p:cNvPr id="13" name="object 49">
              <a:extLst>
                <a:ext uri="{FF2B5EF4-FFF2-40B4-BE49-F238E27FC236}">
                  <a16:creationId xmlns:a16="http://schemas.microsoft.com/office/drawing/2014/main" id="{3F7CF5B8-752C-F542-9DC8-8407F228189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72487" y="0"/>
              <a:ext cx="3031612" cy="5374093"/>
            </a:xfrm>
            <a:prstGeom prst="rect">
              <a:avLst/>
            </a:prstGeom>
          </p:spPr>
        </p:pic>
        <p:sp>
          <p:nvSpPr>
            <p:cNvPr id="14" name="object 50">
              <a:extLst>
                <a:ext uri="{FF2B5EF4-FFF2-40B4-BE49-F238E27FC236}">
                  <a16:creationId xmlns:a16="http://schemas.microsoft.com/office/drawing/2014/main" id="{C4738720-50F7-474F-9EC2-2B1DA31F449E}"/>
                </a:ext>
              </a:extLst>
            </p:cNvPr>
            <p:cNvSpPr/>
            <p:nvPr/>
          </p:nvSpPr>
          <p:spPr>
            <a:xfrm>
              <a:off x="17072487" y="0"/>
              <a:ext cx="3032125" cy="5374640"/>
            </a:xfrm>
            <a:custGeom>
              <a:avLst/>
              <a:gdLst/>
              <a:ahLst/>
              <a:cxnLst/>
              <a:rect l="l" t="t" r="r" b="b"/>
              <a:pathLst>
                <a:path w="3032125" h="5374640">
                  <a:moveTo>
                    <a:pt x="3031612" y="5107684"/>
                  </a:moveTo>
                  <a:lnTo>
                    <a:pt x="2951995" y="5106628"/>
                  </a:lnTo>
                  <a:lnTo>
                    <a:pt x="2905382" y="5104991"/>
                  </a:lnTo>
                  <a:lnTo>
                    <a:pt x="2858686" y="5102627"/>
                  </a:lnTo>
                  <a:lnTo>
                    <a:pt x="2811911" y="5099533"/>
                  </a:lnTo>
                  <a:lnTo>
                    <a:pt x="2765064" y="5095704"/>
                  </a:lnTo>
                  <a:lnTo>
                    <a:pt x="2718153" y="5091137"/>
                  </a:lnTo>
                  <a:lnTo>
                    <a:pt x="2671183" y="5085825"/>
                  </a:lnTo>
                  <a:lnTo>
                    <a:pt x="2624162" y="5079767"/>
                  </a:lnTo>
                  <a:lnTo>
                    <a:pt x="2577096" y="5072957"/>
                  </a:lnTo>
                  <a:lnTo>
                    <a:pt x="2529991" y="5065390"/>
                  </a:lnTo>
                  <a:lnTo>
                    <a:pt x="2482854" y="5057064"/>
                  </a:lnTo>
                  <a:lnTo>
                    <a:pt x="2435692" y="5047973"/>
                  </a:lnTo>
                  <a:lnTo>
                    <a:pt x="2388512" y="5038114"/>
                  </a:lnTo>
                  <a:lnTo>
                    <a:pt x="2340043" y="5027172"/>
                  </a:lnTo>
                  <a:lnTo>
                    <a:pt x="2291945" y="5015498"/>
                  </a:lnTo>
                  <a:lnTo>
                    <a:pt x="2244213" y="5003092"/>
                  </a:lnTo>
                  <a:lnTo>
                    <a:pt x="2196848" y="4989960"/>
                  </a:lnTo>
                  <a:lnTo>
                    <a:pt x="2149856" y="4976112"/>
                  </a:lnTo>
                  <a:lnTo>
                    <a:pt x="2103240" y="4961557"/>
                  </a:lnTo>
                  <a:lnTo>
                    <a:pt x="2057004" y="4946303"/>
                  </a:lnTo>
                  <a:lnTo>
                    <a:pt x="2011152" y="4930359"/>
                  </a:lnTo>
                  <a:lnTo>
                    <a:pt x="1965688" y="4913734"/>
                  </a:lnTo>
                  <a:lnTo>
                    <a:pt x="1920615" y="4896436"/>
                  </a:lnTo>
                  <a:lnTo>
                    <a:pt x="1875937" y="4878474"/>
                  </a:lnTo>
                  <a:lnTo>
                    <a:pt x="1831659" y="4859857"/>
                  </a:lnTo>
                  <a:lnTo>
                    <a:pt x="1032197" y="5374093"/>
                  </a:lnTo>
                  <a:lnTo>
                    <a:pt x="1232002" y="4515878"/>
                  </a:lnTo>
                  <a:lnTo>
                    <a:pt x="1193483" y="4486953"/>
                  </a:lnTo>
                  <a:lnTo>
                    <a:pt x="1155476" y="4457452"/>
                  </a:lnTo>
                  <a:lnTo>
                    <a:pt x="1117985" y="4427382"/>
                  </a:lnTo>
                  <a:lnTo>
                    <a:pt x="1081015" y="4396752"/>
                  </a:lnTo>
                  <a:lnTo>
                    <a:pt x="1044572" y="4365570"/>
                  </a:lnTo>
                  <a:lnTo>
                    <a:pt x="1008661" y="4333843"/>
                  </a:lnTo>
                  <a:lnTo>
                    <a:pt x="973287" y="4301580"/>
                  </a:lnTo>
                  <a:lnTo>
                    <a:pt x="938454" y="4268788"/>
                  </a:lnTo>
                  <a:lnTo>
                    <a:pt x="904168" y="4235476"/>
                  </a:lnTo>
                  <a:lnTo>
                    <a:pt x="870435" y="4201650"/>
                  </a:lnTo>
                  <a:lnTo>
                    <a:pt x="837259" y="4167320"/>
                  </a:lnTo>
                  <a:lnTo>
                    <a:pt x="804645" y="4132492"/>
                  </a:lnTo>
                  <a:lnTo>
                    <a:pt x="772598" y="4097176"/>
                  </a:lnTo>
                  <a:lnTo>
                    <a:pt x="741124" y="4061379"/>
                  </a:lnTo>
                  <a:lnTo>
                    <a:pt x="710228" y="4025108"/>
                  </a:lnTo>
                  <a:lnTo>
                    <a:pt x="679914" y="3988372"/>
                  </a:lnTo>
                  <a:lnTo>
                    <a:pt x="650189" y="3951179"/>
                  </a:lnTo>
                  <a:lnTo>
                    <a:pt x="621056" y="3913537"/>
                  </a:lnTo>
                  <a:lnTo>
                    <a:pt x="592521" y="3875452"/>
                  </a:lnTo>
                  <a:lnTo>
                    <a:pt x="564589" y="3836935"/>
                  </a:lnTo>
                  <a:lnTo>
                    <a:pt x="537265" y="3797991"/>
                  </a:lnTo>
                  <a:lnTo>
                    <a:pt x="510554" y="3758630"/>
                  </a:lnTo>
                  <a:lnTo>
                    <a:pt x="484462" y="3718859"/>
                  </a:lnTo>
                  <a:lnTo>
                    <a:pt x="458994" y="3678687"/>
                  </a:lnTo>
                  <a:lnTo>
                    <a:pt x="434154" y="3638120"/>
                  </a:lnTo>
                  <a:lnTo>
                    <a:pt x="409947" y="3597167"/>
                  </a:lnTo>
                  <a:lnTo>
                    <a:pt x="386380" y="3555836"/>
                  </a:lnTo>
                  <a:lnTo>
                    <a:pt x="363456" y="3514135"/>
                  </a:lnTo>
                  <a:lnTo>
                    <a:pt x="341182" y="3472072"/>
                  </a:lnTo>
                  <a:lnTo>
                    <a:pt x="319561" y="3429654"/>
                  </a:lnTo>
                  <a:lnTo>
                    <a:pt x="298599" y="3386890"/>
                  </a:lnTo>
                  <a:lnTo>
                    <a:pt x="278302" y="3343787"/>
                  </a:lnTo>
                  <a:lnTo>
                    <a:pt x="258674" y="3300354"/>
                  </a:lnTo>
                  <a:lnTo>
                    <a:pt x="239721" y="3256598"/>
                  </a:lnTo>
                  <a:lnTo>
                    <a:pt x="221447" y="3212527"/>
                  </a:lnTo>
                  <a:lnTo>
                    <a:pt x="203858" y="3168150"/>
                  </a:lnTo>
                  <a:lnTo>
                    <a:pt x="186959" y="3123473"/>
                  </a:lnTo>
                  <a:lnTo>
                    <a:pt x="170754" y="3078506"/>
                  </a:lnTo>
                  <a:lnTo>
                    <a:pt x="155250" y="3033255"/>
                  </a:lnTo>
                  <a:lnTo>
                    <a:pt x="140450" y="2987730"/>
                  </a:lnTo>
                  <a:lnTo>
                    <a:pt x="126361" y="2941937"/>
                  </a:lnTo>
                  <a:lnTo>
                    <a:pt x="112987" y="2895885"/>
                  </a:lnTo>
                  <a:lnTo>
                    <a:pt x="100333" y="2849581"/>
                  </a:lnTo>
                  <a:lnTo>
                    <a:pt x="88405" y="2803034"/>
                  </a:lnTo>
                  <a:lnTo>
                    <a:pt x="77207" y="2756252"/>
                  </a:lnTo>
                  <a:lnTo>
                    <a:pt x="66745" y="2709241"/>
                  </a:lnTo>
                  <a:lnTo>
                    <a:pt x="57023" y="2662012"/>
                  </a:lnTo>
                  <a:lnTo>
                    <a:pt x="48048" y="2614570"/>
                  </a:lnTo>
                  <a:lnTo>
                    <a:pt x="39823" y="2566925"/>
                  </a:lnTo>
                  <a:lnTo>
                    <a:pt x="32354" y="2519083"/>
                  </a:lnTo>
                  <a:lnTo>
                    <a:pt x="25647" y="2471054"/>
                  </a:lnTo>
                  <a:lnTo>
                    <a:pt x="19706" y="2422845"/>
                  </a:lnTo>
                  <a:lnTo>
                    <a:pt x="14536" y="2374463"/>
                  </a:lnTo>
                  <a:lnTo>
                    <a:pt x="10142" y="2325917"/>
                  </a:lnTo>
                  <a:lnTo>
                    <a:pt x="6530" y="2277215"/>
                  </a:lnTo>
                  <a:lnTo>
                    <a:pt x="3705" y="2228365"/>
                  </a:lnTo>
                  <a:lnTo>
                    <a:pt x="1671" y="2179374"/>
                  </a:lnTo>
                  <a:lnTo>
                    <a:pt x="434" y="2130250"/>
                  </a:lnTo>
                  <a:lnTo>
                    <a:pt x="0" y="2081002"/>
                  </a:lnTo>
                  <a:lnTo>
                    <a:pt x="372" y="2031637"/>
                  </a:lnTo>
                  <a:lnTo>
                    <a:pt x="1556" y="1982164"/>
                  </a:lnTo>
                  <a:lnTo>
                    <a:pt x="3557" y="1932589"/>
                  </a:lnTo>
                  <a:lnTo>
                    <a:pt x="6381" y="1882922"/>
                  </a:lnTo>
                  <a:lnTo>
                    <a:pt x="10032" y="1833169"/>
                  </a:lnTo>
                  <a:lnTo>
                    <a:pt x="14516" y="1783340"/>
                  </a:lnTo>
                  <a:lnTo>
                    <a:pt x="19837" y="1733441"/>
                  </a:lnTo>
                  <a:lnTo>
                    <a:pt x="26001" y="1683481"/>
                  </a:lnTo>
                  <a:lnTo>
                    <a:pt x="33013" y="1633468"/>
                  </a:lnTo>
                  <a:lnTo>
                    <a:pt x="40877" y="1583409"/>
                  </a:lnTo>
                  <a:lnTo>
                    <a:pt x="49600" y="1533313"/>
                  </a:lnTo>
                  <a:lnTo>
                    <a:pt x="59186" y="1483187"/>
                  </a:lnTo>
                  <a:lnTo>
                    <a:pt x="69640" y="1433040"/>
                  </a:lnTo>
                  <a:lnTo>
                    <a:pt x="80233" y="1386018"/>
                  </a:lnTo>
                  <a:lnTo>
                    <a:pt x="91519" y="1339333"/>
                  </a:lnTo>
                  <a:lnTo>
                    <a:pt x="103490" y="1292987"/>
                  </a:lnTo>
                  <a:lnTo>
                    <a:pt x="116139" y="1246985"/>
                  </a:lnTo>
                  <a:lnTo>
                    <a:pt x="129460" y="1201332"/>
                  </a:lnTo>
                  <a:lnTo>
                    <a:pt x="143446" y="1156032"/>
                  </a:lnTo>
                  <a:lnTo>
                    <a:pt x="158091" y="1111089"/>
                  </a:lnTo>
                  <a:lnTo>
                    <a:pt x="173389" y="1066507"/>
                  </a:lnTo>
                  <a:lnTo>
                    <a:pt x="189331" y="1022290"/>
                  </a:lnTo>
                  <a:lnTo>
                    <a:pt x="205913" y="978443"/>
                  </a:lnTo>
                  <a:lnTo>
                    <a:pt x="223127" y="934971"/>
                  </a:lnTo>
                  <a:lnTo>
                    <a:pt x="240967" y="891876"/>
                  </a:lnTo>
                  <a:lnTo>
                    <a:pt x="259426" y="849164"/>
                  </a:lnTo>
                  <a:lnTo>
                    <a:pt x="278498" y="806839"/>
                  </a:lnTo>
                  <a:lnTo>
                    <a:pt x="298175" y="764905"/>
                  </a:lnTo>
                  <a:lnTo>
                    <a:pt x="318452" y="723366"/>
                  </a:lnTo>
                  <a:lnTo>
                    <a:pt x="339322" y="682226"/>
                  </a:lnTo>
                  <a:lnTo>
                    <a:pt x="360778" y="641490"/>
                  </a:lnTo>
                  <a:lnTo>
                    <a:pt x="382813" y="601162"/>
                  </a:lnTo>
                  <a:lnTo>
                    <a:pt x="405422" y="561246"/>
                  </a:lnTo>
                  <a:lnTo>
                    <a:pt x="428596" y="521747"/>
                  </a:lnTo>
                  <a:lnTo>
                    <a:pt x="452331" y="482668"/>
                  </a:lnTo>
                  <a:lnTo>
                    <a:pt x="476618" y="444014"/>
                  </a:lnTo>
                  <a:lnTo>
                    <a:pt x="501453" y="405790"/>
                  </a:lnTo>
                  <a:lnTo>
                    <a:pt x="526827" y="367999"/>
                  </a:lnTo>
                  <a:lnTo>
                    <a:pt x="552734" y="330645"/>
                  </a:lnTo>
                  <a:lnTo>
                    <a:pt x="579169" y="293733"/>
                  </a:lnTo>
                  <a:lnTo>
                    <a:pt x="606123" y="257268"/>
                  </a:lnTo>
                  <a:lnTo>
                    <a:pt x="633591" y="221253"/>
                  </a:lnTo>
                  <a:lnTo>
                    <a:pt x="661566" y="185692"/>
                  </a:lnTo>
                  <a:lnTo>
                    <a:pt x="690042" y="150591"/>
                  </a:lnTo>
                  <a:lnTo>
                    <a:pt x="719011" y="115952"/>
                  </a:lnTo>
                  <a:lnTo>
                    <a:pt x="748468" y="81781"/>
                  </a:lnTo>
                  <a:lnTo>
                    <a:pt x="778405" y="48082"/>
                  </a:lnTo>
                  <a:lnTo>
                    <a:pt x="808815" y="14858"/>
                  </a:lnTo>
                  <a:lnTo>
                    <a:pt x="822828" y="0"/>
                  </a:lnTo>
                </a:path>
              </a:pathLst>
            </a:custGeom>
            <a:ln w="52354">
              <a:solidFill>
                <a:srgbClr val="2ABA9F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</p:grpSp>
      <p:sp>
        <p:nvSpPr>
          <p:cNvPr id="15" name="object 51">
            <a:extLst>
              <a:ext uri="{FF2B5EF4-FFF2-40B4-BE49-F238E27FC236}">
                <a16:creationId xmlns:a16="http://schemas.microsoft.com/office/drawing/2014/main" id="{ACFFEACD-A01F-D245-A9D1-E5894631ABEB}"/>
              </a:ext>
            </a:extLst>
          </p:cNvPr>
          <p:cNvSpPr/>
          <p:nvPr userDrawn="1"/>
        </p:nvSpPr>
        <p:spPr>
          <a:xfrm>
            <a:off x="10635994" y="3356497"/>
            <a:ext cx="1555661" cy="1830597"/>
          </a:xfrm>
          <a:custGeom>
            <a:avLst/>
            <a:gdLst/>
            <a:ahLst/>
            <a:cxnLst/>
            <a:rect l="l" t="t" r="r" b="b"/>
            <a:pathLst>
              <a:path w="2565400" h="3018790">
                <a:moveTo>
                  <a:pt x="2565260" y="713695"/>
                </a:moveTo>
                <a:lnTo>
                  <a:pt x="1706607" y="713695"/>
                </a:lnTo>
                <a:lnTo>
                  <a:pt x="1761935" y="0"/>
                </a:lnTo>
                <a:lnTo>
                  <a:pt x="916296" y="713695"/>
                </a:lnTo>
                <a:lnTo>
                  <a:pt x="0" y="713695"/>
                </a:lnTo>
                <a:lnTo>
                  <a:pt x="0" y="3018337"/>
                </a:lnTo>
                <a:lnTo>
                  <a:pt x="2565260" y="3018337"/>
                </a:lnTo>
              </a:path>
            </a:pathLst>
          </a:custGeom>
          <a:ln w="52354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6" name="object 52">
            <a:extLst>
              <a:ext uri="{FF2B5EF4-FFF2-40B4-BE49-F238E27FC236}">
                <a16:creationId xmlns:a16="http://schemas.microsoft.com/office/drawing/2014/main" id="{EB151F73-DF8E-9F4A-8A31-213448CF622A}"/>
              </a:ext>
            </a:extLst>
          </p:cNvPr>
          <p:cNvSpPr/>
          <p:nvPr userDrawn="1"/>
        </p:nvSpPr>
        <p:spPr>
          <a:xfrm>
            <a:off x="10353200" y="5508561"/>
            <a:ext cx="1838683" cy="1349266"/>
          </a:xfrm>
          <a:custGeom>
            <a:avLst/>
            <a:gdLst/>
            <a:ahLst/>
            <a:cxnLst/>
            <a:rect l="l" t="t" r="r" b="b"/>
            <a:pathLst>
              <a:path w="3032125" h="2225040">
                <a:moveTo>
                  <a:pt x="523544" y="0"/>
                </a:moveTo>
                <a:lnTo>
                  <a:pt x="475891" y="2139"/>
                </a:lnTo>
                <a:lnTo>
                  <a:pt x="429437" y="8435"/>
                </a:lnTo>
                <a:lnTo>
                  <a:pt x="384366" y="18702"/>
                </a:lnTo>
                <a:lnTo>
                  <a:pt x="340863" y="32755"/>
                </a:lnTo>
                <a:lnTo>
                  <a:pt x="299114" y="50410"/>
                </a:lnTo>
                <a:lnTo>
                  <a:pt x="259302" y="71482"/>
                </a:lnTo>
                <a:lnTo>
                  <a:pt x="221613" y="95785"/>
                </a:lnTo>
                <a:lnTo>
                  <a:pt x="186232" y="123135"/>
                </a:lnTo>
                <a:lnTo>
                  <a:pt x="153343" y="153347"/>
                </a:lnTo>
                <a:lnTo>
                  <a:pt x="123131" y="186236"/>
                </a:lnTo>
                <a:lnTo>
                  <a:pt x="95782" y="221618"/>
                </a:lnTo>
                <a:lnTo>
                  <a:pt x="71479" y="259307"/>
                </a:lnTo>
                <a:lnTo>
                  <a:pt x="50408" y="299118"/>
                </a:lnTo>
                <a:lnTo>
                  <a:pt x="32754" y="340867"/>
                </a:lnTo>
                <a:lnTo>
                  <a:pt x="18701" y="384369"/>
                </a:lnTo>
                <a:lnTo>
                  <a:pt x="8435" y="429439"/>
                </a:lnTo>
                <a:lnTo>
                  <a:pt x="2139" y="475892"/>
                </a:lnTo>
                <a:lnTo>
                  <a:pt x="0" y="523544"/>
                </a:lnTo>
                <a:lnTo>
                  <a:pt x="0" y="2224531"/>
                </a:lnTo>
              </a:path>
              <a:path w="3032125" h="2225040">
                <a:moveTo>
                  <a:pt x="3031612" y="0"/>
                </a:moveTo>
                <a:lnTo>
                  <a:pt x="523544" y="0"/>
                </a:lnTo>
              </a:path>
            </a:pathLst>
          </a:custGeom>
          <a:ln w="52354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CA5E336-6108-A948-B842-87F1ACF4D8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FAF7875-2CC8-2D4E-A523-DA1FE8DA0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934BFA-F4F0-49B4-A664-86A332C5C7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7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r Chart – Dar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DF6F-C84A-494D-AFDA-5AE89DD65E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2470245"/>
            <a:ext cx="9163558" cy="38486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A7AA7512-6A34-2D4F-9DBA-018777BA4563}"/>
              </a:ext>
            </a:extLst>
          </p:cNvPr>
          <p:cNvGrpSpPr/>
          <p:nvPr userDrawn="1"/>
        </p:nvGrpSpPr>
        <p:grpSpPr>
          <a:xfrm>
            <a:off x="10337325" y="0"/>
            <a:ext cx="1870259" cy="3290762"/>
            <a:chOff x="17046309" y="0"/>
            <a:chExt cx="3084195" cy="5426710"/>
          </a:xfrm>
        </p:grpSpPr>
        <p:pic>
          <p:nvPicPr>
            <p:cNvPr id="18" name="object 7">
              <a:extLst>
                <a:ext uri="{FF2B5EF4-FFF2-40B4-BE49-F238E27FC236}">
                  <a16:creationId xmlns:a16="http://schemas.microsoft.com/office/drawing/2014/main" id="{FE3232C0-88F4-C44E-917C-8AB2E617CA2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72487" y="0"/>
              <a:ext cx="3031612" cy="5374093"/>
            </a:xfrm>
            <a:prstGeom prst="rect">
              <a:avLst/>
            </a:prstGeom>
          </p:spPr>
        </p:pic>
        <p:sp>
          <p:nvSpPr>
            <p:cNvPr id="19" name="object 8">
              <a:extLst>
                <a:ext uri="{FF2B5EF4-FFF2-40B4-BE49-F238E27FC236}">
                  <a16:creationId xmlns:a16="http://schemas.microsoft.com/office/drawing/2014/main" id="{79CE4C80-919E-2445-AC67-AF4125F446EE}"/>
                </a:ext>
              </a:extLst>
            </p:cNvPr>
            <p:cNvSpPr/>
            <p:nvPr/>
          </p:nvSpPr>
          <p:spPr>
            <a:xfrm>
              <a:off x="17072487" y="0"/>
              <a:ext cx="3032125" cy="5374640"/>
            </a:xfrm>
            <a:custGeom>
              <a:avLst/>
              <a:gdLst/>
              <a:ahLst/>
              <a:cxnLst/>
              <a:rect l="l" t="t" r="r" b="b"/>
              <a:pathLst>
                <a:path w="3032125" h="5374640">
                  <a:moveTo>
                    <a:pt x="3031612" y="5107684"/>
                  </a:moveTo>
                  <a:lnTo>
                    <a:pt x="2951995" y="5106628"/>
                  </a:lnTo>
                  <a:lnTo>
                    <a:pt x="2905382" y="5104991"/>
                  </a:lnTo>
                  <a:lnTo>
                    <a:pt x="2858686" y="5102627"/>
                  </a:lnTo>
                  <a:lnTo>
                    <a:pt x="2811911" y="5099533"/>
                  </a:lnTo>
                  <a:lnTo>
                    <a:pt x="2765064" y="5095704"/>
                  </a:lnTo>
                  <a:lnTo>
                    <a:pt x="2718153" y="5091137"/>
                  </a:lnTo>
                  <a:lnTo>
                    <a:pt x="2671183" y="5085825"/>
                  </a:lnTo>
                  <a:lnTo>
                    <a:pt x="2624162" y="5079767"/>
                  </a:lnTo>
                  <a:lnTo>
                    <a:pt x="2577096" y="5072957"/>
                  </a:lnTo>
                  <a:lnTo>
                    <a:pt x="2529991" y="5065390"/>
                  </a:lnTo>
                  <a:lnTo>
                    <a:pt x="2482854" y="5057064"/>
                  </a:lnTo>
                  <a:lnTo>
                    <a:pt x="2435692" y="5047973"/>
                  </a:lnTo>
                  <a:lnTo>
                    <a:pt x="2388512" y="5038114"/>
                  </a:lnTo>
                  <a:lnTo>
                    <a:pt x="2340043" y="5027172"/>
                  </a:lnTo>
                  <a:lnTo>
                    <a:pt x="2291945" y="5015498"/>
                  </a:lnTo>
                  <a:lnTo>
                    <a:pt x="2244213" y="5003092"/>
                  </a:lnTo>
                  <a:lnTo>
                    <a:pt x="2196848" y="4989960"/>
                  </a:lnTo>
                  <a:lnTo>
                    <a:pt x="2149856" y="4976112"/>
                  </a:lnTo>
                  <a:lnTo>
                    <a:pt x="2103240" y="4961557"/>
                  </a:lnTo>
                  <a:lnTo>
                    <a:pt x="2057004" y="4946303"/>
                  </a:lnTo>
                  <a:lnTo>
                    <a:pt x="2011152" y="4930359"/>
                  </a:lnTo>
                  <a:lnTo>
                    <a:pt x="1965688" y="4913734"/>
                  </a:lnTo>
                  <a:lnTo>
                    <a:pt x="1920615" y="4896436"/>
                  </a:lnTo>
                  <a:lnTo>
                    <a:pt x="1875937" y="4878474"/>
                  </a:lnTo>
                  <a:lnTo>
                    <a:pt x="1831659" y="4859857"/>
                  </a:lnTo>
                  <a:lnTo>
                    <a:pt x="1032197" y="5374093"/>
                  </a:lnTo>
                  <a:lnTo>
                    <a:pt x="1232002" y="4515878"/>
                  </a:lnTo>
                  <a:lnTo>
                    <a:pt x="1193483" y="4486953"/>
                  </a:lnTo>
                  <a:lnTo>
                    <a:pt x="1155476" y="4457452"/>
                  </a:lnTo>
                  <a:lnTo>
                    <a:pt x="1117985" y="4427382"/>
                  </a:lnTo>
                  <a:lnTo>
                    <a:pt x="1081015" y="4396752"/>
                  </a:lnTo>
                  <a:lnTo>
                    <a:pt x="1044572" y="4365570"/>
                  </a:lnTo>
                  <a:lnTo>
                    <a:pt x="1008661" y="4333843"/>
                  </a:lnTo>
                  <a:lnTo>
                    <a:pt x="973287" y="4301580"/>
                  </a:lnTo>
                  <a:lnTo>
                    <a:pt x="938454" y="4268788"/>
                  </a:lnTo>
                  <a:lnTo>
                    <a:pt x="904168" y="4235476"/>
                  </a:lnTo>
                  <a:lnTo>
                    <a:pt x="870435" y="4201650"/>
                  </a:lnTo>
                  <a:lnTo>
                    <a:pt x="837259" y="4167320"/>
                  </a:lnTo>
                  <a:lnTo>
                    <a:pt x="804645" y="4132492"/>
                  </a:lnTo>
                  <a:lnTo>
                    <a:pt x="772598" y="4097176"/>
                  </a:lnTo>
                  <a:lnTo>
                    <a:pt x="741124" y="4061379"/>
                  </a:lnTo>
                  <a:lnTo>
                    <a:pt x="710228" y="4025108"/>
                  </a:lnTo>
                  <a:lnTo>
                    <a:pt x="679914" y="3988372"/>
                  </a:lnTo>
                  <a:lnTo>
                    <a:pt x="650189" y="3951179"/>
                  </a:lnTo>
                  <a:lnTo>
                    <a:pt x="621056" y="3913537"/>
                  </a:lnTo>
                  <a:lnTo>
                    <a:pt x="592521" y="3875452"/>
                  </a:lnTo>
                  <a:lnTo>
                    <a:pt x="564589" y="3836935"/>
                  </a:lnTo>
                  <a:lnTo>
                    <a:pt x="537265" y="3797991"/>
                  </a:lnTo>
                  <a:lnTo>
                    <a:pt x="510554" y="3758630"/>
                  </a:lnTo>
                  <a:lnTo>
                    <a:pt x="484462" y="3718859"/>
                  </a:lnTo>
                  <a:lnTo>
                    <a:pt x="458994" y="3678687"/>
                  </a:lnTo>
                  <a:lnTo>
                    <a:pt x="434154" y="3638120"/>
                  </a:lnTo>
                  <a:lnTo>
                    <a:pt x="409947" y="3597167"/>
                  </a:lnTo>
                  <a:lnTo>
                    <a:pt x="386380" y="3555836"/>
                  </a:lnTo>
                  <a:lnTo>
                    <a:pt x="363456" y="3514135"/>
                  </a:lnTo>
                  <a:lnTo>
                    <a:pt x="341182" y="3472072"/>
                  </a:lnTo>
                  <a:lnTo>
                    <a:pt x="319561" y="3429654"/>
                  </a:lnTo>
                  <a:lnTo>
                    <a:pt x="298599" y="3386890"/>
                  </a:lnTo>
                  <a:lnTo>
                    <a:pt x="278302" y="3343787"/>
                  </a:lnTo>
                  <a:lnTo>
                    <a:pt x="258674" y="3300354"/>
                  </a:lnTo>
                  <a:lnTo>
                    <a:pt x="239721" y="3256598"/>
                  </a:lnTo>
                  <a:lnTo>
                    <a:pt x="221447" y="3212527"/>
                  </a:lnTo>
                  <a:lnTo>
                    <a:pt x="203858" y="3168150"/>
                  </a:lnTo>
                  <a:lnTo>
                    <a:pt x="186959" y="3123473"/>
                  </a:lnTo>
                  <a:lnTo>
                    <a:pt x="170754" y="3078506"/>
                  </a:lnTo>
                  <a:lnTo>
                    <a:pt x="155250" y="3033255"/>
                  </a:lnTo>
                  <a:lnTo>
                    <a:pt x="140450" y="2987730"/>
                  </a:lnTo>
                  <a:lnTo>
                    <a:pt x="126361" y="2941937"/>
                  </a:lnTo>
                  <a:lnTo>
                    <a:pt x="112987" y="2895885"/>
                  </a:lnTo>
                  <a:lnTo>
                    <a:pt x="100333" y="2849581"/>
                  </a:lnTo>
                  <a:lnTo>
                    <a:pt x="88405" y="2803034"/>
                  </a:lnTo>
                  <a:lnTo>
                    <a:pt x="77207" y="2756252"/>
                  </a:lnTo>
                  <a:lnTo>
                    <a:pt x="66745" y="2709241"/>
                  </a:lnTo>
                  <a:lnTo>
                    <a:pt x="57023" y="2662012"/>
                  </a:lnTo>
                  <a:lnTo>
                    <a:pt x="48048" y="2614570"/>
                  </a:lnTo>
                  <a:lnTo>
                    <a:pt x="39823" y="2566925"/>
                  </a:lnTo>
                  <a:lnTo>
                    <a:pt x="32354" y="2519083"/>
                  </a:lnTo>
                  <a:lnTo>
                    <a:pt x="25647" y="2471054"/>
                  </a:lnTo>
                  <a:lnTo>
                    <a:pt x="19706" y="2422845"/>
                  </a:lnTo>
                  <a:lnTo>
                    <a:pt x="14536" y="2374463"/>
                  </a:lnTo>
                  <a:lnTo>
                    <a:pt x="10142" y="2325917"/>
                  </a:lnTo>
                  <a:lnTo>
                    <a:pt x="6530" y="2277215"/>
                  </a:lnTo>
                  <a:lnTo>
                    <a:pt x="3705" y="2228365"/>
                  </a:lnTo>
                  <a:lnTo>
                    <a:pt x="1671" y="2179374"/>
                  </a:lnTo>
                  <a:lnTo>
                    <a:pt x="434" y="2130250"/>
                  </a:lnTo>
                  <a:lnTo>
                    <a:pt x="0" y="2081002"/>
                  </a:lnTo>
                  <a:lnTo>
                    <a:pt x="372" y="2031637"/>
                  </a:lnTo>
                  <a:lnTo>
                    <a:pt x="1556" y="1982164"/>
                  </a:lnTo>
                  <a:lnTo>
                    <a:pt x="3557" y="1932589"/>
                  </a:lnTo>
                  <a:lnTo>
                    <a:pt x="6381" y="1882922"/>
                  </a:lnTo>
                  <a:lnTo>
                    <a:pt x="10032" y="1833169"/>
                  </a:lnTo>
                  <a:lnTo>
                    <a:pt x="14516" y="1783340"/>
                  </a:lnTo>
                  <a:lnTo>
                    <a:pt x="19837" y="1733441"/>
                  </a:lnTo>
                  <a:lnTo>
                    <a:pt x="26001" y="1683481"/>
                  </a:lnTo>
                  <a:lnTo>
                    <a:pt x="33013" y="1633468"/>
                  </a:lnTo>
                  <a:lnTo>
                    <a:pt x="40877" y="1583409"/>
                  </a:lnTo>
                  <a:lnTo>
                    <a:pt x="49600" y="1533313"/>
                  </a:lnTo>
                  <a:lnTo>
                    <a:pt x="59186" y="1483187"/>
                  </a:lnTo>
                  <a:lnTo>
                    <a:pt x="69640" y="1433040"/>
                  </a:lnTo>
                  <a:lnTo>
                    <a:pt x="80233" y="1386018"/>
                  </a:lnTo>
                  <a:lnTo>
                    <a:pt x="91519" y="1339333"/>
                  </a:lnTo>
                  <a:lnTo>
                    <a:pt x="103490" y="1292987"/>
                  </a:lnTo>
                  <a:lnTo>
                    <a:pt x="116139" y="1246985"/>
                  </a:lnTo>
                  <a:lnTo>
                    <a:pt x="129460" y="1201332"/>
                  </a:lnTo>
                  <a:lnTo>
                    <a:pt x="143446" y="1156032"/>
                  </a:lnTo>
                  <a:lnTo>
                    <a:pt x="158091" y="1111089"/>
                  </a:lnTo>
                  <a:lnTo>
                    <a:pt x="173389" y="1066507"/>
                  </a:lnTo>
                  <a:lnTo>
                    <a:pt x="189331" y="1022290"/>
                  </a:lnTo>
                  <a:lnTo>
                    <a:pt x="205913" y="978443"/>
                  </a:lnTo>
                  <a:lnTo>
                    <a:pt x="223127" y="934971"/>
                  </a:lnTo>
                  <a:lnTo>
                    <a:pt x="240967" y="891876"/>
                  </a:lnTo>
                  <a:lnTo>
                    <a:pt x="259426" y="849164"/>
                  </a:lnTo>
                  <a:lnTo>
                    <a:pt x="278498" y="806839"/>
                  </a:lnTo>
                  <a:lnTo>
                    <a:pt x="298175" y="764905"/>
                  </a:lnTo>
                  <a:lnTo>
                    <a:pt x="318452" y="723366"/>
                  </a:lnTo>
                  <a:lnTo>
                    <a:pt x="339322" y="682226"/>
                  </a:lnTo>
                  <a:lnTo>
                    <a:pt x="360778" y="641490"/>
                  </a:lnTo>
                  <a:lnTo>
                    <a:pt x="382813" y="601162"/>
                  </a:lnTo>
                  <a:lnTo>
                    <a:pt x="405422" y="561246"/>
                  </a:lnTo>
                  <a:lnTo>
                    <a:pt x="428596" y="521747"/>
                  </a:lnTo>
                  <a:lnTo>
                    <a:pt x="452331" y="482668"/>
                  </a:lnTo>
                  <a:lnTo>
                    <a:pt x="476618" y="444014"/>
                  </a:lnTo>
                  <a:lnTo>
                    <a:pt x="501453" y="405790"/>
                  </a:lnTo>
                  <a:lnTo>
                    <a:pt x="526827" y="367999"/>
                  </a:lnTo>
                  <a:lnTo>
                    <a:pt x="552734" y="330645"/>
                  </a:lnTo>
                  <a:lnTo>
                    <a:pt x="579169" y="293733"/>
                  </a:lnTo>
                  <a:lnTo>
                    <a:pt x="606123" y="257268"/>
                  </a:lnTo>
                  <a:lnTo>
                    <a:pt x="633591" y="221253"/>
                  </a:lnTo>
                  <a:lnTo>
                    <a:pt x="661566" y="185692"/>
                  </a:lnTo>
                  <a:lnTo>
                    <a:pt x="690042" y="150591"/>
                  </a:lnTo>
                  <a:lnTo>
                    <a:pt x="719011" y="115952"/>
                  </a:lnTo>
                  <a:lnTo>
                    <a:pt x="748468" y="81781"/>
                  </a:lnTo>
                  <a:lnTo>
                    <a:pt x="778405" y="48082"/>
                  </a:lnTo>
                  <a:lnTo>
                    <a:pt x="808815" y="14858"/>
                  </a:lnTo>
                  <a:lnTo>
                    <a:pt x="822828" y="0"/>
                  </a:lnTo>
                </a:path>
              </a:pathLst>
            </a:custGeom>
            <a:ln w="52354">
              <a:solidFill>
                <a:srgbClr val="E8535F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</p:grpSp>
      <p:sp>
        <p:nvSpPr>
          <p:cNvPr id="24" name="object 9">
            <a:extLst>
              <a:ext uri="{FF2B5EF4-FFF2-40B4-BE49-F238E27FC236}">
                <a16:creationId xmlns:a16="http://schemas.microsoft.com/office/drawing/2014/main" id="{D6B5AB24-FE07-E147-B61F-8D801836566C}"/>
              </a:ext>
            </a:extLst>
          </p:cNvPr>
          <p:cNvSpPr/>
          <p:nvPr userDrawn="1"/>
        </p:nvSpPr>
        <p:spPr>
          <a:xfrm>
            <a:off x="10635994" y="3356497"/>
            <a:ext cx="1555661" cy="1830597"/>
          </a:xfrm>
          <a:custGeom>
            <a:avLst/>
            <a:gdLst/>
            <a:ahLst/>
            <a:cxnLst/>
            <a:rect l="l" t="t" r="r" b="b"/>
            <a:pathLst>
              <a:path w="2565400" h="3018790">
                <a:moveTo>
                  <a:pt x="2565260" y="713695"/>
                </a:moveTo>
                <a:lnTo>
                  <a:pt x="1706607" y="713695"/>
                </a:lnTo>
                <a:lnTo>
                  <a:pt x="1761935" y="0"/>
                </a:lnTo>
                <a:lnTo>
                  <a:pt x="916296" y="713695"/>
                </a:lnTo>
                <a:lnTo>
                  <a:pt x="0" y="713695"/>
                </a:lnTo>
                <a:lnTo>
                  <a:pt x="0" y="3018337"/>
                </a:lnTo>
                <a:lnTo>
                  <a:pt x="2565260" y="3018337"/>
                </a:lnTo>
              </a:path>
            </a:pathLst>
          </a:custGeom>
          <a:ln w="5235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25" name="object 10">
            <a:extLst>
              <a:ext uri="{FF2B5EF4-FFF2-40B4-BE49-F238E27FC236}">
                <a16:creationId xmlns:a16="http://schemas.microsoft.com/office/drawing/2014/main" id="{D8DF7182-3D3F-C549-A4DF-21658508A86C}"/>
              </a:ext>
            </a:extLst>
          </p:cNvPr>
          <p:cNvSpPr/>
          <p:nvPr userDrawn="1"/>
        </p:nvSpPr>
        <p:spPr>
          <a:xfrm>
            <a:off x="10353200" y="5508561"/>
            <a:ext cx="1838683" cy="1349266"/>
          </a:xfrm>
          <a:custGeom>
            <a:avLst/>
            <a:gdLst/>
            <a:ahLst/>
            <a:cxnLst/>
            <a:rect l="l" t="t" r="r" b="b"/>
            <a:pathLst>
              <a:path w="3032125" h="2225040">
                <a:moveTo>
                  <a:pt x="523544" y="0"/>
                </a:moveTo>
                <a:lnTo>
                  <a:pt x="475891" y="2139"/>
                </a:lnTo>
                <a:lnTo>
                  <a:pt x="429437" y="8435"/>
                </a:lnTo>
                <a:lnTo>
                  <a:pt x="384366" y="18702"/>
                </a:lnTo>
                <a:lnTo>
                  <a:pt x="340863" y="32755"/>
                </a:lnTo>
                <a:lnTo>
                  <a:pt x="299114" y="50410"/>
                </a:lnTo>
                <a:lnTo>
                  <a:pt x="259302" y="71482"/>
                </a:lnTo>
                <a:lnTo>
                  <a:pt x="221613" y="95785"/>
                </a:lnTo>
                <a:lnTo>
                  <a:pt x="186232" y="123135"/>
                </a:lnTo>
                <a:lnTo>
                  <a:pt x="153343" y="153347"/>
                </a:lnTo>
                <a:lnTo>
                  <a:pt x="123131" y="186236"/>
                </a:lnTo>
                <a:lnTo>
                  <a:pt x="95782" y="221618"/>
                </a:lnTo>
                <a:lnTo>
                  <a:pt x="71479" y="259307"/>
                </a:lnTo>
                <a:lnTo>
                  <a:pt x="50408" y="299118"/>
                </a:lnTo>
                <a:lnTo>
                  <a:pt x="32754" y="340867"/>
                </a:lnTo>
                <a:lnTo>
                  <a:pt x="18701" y="384369"/>
                </a:lnTo>
                <a:lnTo>
                  <a:pt x="8435" y="429439"/>
                </a:lnTo>
                <a:lnTo>
                  <a:pt x="2139" y="475892"/>
                </a:lnTo>
                <a:lnTo>
                  <a:pt x="0" y="523544"/>
                </a:lnTo>
                <a:lnTo>
                  <a:pt x="0" y="2224531"/>
                </a:lnTo>
              </a:path>
              <a:path w="3032125" h="2225040">
                <a:moveTo>
                  <a:pt x="3031612" y="0"/>
                </a:moveTo>
                <a:lnTo>
                  <a:pt x="523544" y="0"/>
                </a:lnTo>
              </a:path>
            </a:pathLst>
          </a:custGeom>
          <a:ln w="52354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9182ED9-31D9-D140-BA84-01319757EA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58C83A9-D5FC-9446-9786-95D700AB0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3083C9-E572-4C76-8489-706C2178A1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391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r Chart – Dark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DF6F-C84A-494D-AFDA-5AE89DD65EA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2470245"/>
            <a:ext cx="9163558" cy="38486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grpSp>
        <p:nvGrpSpPr>
          <p:cNvPr id="12" name="object 6">
            <a:extLst>
              <a:ext uri="{FF2B5EF4-FFF2-40B4-BE49-F238E27FC236}">
                <a16:creationId xmlns:a16="http://schemas.microsoft.com/office/drawing/2014/main" id="{706F18A5-B0BF-D14C-A575-6B6FA15FDE15}"/>
              </a:ext>
            </a:extLst>
          </p:cNvPr>
          <p:cNvGrpSpPr/>
          <p:nvPr userDrawn="1"/>
        </p:nvGrpSpPr>
        <p:grpSpPr>
          <a:xfrm>
            <a:off x="10337325" y="0"/>
            <a:ext cx="1870259" cy="3290762"/>
            <a:chOff x="17046309" y="0"/>
            <a:chExt cx="3084195" cy="5426710"/>
          </a:xfrm>
        </p:grpSpPr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3B23E5C2-D635-734A-AA87-9986B30157B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72487" y="0"/>
              <a:ext cx="3031612" cy="5374093"/>
            </a:xfrm>
            <a:prstGeom prst="rect">
              <a:avLst/>
            </a:prstGeom>
          </p:spPr>
        </p:pic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B51F0F88-BEC6-5A41-97A2-C697986B8043}"/>
                </a:ext>
              </a:extLst>
            </p:cNvPr>
            <p:cNvSpPr/>
            <p:nvPr/>
          </p:nvSpPr>
          <p:spPr>
            <a:xfrm>
              <a:off x="17072487" y="0"/>
              <a:ext cx="3032125" cy="5374640"/>
            </a:xfrm>
            <a:custGeom>
              <a:avLst/>
              <a:gdLst/>
              <a:ahLst/>
              <a:cxnLst/>
              <a:rect l="l" t="t" r="r" b="b"/>
              <a:pathLst>
                <a:path w="3032125" h="5374640">
                  <a:moveTo>
                    <a:pt x="3031612" y="5107684"/>
                  </a:moveTo>
                  <a:lnTo>
                    <a:pt x="2951995" y="5106628"/>
                  </a:lnTo>
                  <a:lnTo>
                    <a:pt x="2905382" y="5104991"/>
                  </a:lnTo>
                  <a:lnTo>
                    <a:pt x="2858686" y="5102627"/>
                  </a:lnTo>
                  <a:lnTo>
                    <a:pt x="2811911" y="5099533"/>
                  </a:lnTo>
                  <a:lnTo>
                    <a:pt x="2765064" y="5095704"/>
                  </a:lnTo>
                  <a:lnTo>
                    <a:pt x="2718153" y="5091137"/>
                  </a:lnTo>
                  <a:lnTo>
                    <a:pt x="2671183" y="5085825"/>
                  </a:lnTo>
                  <a:lnTo>
                    <a:pt x="2624162" y="5079767"/>
                  </a:lnTo>
                  <a:lnTo>
                    <a:pt x="2577096" y="5072957"/>
                  </a:lnTo>
                  <a:lnTo>
                    <a:pt x="2529991" y="5065390"/>
                  </a:lnTo>
                  <a:lnTo>
                    <a:pt x="2482854" y="5057064"/>
                  </a:lnTo>
                  <a:lnTo>
                    <a:pt x="2435692" y="5047973"/>
                  </a:lnTo>
                  <a:lnTo>
                    <a:pt x="2388512" y="5038114"/>
                  </a:lnTo>
                  <a:lnTo>
                    <a:pt x="2340043" y="5027172"/>
                  </a:lnTo>
                  <a:lnTo>
                    <a:pt x="2291945" y="5015498"/>
                  </a:lnTo>
                  <a:lnTo>
                    <a:pt x="2244213" y="5003092"/>
                  </a:lnTo>
                  <a:lnTo>
                    <a:pt x="2196848" y="4989960"/>
                  </a:lnTo>
                  <a:lnTo>
                    <a:pt x="2149856" y="4976112"/>
                  </a:lnTo>
                  <a:lnTo>
                    <a:pt x="2103240" y="4961557"/>
                  </a:lnTo>
                  <a:lnTo>
                    <a:pt x="2057004" y="4946303"/>
                  </a:lnTo>
                  <a:lnTo>
                    <a:pt x="2011152" y="4930359"/>
                  </a:lnTo>
                  <a:lnTo>
                    <a:pt x="1965688" y="4913734"/>
                  </a:lnTo>
                  <a:lnTo>
                    <a:pt x="1920615" y="4896436"/>
                  </a:lnTo>
                  <a:lnTo>
                    <a:pt x="1875937" y="4878474"/>
                  </a:lnTo>
                  <a:lnTo>
                    <a:pt x="1831659" y="4859857"/>
                  </a:lnTo>
                  <a:lnTo>
                    <a:pt x="1032197" y="5374093"/>
                  </a:lnTo>
                  <a:lnTo>
                    <a:pt x="1232002" y="4515878"/>
                  </a:lnTo>
                  <a:lnTo>
                    <a:pt x="1193483" y="4486953"/>
                  </a:lnTo>
                  <a:lnTo>
                    <a:pt x="1155476" y="4457452"/>
                  </a:lnTo>
                  <a:lnTo>
                    <a:pt x="1117985" y="4427382"/>
                  </a:lnTo>
                  <a:lnTo>
                    <a:pt x="1081015" y="4396752"/>
                  </a:lnTo>
                  <a:lnTo>
                    <a:pt x="1044572" y="4365570"/>
                  </a:lnTo>
                  <a:lnTo>
                    <a:pt x="1008661" y="4333843"/>
                  </a:lnTo>
                  <a:lnTo>
                    <a:pt x="973287" y="4301580"/>
                  </a:lnTo>
                  <a:lnTo>
                    <a:pt x="938454" y="4268788"/>
                  </a:lnTo>
                  <a:lnTo>
                    <a:pt x="904168" y="4235476"/>
                  </a:lnTo>
                  <a:lnTo>
                    <a:pt x="870435" y="4201650"/>
                  </a:lnTo>
                  <a:lnTo>
                    <a:pt x="837259" y="4167320"/>
                  </a:lnTo>
                  <a:lnTo>
                    <a:pt x="804645" y="4132492"/>
                  </a:lnTo>
                  <a:lnTo>
                    <a:pt x="772598" y="4097176"/>
                  </a:lnTo>
                  <a:lnTo>
                    <a:pt x="741124" y="4061379"/>
                  </a:lnTo>
                  <a:lnTo>
                    <a:pt x="710228" y="4025108"/>
                  </a:lnTo>
                  <a:lnTo>
                    <a:pt x="679914" y="3988372"/>
                  </a:lnTo>
                  <a:lnTo>
                    <a:pt x="650189" y="3951179"/>
                  </a:lnTo>
                  <a:lnTo>
                    <a:pt x="621056" y="3913537"/>
                  </a:lnTo>
                  <a:lnTo>
                    <a:pt x="592521" y="3875452"/>
                  </a:lnTo>
                  <a:lnTo>
                    <a:pt x="564589" y="3836935"/>
                  </a:lnTo>
                  <a:lnTo>
                    <a:pt x="537265" y="3797991"/>
                  </a:lnTo>
                  <a:lnTo>
                    <a:pt x="510554" y="3758630"/>
                  </a:lnTo>
                  <a:lnTo>
                    <a:pt x="484462" y="3718859"/>
                  </a:lnTo>
                  <a:lnTo>
                    <a:pt x="458994" y="3678687"/>
                  </a:lnTo>
                  <a:lnTo>
                    <a:pt x="434154" y="3638120"/>
                  </a:lnTo>
                  <a:lnTo>
                    <a:pt x="409947" y="3597167"/>
                  </a:lnTo>
                  <a:lnTo>
                    <a:pt x="386380" y="3555836"/>
                  </a:lnTo>
                  <a:lnTo>
                    <a:pt x="363456" y="3514135"/>
                  </a:lnTo>
                  <a:lnTo>
                    <a:pt x="341182" y="3472072"/>
                  </a:lnTo>
                  <a:lnTo>
                    <a:pt x="319561" y="3429654"/>
                  </a:lnTo>
                  <a:lnTo>
                    <a:pt x="298599" y="3386890"/>
                  </a:lnTo>
                  <a:lnTo>
                    <a:pt x="278302" y="3343787"/>
                  </a:lnTo>
                  <a:lnTo>
                    <a:pt x="258674" y="3300354"/>
                  </a:lnTo>
                  <a:lnTo>
                    <a:pt x="239721" y="3256598"/>
                  </a:lnTo>
                  <a:lnTo>
                    <a:pt x="221447" y="3212527"/>
                  </a:lnTo>
                  <a:lnTo>
                    <a:pt x="203858" y="3168150"/>
                  </a:lnTo>
                  <a:lnTo>
                    <a:pt x="186959" y="3123473"/>
                  </a:lnTo>
                  <a:lnTo>
                    <a:pt x="170754" y="3078506"/>
                  </a:lnTo>
                  <a:lnTo>
                    <a:pt x="155250" y="3033255"/>
                  </a:lnTo>
                  <a:lnTo>
                    <a:pt x="140450" y="2987730"/>
                  </a:lnTo>
                  <a:lnTo>
                    <a:pt x="126361" y="2941937"/>
                  </a:lnTo>
                  <a:lnTo>
                    <a:pt x="112987" y="2895885"/>
                  </a:lnTo>
                  <a:lnTo>
                    <a:pt x="100333" y="2849581"/>
                  </a:lnTo>
                  <a:lnTo>
                    <a:pt x="88405" y="2803034"/>
                  </a:lnTo>
                  <a:lnTo>
                    <a:pt x="77207" y="2756252"/>
                  </a:lnTo>
                  <a:lnTo>
                    <a:pt x="66745" y="2709241"/>
                  </a:lnTo>
                  <a:lnTo>
                    <a:pt x="57023" y="2662012"/>
                  </a:lnTo>
                  <a:lnTo>
                    <a:pt x="48048" y="2614570"/>
                  </a:lnTo>
                  <a:lnTo>
                    <a:pt x="39823" y="2566925"/>
                  </a:lnTo>
                  <a:lnTo>
                    <a:pt x="32354" y="2519083"/>
                  </a:lnTo>
                  <a:lnTo>
                    <a:pt x="25647" y="2471054"/>
                  </a:lnTo>
                  <a:lnTo>
                    <a:pt x="19706" y="2422845"/>
                  </a:lnTo>
                  <a:lnTo>
                    <a:pt x="14536" y="2374463"/>
                  </a:lnTo>
                  <a:lnTo>
                    <a:pt x="10142" y="2325917"/>
                  </a:lnTo>
                  <a:lnTo>
                    <a:pt x="6530" y="2277215"/>
                  </a:lnTo>
                  <a:lnTo>
                    <a:pt x="3705" y="2228365"/>
                  </a:lnTo>
                  <a:lnTo>
                    <a:pt x="1671" y="2179374"/>
                  </a:lnTo>
                  <a:lnTo>
                    <a:pt x="434" y="2130250"/>
                  </a:lnTo>
                  <a:lnTo>
                    <a:pt x="0" y="2081002"/>
                  </a:lnTo>
                  <a:lnTo>
                    <a:pt x="372" y="2031637"/>
                  </a:lnTo>
                  <a:lnTo>
                    <a:pt x="1556" y="1982164"/>
                  </a:lnTo>
                  <a:lnTo>
                    <a:pt x="3557" y="1932589"/>
                  </a:lnTo>
                  <a:lnTo>
                    <a:pt x="6381" y="1882922"/>
                  </a:lnTo>
                  <a:lnTo>
                    <a:pt x="10032" y="1833169"/>
                  </a:lnTo>
                  <a:lnTo>
                    <a:pt x="14516" y="1783340"/>
                  </a:lnTo>
                  <a:lnTo>
                    <a:pt x="19837" y="1733441"/>
                  </a:lnTo>
                  <a:lnTo>
                    <a:pt x="26001" y="1683481"/>
                  </a:lnTo>
                  <a:lnTo>
                    <a:pt x="33013" y="1633468"/>
                  </a:lnTo>
                  <a:lnTo>
                    <a:pt x="40877" y="1583409"/>
                  </a:lnTo>
                  <a:lnTo>
                    <a:pt x="49600" y="1533313"/>
                  </a:lnTo>
                  <a:lnTo>
                    <a:pt x="59186" y="1483187"/>
                  </a:lnTo>
                  <a:lnTo>
                    <a:pt x="69640" y="1433040"/>
                  </a:lnTo>
                  <a:lnTo>
                    <a:pt x="80233" y="1386018"/>
                  </a:lnTo>
                  <a:lnTo>
                    <a:pt x="91519" y="1339333"/>
                  </a:lnTo>
                  <a:lnTo>
                    <a:pt x="103490" y="1292987"/>
                  </a:lnTo>
                  <a:lnTo>
                    <a:pt x="116139" y="1246985"/>
                  </a:lnTo>
                  <a:lnTo>
                    <a:pt x="129460" y="1201332"/>
                  </a:lnTo>
                  <a:lnTo>
                    <a:pt x="143446" y="1156032"/>
                  </a:lnTo>
                  <a:lnTo>
                    <a:pt x="158091" y="1111089"/>
                  </a:lnTo>
                  <a:lnTo>
                    <a:pt x="173389" y="1066507"/>
                  </a:lnTo>
                  <a:lnTo>
                    <a:pt x="189331" y="1022290"/>
                  </a:lnTo>
                  <a:lnTo>
                    <a:pt x="205913" y="978443"/>
                  </a:lnTo>
                  <a:lnTo>
                    <a:pt x="223127" y="934971"/>
                  </a:lnTo>
                  <a:lnTo>
                    <a:pt x="240967" y="891876"/>
                  </a:lnTo>
                  <a:lnTo>
                    <a:pt x="259426" y="849164"/>
                  </a:lnTo>
                  <a:lnTo>
                    <a:pt x="278498" y="806839"/>
                  </a:lnTo>
                  <a:lnTo>
                    <a:pt x="298175" y="764905"/>
                  </a:lnTo>
                  <a:lnTo>
                    <a:pt x="318452" y="723366"/>
                  </a:lnTo>
                  <a:lnTo>
                    <a:pt x="339322" y="682226"/>
                  </a:lnTo>
                  <a:lnTo>
                    <a:pt x="360778" y="641490"/>
                  </a:lnTo>
                  <a:lnTo>
                    <a:pt x="382813" y="601162"/>
                  </a:lnTo>
                  <a:lnTo>
                    <a:pt x="405422" y="561246"/>
                  </a:lnTo>
                  <a:lnTo>
                    <a:pt x="428596" y="521747"/>
                  </a:lnTo>
                  <a:lnTo>
                    <a:pt x="452331" y="482668"/>
                  </a:lnTo>
                  <a:lnTo>
                    <a:pt x="476618" y="444014"/>
                  </a:lnTo>
                  <a:lnTo>
                    <a:pt x="501453" y="405790"/>
                  </a:lnTo>
                  <a:lnTo>
                    <a:pt x="526827" y="367999"/>
                  </a:lnTo>
                  <a:lnTo>
                    <a:pt x="552734" y="330645"/>
                  </a:lnTo>
                  <a:lnTo>
                    <a:pt x="579169" y="293733"/>
                  </a:lnTo>
                  <a:lnTo>
                    <a:pt x="606123" y="257268"/>
                  </a:lnTo>
                  <a:lnTo>
                    <a:pt x="633591" y="221253"/>
                  </a:lnTo>
                  <a:lnTo>
                    <a:pt x="661566" y="185692"/>
                  </a:lnTo>
                  <a:lnTo>
                    <a:pt x="690042" y="150591"/>
                  </a:lnTo>
                  <a:lnTo>
                    <a:pt x="719011" y="115952"/>
                  </a:lnTo>
                  <a:lnTo>
                    <a:pt x="748468" y="81781"/>
                  </a:lnTo>
                  <a:lnTo>
                    <a:pt x="778405" y="48082"/>
                  </a:lnTo>
                  <a:lnTo>
                    <a:pt x="808815" y="14858"/>
                  </a:lnTo>
                  <a:lnTo>
                    <a:pt x="822828" y="0"/>
                  </a:lnTo>
                </a:path>
              </a:pathLst>
            </a:custGeom>
            <a:ln w="52354">
              <a:solidFill>
                <a:srgbClr val="E8535F"/>
              </a:solidFill>
            </a:ln>
          </p:spPr>
          <p:txBody>
            <a:bodyPr wrap="square" lIns="0" tIns="0" rIns="0" bIns="0" rtlCol="0"/>
            <a:lstStyle/>
            <a:p>
              <a:endParaRPr sz="662" b="0" i="0">
                <a:latin typeface="Helvetica" pitchFamily="2" charset="0"/>
              </a:endParaRPr>
            </a:p>
          </p:txBody>
        </p:sp>
      </p:grpSp>
      <p:sp>
        <p:nvSpPr>
          <p:cNvPr id="15" name="object 9">
            <a:extLst>
              <a:ext uri="{FF2B5EF4-FFF2-40B4-BE49-F238E27FC236}">
                <a16:creationId xmlns:a16="http://schemas.microsoft.com/office/drawing/2014/main" id="{146987A4-0E51-A64C-B5B3-343F83721222}"/>
              </a:ext>
            </a:extLst>
          </p:cNvPr>
          <p:cNvSpPr/>
          <p:nvPr userDrawn="1"/>
        </p:nvSpPr>
        <p:spPr>
          <a:xfrm>
            <a:off x="10635994" y="3356497"/>
            <a:ext cx="1555661" cy="1830597"/>
          </a:xfrm>
          <a:custGeom>
            <a:avLst/>
            <a:gdLst/>
            <a:ahLst/>
            <a:cxnLst/>
            <a:rect l="l" t="t" r="r" b="b"/>
            <a:pathLst>
              <a:path w="2565400" h="3018790">
                <a:moveTo>
                  <a:pt x="2565260" y="713695"/>
                </a:moveTo>
                <a:lnTo>
                  <a:pt x="1706607" y="713695"/>
                </a:lnTo>
                <a:lnTo>
                  <a:pt x="1761935" y="0"/>
                </a:lnTo>
                <a:lnTo>
                  <a:pt x="916296" y="713695"/>
                </a:lnTo>
                <a:lnTo>
                  <a:pt x="0" y="713695"/>
                </a:lnTo>
                <a:lnTo>
                  <a:pt x="0" y="3018337"/>
                </a:lnTo>
                <a:lnTo>
                  <a:pt x="2565260" y="3018337"/>
                </a:lnTo>
              </a:path>
            </a:pathLst>
          </a:custGeom>
          <a:ln w="5235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F037F7E1-626F-DF4D-A0CF-7BF86B0CE931}"/>
              </a:ext>
            </a:extLst>
          </p:cNvPr>
          <p:cNvSpPr/>
          <p:nvPr userDrawn="1"/>
        </p:nvSpPr>
        <p:spPr>
          <a:xfrm>
            <a:off x="10353200" y="5508561"/>
            <a:ext cx="1838683" cy="1349266"/>
          </a:xfrm>
          <a:custGeom>
            <a:avLst/>
            <a:gdLst/>
            <a:ahLst/>
            <a:cxnLst/>
            <a:rect l="l" t="t" r="r" b="b"/>
            <a:pathLst>
              <a:path w="3032125" h="2225040">
                <a:moveTo>
                  <a:pt x="523544" y="0"/>
                </a:moveTo>
                <a:lnTo>
                  <a:pt x="475891" y="2139"/>
                </a:lnTo>
                <a:lnTo>
                  <a:pt x="429437" y="8435"/>
                </a:lnTo>
                <a:lnTo>
                  <a:pt x="384366" y="18702"/>
                </a:lnTo>
                <a:lnTo>
                  <a:pt x="340863" y="32755"/>
                </a:lnTo>
                <a:lnTo>
                  <a:pt x="299114" y="50410"/>
                </a:lnTo>
                <a:lnTo>
                  <a:pt x="259302" y="71482"/>
                </a:lnTo>
                <a:lnTo>
                  <a:pt x="221613" y="95785"/>
                </a:lnTo>
                <a:lnTo>
                  <a:pt x="186232" y="123135"/>
                </a:lnTo>
                <a:lnTo>
                  <a:pt x="153343" y="153347"/>
                </a:lnTo>
                <a:lnTo>
                  <a:pt x="123131" y="186236"/>
                </a:lnTo>
                <a:lnTo>
                  <a:pt x="95782" y="221618"/>
                </a:lnTo>
                <a:lnTo>
                  <a:pt x="71479" y="259307"/>
                </a:lnTo>
                <a:lnTo>
                  <a:pt x="50408" y="299118"/>
                </a:lnTo>
                <a:lnTo>
                  <a:pt x="32754" y="340867"/>
                </a:lnTo>
                <a:lnTo>
                  <a:pt x="18701" y="384369"/>
                </a:lnTo>
                <a:lnTo>
                  <a:pt x="8435" y="429439"/>
                </a:lnTo>
                <a:lnTo>
                  <a:pt x="2139" y="475892"/>
                </a:lnTo>
                <a:lnTo>
                  <a:pt x="0" y="523544"/>
                </a:lnTo>
                <a:lnTo>
                  <a:pt x="0" y="2224531"/>
                </a:lnTo>
              </a:path>
              <a:path w="3032125" h="2225040">
                <a:moveTo>
                  <a:pt x="3031612" y="0"/>
                </a:moveTo>
                <a:lnTo>
                  <a:pt x="523544" y="0"/>
                </a:lnTo>
              </a:path>
            </a:pathLst>
          </a:custGeom>
          <a:ln w="52354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637EBD7-EDBC-5844-A492-65303EF989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04D9341-C596-DA4E-8767-3AA4BD6A8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2ECD4F-FF1E-46F4-B90F-FE68C7EDC8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310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– Large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DD22CF76-3CF9-B240-938A-340F7D4CECDB}"/>
              </a:ext>
            </a:extLst>
          </p:cNvPr>
          <p:cNvSpPr/>
          <p:nvPr userDrawn="1"/>
        </p:nvSpPr>
        <p:spPr>
          <a:xfrm>
            <a:off x="428" y="0"/>
            <a:ext cx="12191144" cy="6849697"/>
          </a:xfrm>
          <a:custGeom>
            <a:avLst/>
            <a:gdLst>
              <a:gd name="connsiteX0" fmla="*/ 0 w 12191144"/>
              <a:gd name="connsiteY0" fmla="*/ 0 h 6849697"/>
              <a:gd name="connsiteX1" fmla="*/ 12191144 w 12191144"/>
              <a:gd name="connsiteY1" fmla="*/ 0 h 6849697"/>
              <a:gd name="connsiteX2" fmla="*/ 12191144 w 12191144"/>
              <a:gd name="connsiteY2" fmla="*/ 6171767 h 6849697"/>
              <a:gd name="connsiteX3" fmla="*/ 9897556 w 12191144"/>
              <a:gd name="connsiteY3" fmla="*/ 6171767 h 6849697"/>
              <a:gd name="connsiteX4" fmla="*/ 9501315 w 12191144"/>
              <a:gd name="connsiteY4" fmla="*/ 6849697 h 6849697"/>
              <a:gd name="connsiteX5" fmla="*/ 9105071 w 12191144"/>
              <a:gd name="connsiteY5" fmla="*/ 6171767 h 6849697"/>
              <a:gd name="connsiteX6" fmla="*/ 0 w 12191144"/>
              <a:gd name="connsiteY6" fmla="*/ 6171767 h 6849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144" h="6849697">
                <a:moveTo>
                  <a:pt x="0" y="0"/>
                </a:moveTo>
                <a:lnTo>
                  <a:pt x="12191144" y="0"/>
                </a:lnTo>
                <a:lnTo>
                  <a:pt x="12191144" y="6171767"/>
                </a:lnTo>
                <a:lnTo>
                  <a:pt x="9897556" y="6171767"/>
                </a:lnTo>
                <a:lnTo>
                  <a:pt x="9501315" y="6849697"/>
                </a:lnTo>
                <a:lnTo>
                  <a:pt x="9105071" y="6171767"/>
                </a:lnTo>
                <a:lnTo>
                  <a:pt x="0" y="617176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1476000"/>
            <a:ext cx="8100000" cy="3924490"/>
          </a:xfrm>
        </p:spPr>
        <p:txBody>
          <a:bodyPr anchor="t" anchorCtr="0"/>
          <a:lstStyle>
            <a:lvl1pPr marL="0" indent="0" algn="l">
              <a:lnSpc>
                <a:spcPct val="105000"/>
              </a:lnSpc>
              <a:buNone/>
              <a:defRPr sz="45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”Quote or statement”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E4B1AD2-ABD0-4F4B-9584-EB8D760E2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AEAFBA-89EF-461B-8B22-FA59F1DC60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– Medium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DD22CF76-3CF9-B240-938A-340F7D4CECDB}"/>
              </a:ext>
            </a:extLst>
          </p:cNvPr>
          <p:cNvSpPr/>
          <p:nvPr userDrawn="1"/>
        </p:nvSpPr>
        <p:spPr>
          <a:xfrm>
            <a:off x="428" y="0"/>
            <a:ext cx="12191144" cy="6849697"/>
          </a:xfrm>
          <a:custGeom>
            <a:avLst/>
            <a:gdLst>
              <a:gd name="connsiteX0" fmla="*/ 0 w 12191144"/>
              <a:gd name="connsiteY0" fmla="*/ 0 h 6849697"/>
              <a:gd name="connsiteX1" fmla="*/ 12191144 w 12191144"/>
              <a:gd name="connsiteY1" fmla="*/ 0 h 6849697"/>
              <a:gd name="connsiteX2" fmla="*/ 12191144 w 12191144"/>
              <a:gd name="connsiteY2" fmla="*/ 6171767 h 6849697"/>
              <a:gd name="connsiteX3" fmla="*/ 9897556 w 12191144"/>
              <a:gd name="connsiteY3" fmla="*/ 6171767 h 6849697"/>
              <a:gd name="connsiteX4" fmla="*/ 9501315 w 12191144"/>
              <a:gd name="connsiteY4" fmla="*/ 6849697 h 6849697"/>
              <a:gd name="connsiteX5" fmla="*/ 9105071 w 12191144"/>
              <a:gd name="connsiteY5" fmla="*/ 6171767 h 6849697"/>
              <a:gd name="connsiteX6" fmla="*/ 0 w 12191144"/>
              <a:gd name="connsiteY6" fmla="*/ 6171767 h 6849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144" h="6849697">
                <a:moveTo>
                  <a:pt x="0" y="0"/>
                </a:moveTo>
                <a:lnTo>
                  <a:pt x="12191144" y="0"/>
                </a:lnTo>
                <a:lnTo>
                  <a:pt x="12191144" y="6171767"/>
                </a:lnTo>
                <a:lnTo>
                  <a:pt x="9897556" y="6171767"/>
                </a:lnTo>
                <a:lnTo>
                  <a:pt x="9501315" y="6849697"/>
                </a:lnTo>
                <a:lnTo>
                  <a:pt x="9105071" y="6171767"/>
                </a:lnTo>
                <a:lnTo>
                  <a:pt x="0" y="6171767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>
            <a:noAutofit/>
          </a:bodyPr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1476000"/>
            <a:ext cx="8280000" cy="3924490"/>
          </a:xfrm>
        </p:spPr>
        <p:txBody>
          <a:bodyPr anchor="t" anchorCtr="0"/>
          <a:lstStyle>
            <a:lvl1pPr marL="0" indent="0" algn="l">
              <a:lnSpc>
                <a:spcPct val="105000"/>
              </a:lnSpc>
              <a:buNone/>
              <a:defRPr sz="31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”Quote or statement”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2B15D6A-0B04-EF40-A4ED-6E1DE56C7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F470A2-F1D5-472D-85CA-40960C8CAB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729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B52D174-0214-2F47-905C-66B83CEBBEC7}"/>
              </a:ext>
            </a:extLst>
          </p:cNvPr>
          <p:cNvSpPr/>
          <p:nvPr userDrawn="1"/>
        </p:nvSpPr>
        <p:spPr>
          <a:xfrm>
            <a:off x="3463307" y="659877"/>
            <a:ext cx="8728693" cy="6018532"/>
          </a:xfrm>
          <a:custGeom>
            <a:avLst/>
            <a:gdLst/>
            <a:ahLst/>
            <a:cxnLst/>
            <a:rect l="l" t="t" r="r" b="b"/>
            <a:pathLst>
              <a:path w="16047085" h="11303000">
                <a:moveTo>
                  <a:pt x="16046641" y="5651500"/>
                </a:moveTo>
                <a:lnTo>
                  <a:pt x="16046374" y="5588000"/>
                </a:lnTo>
                <a:lnTo>
                  <a:pt x="16045574" y="5524500"/>
                </a:lnTo>
                <a:lnTo>
                  <a:pt x="16044266" y="5461000"/>
                </a:lnTo>
                <a:lnTo>
                  <a:pt x="16042424" y="5397500"/>
                </a:lnTo>
                <a:lnTo>
                  <a:pt x="16040062" y="5334000"/>
                </a:lnTo>
                <a:lnTo>
                  <a:pt x="16037179" y="5270500"/>
                </a:lnTo>
                <a:lnTo>
                  <a:pt x="16033788" y="5207000"/>
                </a:lnTo>
                <a:lnTo>
                  <a:pt x="16029877" y="5130800"/>
                </a:lnTo>
                <a:lnTo>
                  <a:pt x="16025444" y="5067300"/>
                </a:lnTo>
                <a:lnTo>
                  <a:pt x="16020504" y="5003800"/>
                </a:lnTo>
                <a:lnTo>
                  <a:pt x="16015056" y="4940300"/>
                </a:lnTo>
                <a:lnTo>
                  <a:pt x="16009112" y="4876800"/>
                </a:lnTo>
                <a:lnTo>
                  <a:pt x="16002648" y="4813300"/>
                </a:lnTo>
                <a:lnTo>
                  <a:pt x="15995688" y="4749800"/>
                </a:lnTo>
                <a:lnTo>
                  <a:pt x="15988233" y="4686300"/>
                </a:lnTo>
                <a:lnTo>
                  <a:pt x="15980271" y="4622800"/>
                </a:lnTo>
                <a:lnTo>
                  <a:pt x="15971812" y="4559300"/>
                </a:lnTo>
                <a:lnTo>
                  <a:pt x="15962859" y="4495800"/>
                </a:lnTo>
                <a:lnTo>
                  <a:pt x="15953410" y="4445000"/>
                </a:lnTo>
                <a:lnTo>
                  <a:pt x="15943479" y="4381500"/>
                </a:lnTo>
                <a:lnTo>
                  <a:pt x="15933052" y="4318000"/>
                </a:lnTo>
                <a:lnTo>
                  <a:pt x="15922143" y="4254500"/>
                </a:lnTo>
                <a:lnTo>
                  <a:pt x="15910738" y="4191000"/>
                </a:lnTo>
                <a:lnTo>
                  <a:pt x="15898864" y="4127500"/>
                </a:lnTo>
                <a:lnTo>
                  <a:pt x="15886506" y="4064000"/>
                </a:lnTo>
                <a:lnTo>
                  <a:pt x="15873667" y="4000500"/>
                </a:lnTo>
                <a:lnTo>
                  <a:pt x="15860344" y="3949700"/>
                </a:lnTo>
                <a:lnTo>
                  <a:pt x="15846565" y="3886200"/>
                </a:lnTo>
                <a:lnTo>
                  <a:pt x="15832303" y="3822700"/>
                </a:lnTo>
                <a:lnTo>
                  <a:pt x="15817571" y="3759200"/>
                </a:lnTo>
                <a:lnTo>
                  <a:pt x="15802369" y="3695700"/>
                </a:lnTo>
                <a:lnTo>
                  <a:pt x="15786697" y="3644900"/>
                </a:lnTo>
                <a:lnTo>
                  <a:pt x="15770568" y="3581400"/>
                </a:lnTo>
                <a:lnTo>
                  <a:pt x="15753969" y="3517900"/>
                </a:lnTo>
                <a:lnTo>
                  <a:pt x="15736913" y="3454400"/>
                </a:lnTo>
                <a:lnTo>
                  <a:pt x="15719400" y="3403600"/>
                </a:lnTo>
                <a:lnTo>
                  <a:pt x="15701429" y="3340100"/>
                </a:lnTo>
                <a:lnTo>
                  <a:pt x="15683014" y="3276600"/>
                </a:lnTo>
                <a:lnTo>
                  <a:pt x="15664129" y="3225800"/>
                </a:lnTo>
                <a:lnTo>
                  <a:pt x="15644813" y="3162300"/>
                </a:lnTo>
                <a:lnTo>
                  <a:pt x="15625039" y="3098800"/>
                </a:lnTo>
                <a:lnTo>
                  <a:pt x="15604808" y="3048000"/>
                </a:lnTo>
                <a:lnTo>
                  <a:pt x="15584145" y="2984500"/>
                </a:lnTo>
                <a:lnTo>
                  <a:pt x="15563037" y="2933700"/>
                </a:lnTo>
                <a:lnTo>
                  <a:pt x="15541498" y="2870200"/>
                </a:lnTo>
                <a:lnTo>
                  <a:pt x="15519515" y="2819400"/>
                </a:lnTo>
                <a:lnTo>
                  <a:pt x="15497086" y="2755900"/>
                </a:lnTo>
                <a:lnTo>
                  <a:pt x="15474239" y="2705100"/>
                </a:lnTo>
                <a:lnTo>
                  <a:pt x="15450947" y="2641600"/>
                </a:lnTo>
                <a:lnTo>
                  <a:pt x="15427236" y="2590800"/>
                </a:lnTo>
                <a:lnTo>
                  <a:pt x="15403094" y="2527300"/>
                </a:lnTo>
                <a:lnTo>
                  <a:pt x="15378519" y="2476500"/>
                </a:lnTo>
                <a:lnTo>
                  <a:pt x="15353526" y="2413000"/>
                </a:lnTo>
                <a:lnTo>
                  <a:pt x="15328113" y="2362200"/>
                </a:lnTo>
                <a:lnTo>
                  <a:pt x="15302268" y="2311400"/>
                </a:lnTo>
                <a:lnTo>
                  <a:pt x="15276017" y="2247900"/>
                </a:lnTo>
                <a:lnTo>
                  <a:pt x="15249347" y="2197100"/>
                </a:lnTo>
                <a:lnTo>
                  <a:pt x="15222271" y="2146300"/>
                </a:lnTo>
                <a:lnTo>
                  <a:pt x="15194776" y="2082800"/>
                </a:lnTo>
                <a:lnTo>
                  <a:pt x="15166861" y="2032000"/>
                </a:lnTo>
                <a:lnTo>
                  <a:pt x="15138553" y="1981200"/>
                </a:lnTo>
                <a:lnTo>
                  <a:pt x="15109838" y="1930400"/>
                </a:lnTo>
                <a:lnTo>
                  <a:pt x="15080717" y="1866900"/>
                </a:lnTo>
                <a:lnTo>
                  <a:pt x="15051189" y="1816100"/>
                </a:lnTo>
                <a:lnTo>
                  <a:pt x="15021268" y="1765300"/>
                </a:lnTo>
                <a:lnTo>
                  <a:pt x="14990953" y="1714500"/>
                </a:lnTo>
                <a:lnTo>
                  <a:pt x="14960232" y="1663700"/>
                </a:lnTo>
                <a:lnTo>
                  <a:pt x="14929130" y="1612900"/>
                </a:lnTo>
                <a:lnTo>
                  <a:pt x="14897621" y="1549400"/>
                </a:lnTo>
                <a:lnTo>
                  <a:pt x="14865731" y="1498600"/>
                </a:lnTo>
                <a:lnTo>
                  <a:pt x="14833461" y="1447800"/>
                </a:lnTo>
                <a:lnTo>
                  <a:pt x="14800796" y="1397000"/>
                </a:lnTo>
                <a:lnTo>
                  <a:pt x="14767751" y="1346200"/>
                </a:lnTo>
                <a:lnTo>
                  <a:pt x="14734324" y="1295400"/>
                </a:lnTo>
                <a:lnTo>
                  <a:pt x="14700517" y="1244600"/>
                </a:lnTo>
                <a:lnTo>
                  <a:pt x="14666341" y="1193800"/>
                </a:lnTo>
                <a:lnTo>
                  <a:pt x="14631784" y="1143000"/>
                </a:lnTo>
                <a:lnTo>
                  <a:pt x="14596847" y="1092200"/>
                </a:lnTo>
                <a:lnTo>
                  <a:pt x="14561541" y="1054100"/>
                </a:lnTo>
                <a:lnTo>
                  <a:pt x="14525879" y="1003300"/>
                </a:lnTo>
                <a:lnTo>
                  <a:pt x="14489837" y="952500"/>
                </a:lnTo>
                <a:lnTo>
                  <a:pt x="14453438" y="901700"/>
                </a:lnTo>
                <a:lnTo>
                  <a:pt x="14416672" y="850900"/>
                </a:lnTo>
                <a:lnTo>
                  <a:pt x="14379537" y="812800"/>
                </a:lnTo>
                <a:lnTo>
                  <a:pt x="14342047" y="762000"/>
                </a:lnTo>
                <a:lnTo>
                  <a:pt x="14304213" y="711200"/>
                </a:lnTo>
                <a:lnTo>
                  <a:pt x="14266012" y="660400"/>
                </a:lnTo>
                <a:lnTo>
                  <a:pt x="14227455" y="622300"/>
                </a:lnTo>
                <a:lnTo>
                  <a:pt x="14188554" y="571500"/>
                </a:lnTo>
                <a:lnTo>
                  <a:pt x="14149311" y="520700"/>
                </a:lnTo>
                <a:lnTo>
                  <a:pt x="14109713" y="482600"/>
                </a:lnTo>
                <a:lnTo>
                  <a:pt x="14069771" y="431800"/>
                </a:lnTo>
                <a:lnTo>
                  <a:pt x="14029487" y="393700"/>
                </a:lnTo>
                <a:lnTo>
                  <a:pt x="13988860" y="342900"/>
                </a:lnTo>
                <a:lnTo>
                  <a:pt x="13947889" y="304800"/>
                </a:lnTo>
                <a:lnTo>
                  <a:pt x="13906589" y="254000"/>
                </a:lnTo>
                <a:lnTo>
                  <a:pt x="13864958" y="215900"/>
                </a:lnTo>
                <a:lnTo>
                  <a:pt x="13822985" y="165100"/>
                </a:lnTo>
                <a:lnTo>
                  <a:pt x="13780694" y="127000"/>
                </a:lnTo>
                <a:lnTo>
                  <a:pt x="13738060" y="76200"/>
                </a:lnTo>
                <a:lnTo>
                  <a:pt x="13695109" y="38100"/>
                </a:lnTo>
                <a:lnTo>
                  <a:pt x="13655955" y="0"/>
                </a:lnTo>
                <a:lnTo>
                  <a:pt x="2673400" y="0"/>
                </a:lnTo>
                <a:lnTo>
                  <a:pt x="2634246" y="38100"/>
                </a:lnTo>
                <a:lnTo>
                  <a:pt x="2591295" y="76200"/>
                </a:lnTo>
                <a:lnTo>
                  <a:pt x="2548661" y="127000"/>
                </a:lnTo>
                <a:lnTo>
                  <a:pt x="2506370" y="165100"/>
                </a:lnTo>
                <a:lnTo>
                  <a:pt x="2464397" y="215900"/>
                </a:lnTo>
                <a:lnTo>
                  <a:pt x="2422766" y="254000"/>
                </a:lnTo>
                <a:lnTo>
                  <a:pt x="2381466" y="304800"/>
                </a:lnTo>
                <a:lnTo>
                  <a:pt x="2340495" y="342900"/>
                </a:lnTo>
                <a:lnTo>
                  <a:pt x="2299868" y="393700"/>
                </a:lnTo>
                <a:lnTo>
                  <a:pt x="2259584" y="431800"/>
                </a:lnTo>
                <a:lnTo>
                  <a:pt x="2219642" y="482600"/>
                </a:lnTo>
                <a:lnTo>
                  <a:pt x="2180044" y="520700"/>
                </a:lnTo>
                <a:lnTo>
                  <a:pt x="2140801" y="571500"/>
                </a:lnTo>
                <a:lnTo>
                  <a:pt x="2101900" y="622300"/>
                </a:lnTo>
                <a:lnTo>
                  <a:pt x="2063343" y="660400"/>
                </a:lnTo>
                <a:lnTo>
                  <a:pt x="2025142" y="711200"/>
                </a:lnTo>
                <a:lnTo>
                  <a:pt x="1987296" y="762000"/>
                </a:lnTo>
                <a:lnTo>
                  <a:pt x="1949818" y="812800"/>
                </a:lnTo>
                <a:lnTo>
                  <a:pt x="1912683" y="850900"/>
                </a:lnTo>
                <a:lnTo>
                  <a:pt x="1875917" y="901700"/>
                </a:lnTo>
                <a:lnTo>
                  <a:pt x="1839518" y="952500"/>
                </a:lnTo>
                <a:lnTo>
                  <a:pt x="1803476" y="1003300"/>
                </a:lnTo>
                <a:lnTo>
                  <a:pt x="1767801" y="1054100"/>
                </a:lnTo>
                <a:lnTo>
                  <a:pt x="1732508" y="1092200"/>
                </a:lnTo>
                <a:lnTo>
                  <a:pt x="1697570" y="1143000"/>
                </a:lnTo>
                <a:lnTo>
                  <a:pt x="1663014" y="1193800"/>
                </a:lnTo>
                <a:lnTo>
                  <a:pt x="1628838" y="1244600"/>
                </a:lnTo>
                <a:lnTo>
                  <a:pt x="1595031" y="1295400"/>
                </a:lnTo>
                <a:lnTo>
                  <a:pt x="1561604" y="1346200"/>
                </a:lnTo>
                <a:lnTo>
                  <a:pt x="1528559" y="1397000"/>
                </a:lnTo>
                <a:lnTo>
                  <a:pt x="1495894" y="1447800"/>
                </a:lnTo>
                <a:lnTo>
                  <a:pt x="1463611" y="1498600"/>
                </a:lnTo>
                <a:lnTo>
                  <a:pt x="1431721" y="1549400"/>
                </a:lnTo>
                <a:lnTo>
                  <a:pt x="1400225" y="1612900"/>
                </a:lnTo>
                <a:lnTo>
                  <a:pt x="1369123" y="1663700"/>
                </a:lnTo>
                <a:lnTo>
                  <a:pt x="1338402" y="1714500"/>
                </a:lnTo>
                <a:lnTo>
                  <a:pt x="1308087" y="1765300"/>
                </a:lnTo>
                <a:lnTo>
                  <a:pt x="1278166" y="1816100"/>
                </a:lnTo>
                <a:lnTo>
                  <a:pt x="1248638" y="1866900"/>
                </a:lnTo>
                <a:lnTo>
                  <a:pt x="1219517" y="1930400"/>
                </a:lnTo>
                <a:lnTo>
                  <a:pt x="1190802" y="1981200"/>
                </a:lnTo>
                <a:lnTo>
                  <a:pt x="1162494" y="2032000"/>
                </a:lnTo>
                <a:lnTo>
                  <a:pt x="1134579" y="2082800"/>
                </a:lnTo>
                <a:lnTo>
                  <a:pt x="1107084" y="2146300"/>
                </a:lnTo>
                <a:lnTo>
                  <a:pt x="1080008" y="2197100"/>
                </a:lnTo>
                <a:lnTo>
                  <a:pt x="1053338" y="2247900"/>
                </a:lnTo>
                <a:lnTo>
                  <a:pt x="1027087" y="2311400"/>
                </a:lnTo>
                <a:lnTo>
                  <a:pt x="1001242" y="2362200"/>
                </a:lnTo>
                <a:lnTo>
                  <a:pt x="975829" y="2413000"/>
                </a:lnTo>
                <a:lnTo>
                  <a:pt x="950836" y="2476500"/>
                </a:lnTo>
                <a:lnTo>
                  <a:pt x="926261" y="2527300"/>
                </a:lnTo>
                <a:lnTo>
                  <a:pt x="902119" y="2590800"/>
                </a:lnTo>
                <a:lnTo>
                  <a:pt x="878408" y="2641600"/>
                </a:lnTo>
                <a:lnTo>
                  <a:pt x="855116" y="2705100"/>
                </a:lnTo>
                <a:lnTo>
                  <a:pt x="832269" y="2755900"/>
                </a:lnTo>
                <a:lnTo>
                  <a:pt x="809840" y="2819400"/>
                </a:lnTo>
                <a:lnTo>
                  <a:pt x="787857" y="2870200"/>
                </a:lnTo>
                <a:lnTo>
                  <a:pt x="766305" y="2933700"/>
                </a:lnTo>
                <a:lnTo>
                  <a:pt x="745210" y="2984500"/>
                </a:lnTo>
                <a:lnTo>
                  <a:pt x="724535" y="3048000"/>
                </a:lnTo>
                <a:lnTo>
                  <a:pt x="704316" y="3098800"/>
                </a:lnTo>
                <a:lnTo>
                  <a:pt x="684542" y="3162300"/>
                </a:lnTo>
                <a:lnTo>
                  <a:pt x="665213" y="3225800"/>
                </a:lnTo>
                <a:lnTo>
                  <a:pt x="646341" y="3276600"/>
                </a:lnTo>
                <a:lnTo>
                  <a:pt x="627926" y="3340100"/>
                </a:lnTo>
                <a:lnTo>
                  <a:pt x="609955" y="3403600"/>
                </a:lnTo>
                <a:lnTo>
                  <a:pt x="592442" y="3454400"/>
                </a:lnTo>
                <a:lnTo>
                  <a:pt x="575386" y="3517900"/>
                </a:lnTo>
                <a:lnTo>
                  <a:pt x="558787" y="3581400"/>
                </a:lnTo>
                <a:lnTo>
                  <a:pt x="542658" y="3644900"/>
                </a:lnTo>
                <a:lnTo>
                  <a:pt x="526986" y="3695700"/>
                </a:lnTo>
                <a:lnTo>
                  <a:pt x="511784" y="3759200"/>
                </a:lnTo>
                <a:lnTo>
                  <a:pt x="497052" y="3822700"/>
                </a:lnTo>
                <a:lnTo>
                  <a:pt x="482790" y="3886200"/>
                </a:lnTo>
                <a:lnTo>
                  <a:pt x="468998" y="3949700"/>
                </a:lnTo>
                <a:lnTo>
                  <a:pt x="455688" y="4000500"/>
                </a:lnTo>
                <a:lnTo>
                  <a:pt x="442849" y="4064000"/>
                </a:lnTo>
                <a:lnTo>
                  <a:pt x="430491" y="4127500"/>
                </a:lnTo>
                <a:lnTo>
                  <a:pt x="418617" y="4191000"/>
                </a:lnTo>
                <a:lnTo>
                  <a:pt x="407212" y="4254500"/>
                </a:lnTo>
                <a:lnTo>
                  <a:pt x="396303" y="4318000"/>
                </a:lnTo>
                <a:lnTo>
                  <a:pt x="385876" y="4381500"/>
                </a:lnTo>
                <a:lnTo>
                  <a:pt x="375945" y="4445000"/>
                </a:lnTo>
                <a:lnTo>
                  <a:pt x="366496" y="4495800"/>
                </a:lnTo>
                <a:lnTo>
                  <a:pt x="357543" y="4559300"/>
                </a:lnTo>
                <a:lnTo>
                  <a:pt x="349084" y="4622800"/>
                </a:lnTo>
                <a:lnTo>
                  <a:pt x="341122" y="4686300"/>
                </a:lnTo>
                <a:lnTo>
                  <a:pt x="333667" y="4749800"/>
                </a:lnTo>
                <a:lnTo>
                  <a:pt x="326707" y="4813300"/>
                </a:lnTo>
                <a:lnTo>
                  <a:pt x="320243" y="4876800"/>
                </a:lnTo>
                <a:lnTo>
                  <a:pt x="314286" y="4940300"/>
                </a:lnTo>
                <a:lnTo>
                  <a:pt x="308851" y="5003800"/>
                </a:lnTo>
                <a:lnTo>
                  <a:pt x="303911" y="5067300"/>
                </a:lnTo>
                <a:lnTo>
                  <a:pt x="299478" y="5130800"/>
                </a:lnTo>
                <a:lnTo>
                  <a:pt x="295567" y="5207000"/>
                </a:lnTo>
                <a:lnTo>
                  <a:pt x="292176" y="5270500"/>
                </a:lnTo>
                <a:lnTo>
                  <a:pt x="289293" y="5334000"/>
                </a:lnTo>
                <a:lnTo>
                  <a:pt x="286931" y="5397500"/>
                </a:lnTo>
                <a:lnTo>
                  <a:pt x="285089" y="5461000"/>
                </a:lnTo>
                <a:lnTo>
                  <a:pt x="283768" y="5524500"/>
                </a:lnTo>
                <a:lnTo>
                  <a:pt x="282981" y="5588000"/>
                </a:lnTo>
                <a:lnTo>
                  <a:pt x="282714" y="5651500"/>
                </a:lnTo>
                <a:lnTo>
                  <a:pt x="282981" y="5715000"/>
                </a:lnTo>
                <a:lnTo>
                  <a:pt x="283768" y="5791200"/>
                </a:lnTo>
                <a:lnTo>
                  <a:pt x="285089" y="5854700"/>
                </a:lnTo>
                <a:lnTo>
                  <a:pt x="286931" y="5918200"/>
                </a:lnTo>
                <a:lnTo>
                  <a:pt x="289293" y="5981700"/>
                </a:lnTo>
                <a:lnTo>
                  <a:pt x="292176" y="6045200"/>
                </a:lnTo>
                <a:lnTo>
                  <a:pt x="295567" y="6108700"/>
                </a:lnTo>
                <a:lnTo>
                  <a:pt x="299478" y="6172200"/>
                </a:lnTo>
                <a:lnTo>
                  <a:pt x="303911" y="6235700"/>
                </a:lnTo>
                <a:lnTo>
                  <a:pt x="308851" y="6299200"/>
                </a:lnTo>
                <a:lnTo>
                  <a:pt x="314286" y="6362700"/>
                </a:lnTo>
                <a:lnTo>
                  <a:pt x="320243" y="6426200"/>
                </a:lnTo>
                <a:lnTo>
                  <a:pt x="326707" y="6489700"/>
                </a:lnTo>
                <a:lnTo>
                  <a:pt x="333667" y="6553200"/>
                </a:lnTo>
                <a:lnTo>
                  <a:pt x="341122" y="6616700"/>
                </a:lnTo>
                <a:lnTo>
                  <a:pt x="349084" y="6680200"/>
                </a:lnTo>
                <a:lnTo>
                  <a:pt x="357543" y="6743700"/>
                </a:lnTo>
                <a:lnTo>
                  <a:pt x="366496" y="6807200"/>
                </a:lnTo>
                <a:lnTo>
                  <a:pt x="375945" y="6870700"/>
                </a:lnTo>
                <a:lnTo>
                  <a:pt x="385876" y="6934200"/>
                </a:lnTo>
                <a:lnTo>
                  <a:pt x="396303" y="6997700"/>
                </a:lnTo>
                <a:lnTo>
                  <a:pt x="407212" y="7061200"/>
                </a:lnTo>
                <a:lnTo>
                  <a:pt x="418617" y="7124700"/>
                </a:lnTo>
                <a:lnTo>
                  <a:pt x="430491" y="7188200"/>
                </a:lnTo>
                <a:lnTo>
                  <a:pt x="442849" y="7239000"/>
                </a:lnTo>
                <a:lnTo>
                  <a:pt x="455688" y="7302500"/>
                </a:lnTo>
                <a:lnTo>
                  <a:pt x="468998" y="7366000"/>
                </a:lnTo>
                <a:lnTo>
                  <a:pt x="482790" y="7429500"/>
                </a:lnTo>
                <a:lnTo>
                  <a:pt x="497052" y="7493000"/>
                </a:lnTo>
                <a:lnTo>
                  <a:pt x="511784" y="7543800"/>
                </a:lnTo>
                <a:lnTo>
                  <a:pt x="526986" y="7607300"/>
                </a:lnTo>
                <a:lnTo>
                  <a:pt x="542658" y="7670800"/>
                </a:lnTo>
                <a:lnTo>
                  <a:pt x="558787" y="7734300"/>
                </a:lnTo>
                <a:lnTo>
                  <a:pt x="575386" y="7785100"/>
                </a:lnTo>
                <a:lnTo>
                  <a:pt x="592442" y="7848600"/>
                </a:lnTo>
                <a:lnTo>
                  <a:pt x="609955" y="7912100"/>
                </a:lnTo>
                <a:lnTo>
                  <a:pt x="627926" y="7975600"/>
                </a:lnTo>
                <a:lnTo>
                  <a:pt x="646341" y="8026400"/>
                </a:lnTo>
                <a:lnTo>
                  <a:pt x="665213" y="8089900"/>
                </a:lnTo>
                <a:lnTo>
                  <a:pt x="684542" y="8140700"/>
                </a:lnTo>
                <a:lnTo>
                  <a:pt x="704316" y="8204200"/>
                </a:lnTo>
                <a:lnTo>
                  <a:pt x="724535" y="8267700"/>
                </a:lnTo>
                <a:lnTo>
                  <a:pt x="745210" y="8318500"/>
                </a:lnTo>
                <a:lnTo>
                  <a:pt x="766305" y="8382000"/>
                </a:lnTo>
                <a:lnTo>
                  <a:pt x="787857" y="8432800"/>
                </a:lnTo>
                <a:lnTo>
                  <a:pt x="809840" y="8496300"/>
                </a:lnTo>
                <a:lnTo>
                  <a:pt x="832269" y="8547100"/>
                </a:lnTo>
                <a:lnTo>
                  <a:pt x="855116" y="8610600"/>
                </a:lnTo>
                <a:lnTo>
                  <a:pt x="878408" y="8661400"/>
                </a:lnTo>
                <a:lnTo>
                  <a:pt x="902119" y="8724900"/>
                </a:lnTo>
                <a:lnTo>
                  <a:pt x="926261" y="8775700"/>
                </a:lnTo>
                <a:lnTo>
                  <a:pt x="950836" y="8839200"/>
                </a:lnTo>
                <a:lnTo>
                  <a:pt x="975829" y="8890000"/>
                </a:lnTo>
                <a:lnTo>
                  <a:pt x="1001242" y="8953500"/>
                </a:lnTo>
                <a:lnTo>
                  <a:pt x="1027087" y="9004300"/>
                </a:lnTo>
                <a:lnTo>
                  <a:pt x="1053338" y="9055100"/>
                </a:lnTo>
                <a:lnTo>
                  <a:pt x="1080008" y="9118600"/>
                </a:lnTo>
                <a:lnTo>
                  <a:pt x="1107084" y="9169400"/>
                </a:lnTo>
                <a:lnTo>
                  <a:pt x="1134579" y="9220200"/>
                </a:lnTo>
                <a:lnTo>
                  <a:pt x="1162494" y="9271000"/>
                </a:lnTo>
                <a:lnTo>
                  <a:pt x="1190802" y="9334500"/>
                </a:lnTo>
                <a:lnTo>
                  <a:pt x="1219517" y="9385300"/>
                </a:lnTo>
                <a:lnTo>
                  <a:pt x="1248638" y="9436100"/>
                </a:lnTo>
                <a:lnTo>
                  <a:pt x="1268056" y="9469526"/>
                </a:lnTo>
                <a:lnTo>
                  <a:pt x="0" y="10737583"/>
                </a:lnTo>
                <a:lnTo>
                  <a:pt x="2135733" y="10737583"/>
                </a:lnTo>
                <a:lnTo>
                  <a:pt x="2140801" y="10744200"/>
                </a:lnTo>
                <a:lnTo>
                  <a:pt x="2180044" y="10782300"/>
                </a:lnTo>
                <a:lnTo>
                  <a:pt x="2219642" y="10833100"/>
                </a:lnTo>
                <a:lnTo>
                  <a:pt x="2259584" y="10871200"/>
                </a:lnTo>
                <a:lnTo>
                  <a:pt x="2299868" y="10922000"/>
                </a:lnTo>
                <a:lnTo>
                  <a:pt x="2340495" y="10960100"/>
                </a:lnTo>
                <a:lnTo>
                  <a:pt x="2381466" y="11010900"/>
                </a:lnTo>
                <a:lnTo>
                  <a:pt x="2422766" y="11049000"/>
                </a:lnTo>
                <a:lnTo>
                  <a:pt x="2464397" y="11099800"/>
                </a:lnTo>
                <a:lnTo>
                  <a:pt x="2506370" y="11137900"/>
                </a:lnTo>
                <a:lnTo>
                  <a:pt x="2548661" y="11188700"/>
                </a:lnTo>
                <a:lnTo>
                  <a:pt x="2634246" y="11264900"/>
                </a:lnTo>
                <a:lnTo>
                  <a:pt x="2673400" y="11303000"/>
                </a:lnTo>
                <a:lnTo>
                  <a:pt x="13655955" y="11303000"/>
                </a:lnTo>
                <a:lnTo>
                  <a:pt x="13695109" y="11264900"/>
                </a:lnTo>
                <a:lnTo>
                  <a:pt x="13780694" y="11188700"/>
                </a:lnTo>
                <a:lnTo>
                  <a:pt x="13822985" y="11137900"/>
                </a:lnTo>
                <a:lnTo>
                  <a:pt x="13864958" y="11099800"/>
                </a:lnTo>
                <a:lnTo>
                  <a:pt x="13906589" y="11049000"/>
                </a:lnTo>
                <a:lnTo>
                  <a:pt x="13947889" y="11010900"/>
                </a:lnTo>
                <a:lnTo>
                  <a:pt x="13988860" y="10960100"/>
                </a:lnTo>
                <a:lnTo>
                  <a:pt x="14029487" y="10922000"/>
                </a:lnTo>
                <a:lnTo>
                  <a:pt x="14069771" y="10871200"/>
                </a:lnTo>
                <a:lnTo>
                  <a:pt x="14109713" y="10833100"/>
                </a:lnTo>
                <a:lnTo>
                  <a:pt x="14149311" y="10782300"/>
                </a:lnTo>
                <a:lnTo>
                  <a:pt x="14188554" y="10744200"/>
                </a:lnTo>
                <a:lnTo>
                  <a:pt x="14227455" y="10693400"/>
                </a:lnTo>
                <a:lnTo>
                  <a:pt x="14266012" y="10642600"/>
                </a:lnTo>
                <a:lnTo>
                  <a:pt x="14304213" y="10604500"/>
                </a:lnTo>
                <a:lnTo>
                  <a:pt x="14342047" y="10553700"/>
                </a:lnTo>
                <a:lnTo>
                  <a:pt x="14379537" y="10502900"/>
                </a:lnTo>
                <a:lnTo>
                  <a:pt x="14416672" y="10452100"/>
                </a:lnTo>
                <a:lnTo>
                  <a:pt x="14453438" y="10401300"/>
                </a:lnTo>
                <a:lnTo>
                  <a:pt x="14489837" y="10363200"/>
                </a:lnTo>
                <a:lnTo>
                  <a:pt x="14525879" y="10312400"/>
                </a:lnTo>
                <a:lnTo>
                  <a:pt x="14561541" y="10261600"/>
                </a:lnTo>
                <a:lnTo>
                  <a:pt x="14596847" y="10210800"/>
                </a:lnTo>
                <a:lnTo>
                  <a:pt x="14631784" y="10160000"/>
                </a:lnTo>
                <a:lnTo>
                  <a:pt x="14666341" y="10109200"/>
                </a:lnTo>
                <a:lnTo>
                  <a:pt x="14700517" y="10058400"/>
                </a:lnTo>
                <a:lnTo>
                  <a:pt x="14734324" y="10007600"/>
                </a:lnTo>
                <a:lnTo>
                  <a:pt x="14767751" y="9956800"/>
                </a:lnTo>
                <a:lnTo>
                  <a:pt x="14800796" y="9906000"/>
                </a:lnTo>
                <a:lnTo>
                  <a:pt x="14833461" y="9855200"/>
                </a:lnTo>
                <a:lnTo>
                  <a:pt x="14865731" y="9804400"/>
                </a:lnTo>
                <a:lnTo>
                  <a:pt x="14897621" y="9753600"/>
                </a:lnTo>
                <a:lnTo>
                  <a:pt x="14929130" y="9702800"/>
                </a:lnTo>
                <a:lnTo>
                  <a:pt x="14960232" y="9652000"/>
                </a:lnTo>
                <a:lnTo>
                  <a:pt x="14990953" y="9601200"/>
                </a:lnTo>
                <a:lnTo>
                  <a:pt x="15021268" y="9550400"/>
                </a:lnTo>
                <a:lnTo>
                  <a:pt x="15051189" y="9486900"/>
                </a:lnTo>
                <a:lnTo>
                  <a:pt x="15080717" y="9436100"/>
                </a:lnTo>
                <a:lnTo>
                  <a:pt x="15109838" y="9385300"/>
                </a:lnTo>
                <a:lnTo>
                  <a:pt x="15138553" y="9334500"/>
                </a:lnTo>
                <a:lnTo>
                  <a:pt x="15166861" y="9271000"/>
                </a:lnTo>
                <a:lnTo>
                  <a:pt x="15194776" y="9220200"/>
                </a:lnTo>
                <a:lnTo>
                  <a:pt x="15222271" y="9169400"/>
                </a:lnTo>
                <a:lnTo>
                  <a:pt x="15249347" y="9118600"/>
                </a:lnTo>
                <a:lnTo>
                  <a:pt x="15276017" y="9055100"/>
                </a:lnTo>
                <a:lnTo>
                  <a:pt x="15302268" y="9004300"/>
                </a:lnTo>
                <a:lnTo>
                  <a:pt x="15328113" y="8953500"/>
                </a:lnTo>
                <a:lnTo>
                  <a:pt x="15353526" y="8890000"/>
                </a:lnTo>
                <a:lnTo>
                  <a:pt x="15378519" y="8839200"/>
                </a:lnTo>
                <a:lnTo>
                  <a:pt x="15403094" y="8775700"/>
                </a:lnTo>
                <a:lnTo>
                  <a:pt x="15427236" y="8724900"/>
                </a:lnTo>
                <a:lnTo>
                  <a:pt x="15450947" y="8661400"/>
                </a:lnTo>
                <a:lnTo>
                  <a:pt x="15474239" y="8610600"/>
                </a:lnTo>
                <a:lnTo>
                  <a:pt x="15497086" y="8547100"/>
                </a:lnTo>
                <a:lnTo>
                  <a:pt x="15519515" y="8496300"/>
                </a:lnTo>
                <a:lnTo>
                  <a:pt x="15541498" y="8432800"/>
                </a:lnTo>
                <a:lnTo>
                  <a:pt x="15563037" y="8382000"/>
                </a:lnTo>
                <a:lnTo>
                  <a:pt x="15584145" y="8318500"/>
                </a:lnTo>
                <a:lnTo>
                  <a:pt x="15604808" y="8267700"/>
                </a:lnTo>
                <a:lnTo>
                  <a:pt x="15625039" y="8204200"/>
                </a:lnTo>
                <a:lnTo>
                  <a:pt x="15644813" y="8140700"/>
                </a:lnTo>
                <a:lnTo>
                  <a:pt x="15664129" y="8089900"/>
                </a:lnTo>
                <a:lnTo>
                  <a:pt x="15683014" y="8026400"/>
                </a:lnTo>
                <a:lnTo>
                  <a:pt x="15701429" y="7975600"/>
                </a:lnTo>
                <a:lnTo>
                  <a:pt x="15719400" y="7912100"/>
                </a:lnTo>
                <a:lnTo>
                  <a:pt x="15736913" y="7848600"/>
                </a:lnTo>
                <a:lnTo>
                  <a:pt x="15753969" y="7785100"/>
                </a:lnTo>
                <a:lnTo>
                  <a:pt x="15770568" y="7734300"/>
                </a:lnTo>
                <a:lnTo>
                  <a:pt x="15786697" y="7670800"/>
                </a:lnTo>
                <a:lnTo>
                  <a:pt x="15802369" y="7607300"/>
                </a:lnTo>
                <a:lnTo>
                  <a:pt x="15817571" y="7543800"/>
                </a:lnTo>
                <a:lnTo>
                  <a:pt x="15832303" y="7493000"/>
                </a:lnTo>
                <a:lnTo>
                  <a:pt x="15846565" y="7429500"/>
                </a:lnTo>
                <a:lnTo>
                  <a:pt x="15860344" y="7366000"/>
                </a:lnTo>
                <a:lnTo>
                  <a:pt x="15873667" y="7302500"/>
                </a:lnTo>
                <a:lnTo>
                  <a:pt x="15886506" y="7239000"/>
                </a:lnTo>
                <a:lnTo>
                  <a:pt x="15898864" y="7188200"/>
                </a:lnTo>
                <a:lnTo>
                  <a:pt x="15910738" y="7124700"/>
                </a:lnTo>
                <a:lnTo>
                  <a:pt x="15922143" y="7061200"/>
                </a:lnTo>
                <a:lnTo>
                  <a:pt x="15933052" y="6997700"/>
                </a:lnTo>
                <a:lnTo>
                  <a:pt x="15943479" y="6934200"/>
                </a:lnTo>
                <a:lnTo>
                  <a:pt x="15953410" y="6870700"/>
                </a:lnTo>
                <a:lnTo>
                  <a:pt x="15962859" y="6807200"/>
                </a:lnTo>
                <a:lnTo>
                  <a:pt x="15971812" y="6743700"/>
                </a:lnTo>
                <a:lnTo>
                  <a:pt x="15980271" y="6680200"/>
                </a:lnTo>
                <a:lnTo>
                  <a:pt x="15988233" y="6616700"/>
                </a:lnTo>
                <a:lnTo>
                  <a:pt x="15995688" y="6553200"/>
                </a:lnTo>
                <a:lnTo>
                  <a:pt x="16002648" y="6489700"/>
                </a:lnTo>
                <a:lnTo>
                  <a:pt x="16009112" y="6426200"/>
                </a:lnTo>
                <a:lnTo>
                  <a:pt x="16015056" y="6362700"/>
                </a:lnTo>
                <a:lnTo>
                  <a:pt x="16020504" y="6299200"/>
                </a:lnTo>
                <a:lnTo>
                  <a:pt x="16025444" y="6235700"/>
                </a:lnTo>
                <a:lnTo>
                  <a:pt x="16029877" y="6172200"/>
                </a:lnTo>
                <a:lnTo>
                  <a:pt x="16033788" y="6108700"/>
                </a:lnTo>
                <a:lnTo>
                  <a:pt x="16037179" y="6045200"/>
                </a:lnTo>
                <a:lnTo>
                  <a:pt x="16040062" y="5981700"/>
                </a:lnTo>
                <a:lnTo>
                  <a:pt x="16042424" y="5918200"/>
                </a:lnTo>
                <a:lnTo>
                  <a:pt x="16044266" y="5854700"/>
                </a:lnTo>
                <a:lnTo>
                  <a:pt x="16045574" y="5791200"/>
                </a:lnTo>
                <a:lnTo>
                  <a:pt x="16046374" y="5715000"/>
                </a:lnTo>
                <a:lnTo>
                  <a:pt x="16046641" y="5651500"/>
                </a:lnTo>
                <a:close/>
              </a:path>
            </a:pathLst>
          </a:custGeom>
          <a:solidFill>
            <a:srgbClr val="2ABA9F"/>
          </a:solidFill>
        </p:spPr>
        <p:txBody>
          <a:bodyPr wrap="square" lIns="0" tIns="0" rIns="0" bIns="0" rtlCol="0"/>
          <a:lstStyle/>
          <a:p>
            <a:endParaRPr sz="662" b="0" i="0" dirty="0">
              <a:latin typeface="Helvetica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7039" y="1805938"/>
            <a:ext cx="7251032" cy="392449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z="6400" b="0" i="1">
                <a:solidFill>
                  <a:schemeClr val="bg1"/>
                </a:solidFill>
                <a:latin typeface="+mj-lt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Add question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4BED63-664D-7F4F-9C5E-950AFD2D6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411CC5-34A8-49F1-A0F3-DA2C4BE864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15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06A5D95-C077-E643-973E-7613417728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2192001" cy="650348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38399" y="1476000"/>
            <a:ext cx="8646695" cy="392449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z="6400" b="0" i="1">
                <a:solidFill>
                  <a:schemeClr val="bg1"/>
                </a:solidFill>
                <a:latin typeface="+mj-lt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Add Question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619063-3D52-5E4E-8D3C-E35D2A07D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DA16B2-0E23-436D-B488-2AA10CD0B4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524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and Respons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99B5975C-10C0-2C45-A283-AB83F48D04B4}"/>
              </a:ext>
            </a:extLst>
          </p:cNvPr>
          <p:cNvSpPr/>
          <p:nvPr userDrawn="1"/>
        </p:nvSpPr>
        <p:spPr>
          <a:xfrm>
            <a:off x="429" y="3428758"/>
            <a:ext cx="7781649" cy="3428760"/>
          </a:xfrm>
          <a:custGeom>
            <a:avLst/>
            <a:gdLst>
              <a:gd name="connsiteX0" fmla="*/ 6534139 w 7781649"/>
              <a:gd name="connsiteY0" fmla="*/ 0 h 3428760"/>
              <a:gd name="connsiteX1" fmla="*/ 6534139 w 7781649"/>
              <a:gd name="connsiteY1" fmla="*/ 472140 h 3428760"/>
              <a:gd name="connsiteX2" fmla="*/ 6534139 w 7781649"/>
              <a:gd name="connsiteY2" fmla="*/ 618586 h 3428760"/>
              <a:gd name="connsiteX3" fmla="*/ 6523510 w 7781649"/>
              <a:gd name="connsiteY3" fmla="*/ 618586 h 3428760"/>
              <a:gd name="connsiteX4" fmla="*/ 6549893 w 7781649"/>
              <a:gd name="connsiteY4" fmla="*/ 630641 h 3428760"/>
              <a:gd name="connsiteX5" fmla="*/ 6576083 w 7781649"/>
              <a:gd name="connsiteY5" fmla="*/ 643042 h 3428760"/>
              <a:gd name="connsiteX6" fmla="*/ 6602076 w 7781649"/>
              <a:gd name="connsiteY6" fmla="*/ 655788 h 3428760"/>
              <a:gd name="connsiteX7" fmla="*/ 6627868 w 7781649"/>
              <a:gd name="connsiteY7" fmla="*/ 668875 h 3428760"/>
              <a:gd name="connsiteX8" fmla="*/ 6653457 w 7781649"/>
              <a:gd name="connsiteY8" fmla="*/ 682299 h 3428760"/>
              <a:gd name="connsiteX9" fmla="*/ 6678841 w 7781649"/>
              <a:gd name="connsiteY9" fmla="*/ 696059 h 3428760"/>
              <a:gd name="connsiteX10" fmla="*/ 6704016 w 7781649"/>
              <a:gd name="connsiteY10" fmla="*/ 710152 h 3428760"/>
              <a:gd name="connsiteX11" fmla="*/ 6728979 w 7781649"/>
              <a:gd name="connsiteY11" fmla="*/ 724573 h 3428760"/>
              <a:gd name="connsiteX12" fmla="*/ 6753727 w 7781649"/>
              <a:gd name="connsiteY12" fmla="*/ 739321 h 3428760"/>
              <a:gd name="connsiteX13" fmla="*/ 6778258 w 7781649"/>
              <a:gd name="connsiteY13" fmla="*/ 754393 h 3428760"/>
              <a:gd name="connsiteX14" fmla="*/ 6802568 w 7781649"/>
              <a:gd name="connsiteY14" fmla="*/ 769784 h 3428760"/>
              <a:gd name="connsiteX15" fmla="*/ 6826654 w 7781649"/>
              <a:gd name="connsiteY15" fmla="*/ 785494 h 3428760"/>
              <a:gd name="connsiteX16" fmla="*/ 6850514 w 7781649"/>
              <a:gd name="connsiteY16" fmla="*/ 801518 h 3428760"/>
              <a:gd name="connsiteX17" fmla="*/ 6874145 w 7781649"/>
              <a:gd name="connsiteY17" fmla="*/ 817853 h 3428760"/>
              <a:gd name="connsiteX18" fmla="*/ 6897543 w 7781649"/>
              <a:gd name="connsiteY18" fmla="*/ 834498 h 3428760"/>
              <a:gd name="connsiteX19" fmla="*/ 6920705 w 7781649"/>
              <a:gd name="connsiteY19" fmla="*/ 851448 h 3428760"/>
              <a:gd name="connsiteX20" fmla="*/ 6943629 w 7781649"/>
              <a:gd name="connsiteY20" fmla="*/ 868701 h 3428760"/>
              <a:gd name="connsiteX21" fmla="*/ 6966312 w 7781649"/>
              <a:gd name="connsiteY21" fmla="*/ 886254 h 3428760"/>
              <a:gd name="connsiteX22" fmla="*/ 6988751 w 7781649"/>
              <a:gd name="connsiteY22" fmla="*/ 904104 h 3428760"/>
              <a:gd name="connsiteX23" fmla="*/ 7010942 w 7781649"/>
              <a:gd name="connsiteY23" fmla="*/ 922248 h 3428760"/>
              <a:gd name="connsiteX24" fmla="*/ 7032883 w 7781649"/>
              <a:gd name="connsiteY24" fmla="*/ 940683 h 3428760"/>
              <a:gd name="connsiteX25" fmla="*/ 7054571 w 7781649"/>
              <a:gd name="connsiteY25" fmla="*/ 959406 h 3428760"/>
              <a:gd name="connsiteX26" fmla="*/ 7076003 w 7781649"/>
              <a:gd name="connsiteY26" fmla="*/ 978414 h 3428760"/>
              <a:gd name="connsiteX27" fmla="*/ 7097175 w 7781649"/>
              <a:gd name="connsiteY27" fmla="*/ 997705 h 3428760"/>
              <a:gd name="connsiteX28" fmla="*/ 7118086 w 7781649"/>
              <a:gd name="connsiteY28" fmla="*/ 1017275 h 3428760"/>
              <a:gd name="connsiteX29" fmla="*/ 7138732 w 7781649"/>
              <a:gd name="connsiteY29" fmla="*/ 1037122 h 3428760"/>
              <a:gd name="connsiteX30" fmla="*/ 7159109 w 7781649"/>
              <a:gd name="connsiteY30" fmla="*/ 1057241 h 3428760"/>
              <a:gd name="connsiteX31" fmla="*/ 7179216 w 7781649"/>
              <a:gd name="connsiteY31" fmla="*/ 1077632 h 3428760"/>
              <a:gd name="connsiteX32" fmla="*/ 7199049 w 7781649"/>
              <a:gd name="connsiteY32" fmla="*/ 1098290 h 3428760"/>
              <a:gd name="connsiteX33" fmla="*/ 7218606 w 7781649"/>
              <a:gd name="connsiteY33" fmla="*/ 1119213 h 3428760"/>
              <a:gd name="connsiteX34" fmla="*/ 7237882 w 7781649"/>
              <a:gd name="connsiteY34" fmla="*/ 1140398 h 3428760"/>
              <a:gd name="connsiteX35" fmla="*/ 7256876 w 7781649"/>
              <a:gd name="connsiteY35" fmla="*/ 1161841 h 3428760"/>
              <a:gd name="connsiteX36" fmla="*/ 7275584 w 7781649"/>
              <a:gd name="connsiteY36" fmla="*/ 1183540 h 3428760"/>
              <a:gd name="connsiteX37" fmla="*/ 7294003 w 7781649"/>
              <a:gd name="connsiteY37" fmla="*/ 1205492 h 3428760"/>
              <a:gd name="connsiteX38" fmla="*/ 7312131 w 7781649"/>
              <a:gd name="connsiteY38" fmla="*/ 1227693 h 3428760"/>
              <a:gd name="connsiteX39" fmla="*/ 7329965 w 7781649"/>
              <a:gd name="connsiteY39" fmla="*/ 1250143 h 3428760"/>
              <a:gd name="connsiteX40" fmla="*/ 7347500 w 7781649"/>
              <a:gd name="connsiteY40" fmla="*/ 1272836 h 3428760"/>
              <a:gd name="connsiteX41" fmla="*/ 7364736 w 7781649"/>
              <a:gd name="connsiteY41" fmla="*/ 1295770 h 3428760"/>
              <a:gd name="connsiteX42" fmla="*/ 7381668 w 7781649"/>
              <a:gd name="connsiteY42" fmla="*/ 1318942 h 3428760"/>
              <a:gd name="connsiteX43" fmla="*/ 7398293 w 7781649"/>
              <a:gd name="connsiteY43" fmla="*/ 1342350 h 3428760"/>
              <a:gd name="connsiteX44" fmla="*/ 7414610 w 7781649"/>
              <a:gd name="connsiteY44" fmla="*/ 1365990 h 3428760"/>
              <a:gd name="connsiteX45" fmla="*/ 7430614 w 7781649"/>
              <a:gd name="connsiteY45" fmla="*/ 1389860 h 3428760"/>
              <a:gd name="connsiteX46" fmla="*/ 7446303 w 7781649"/>
              <a:gd name="connsiteY46" fmla="*/ 1413955 h 3428760"/>
              <a:gd name="connsiteX47" fmla="*/ 7461673 w 7781649"/>
              <a:gd name="connsiteY47" fmla="*/ 1438275 h 3428760"/>
              <a:gd name="connsiteX48" fmla="*/ 7476723 w 7781649"/>
              <a:gd name="connsiteY48" fmla="*/ 1462814 h 3428760"/>
              <a:gd name="connsiteX49" fmla="*/ 7491448 w 7781649"/>
              <a:gd name="connsiteY49" fmla="*/ 1487572 h 3428760"/>
              <a:gd name="connsiteX50" fmla="*/ 7505846 w 7781649"/>
              <a:gd name="connsiteY50" fmla="*/ 1512544 h 3428760"/>
              <a:gd name="connsiteX51" fmla="*/ 7519914 w 7781649"/>
              <a:gd name="connsiteY51" fmla="*/ 1537729 h 3428760"/>
              <a:gd name="connsiteX52" fmla="*/ 7533650 w 7781649"/>
              <a:gd name="connsiteY52" fmla="*/ 1563122 h 3428760"/>
              <a:gd name="connsiteX53" fmla="*/ 7547049 w 7781649"/>
              <a:gd name="connsiteY53" fmla="*/ 1588720 h 3428760"/>
              <a:gd name="connsiteX54" fmla="*/ 7560109 w 7781649"/>
              <a:gd name="connsiteY54" fmla="*/ 1614522 h 3428760"/>
              <a:gd name="connsiteX55" fmla="*/ 7572829 w 7781649"/>
              <a:gd name="connsiteY55" fmla="*/ 1640523 h 3428760"/>
              <a:gd name="connsiteX56" fmla="*/ 7585202 w 7781649"/>
              <a:gd name="connsiteY56" fmla="*/ 1666722 h 3428760"/>
              <a:gd name="connsiteX57" fmla="*/ 7597229 w 7781649"/>
              <a:gd name="connsiteY57" fmla="*/ 1693115 h 3428760"/>
              <a:gd name="connsiteX58" fmla="*/ 7608904 w 7781649"/>
              <a:gd name="connsiteY58" fmla="*/ 1719699 h 3428760"/>
              <a:gd name="connsiteX59" fmla="*/ 7620226 w 7781649"/>
              <a:gd name="connsiteY59" fmla="*/ 1746472 h 3428760"/>
              <a:gd name="connsiteX60" fmla="*/ 7631191 w 7781649"/>
              <a:gd name="connsiteY60" fmla="*/ 1773429 h 3428760"/>
              <a:gd name="connsiteX61" fmla="*/ 7641797 w 7781649"/>
              <a:gd name="connsiteY61" fmla="*/ 1800569 h 3428760"/>
              <a:gd name="connsiteX62" fmla="*/ 7652040 w 7781649"/>
              <a:gd name="connsiteY62" fmla="*/ 1827889 h 3428760"/>
              <a:gd name="connsiteX63" fmla="*/ 7661917 w 7781649"/>
              <a:gd name="connsiteY63" fmla="*/ 1855385 h 3428760"/>
              <a:gd name="connsiteX64" fmla="*/ 7671427 w 7781649"/>
              <a:gd name="connsiteY64" fmla="*/ 1883054 h 3428760"/>
              <a:gd name="connsiteX65" fmla="*/ 7680564 w 7781649"/>
              <a:gd name="connsiteY65" fmla="*/ 1910894 h 3428760"/>
              <a:gd name="connsiteX66" fmla="*/ 7689327 w 7781649"/>
              <a:gd name="connsiteY66" fmla="*/ 1938902 h 3428760"/>
              <a:gd name="connsiteX67" fmla="*/ 7697713 w 7781649"/>
              <a:gd name="connsiteY67" fmla="*/ 1967075 h 3428760"/>
              <a:gd name="connsiteX68" fmla="*/ 7705720 w 7781649"/>
              <a:gd name="connsiteY68" fmla="*/ 1995409 h 3428760"/>
              <a:gd name="connsiteX69" fmla="*/ 7713342 w 7781649"/>
              <a:gd name="connsiteY69" fmla="*/ 2023903 h 3428760"/>
              <a:gd name="connsiteX70" fmla="*/ 7720578 w 7781649"/>
              <a:gd name="connsiteY70" fmla="*/ 2052551 h 3428760"/>
              <a:gd name="connsiteX71" fmla="*/ 7727426 w 7781649"/>
              <a:gd name="connsiteY71" fmla="*/ 2081354 h 3428760"/>
              <a:gd name="connsiteX72" fmla="*/ 7733881 w 7781649"/>
              <a:gd name="connsiteY72" fmla="*/ 2110306 h 3428760"/>
              <a:gd name="connsiteX73" fmla="*/ 7739941 w 7781649"/>
              <a:gd name="connsiteY73" fmla="*/ 2139406 h 3428760"/>
              <a:gd name="connsiteX74" fmla="*/ 7745603 w 7781649"/>
              <a:gd name="connsiteY74" fmla="*/ 2168649 h 3428760"/>
              <a:gd name="connsiteX75" fmla="*/ 7750864 w 7781649"/>
              <a:gd name="connsiteY75" fmla="*/ 2198034 h 3428760"/>
              <a:gd name="connsiteX76" fmla="*/ 7755722 w 7781649"/>
              <a:gd name="connsiteY76" fmla="*/ 2227557 h 3428760"/>
              <a:gd name="connsiteX77" fmla="*/ 7760172 w 7781649"/>
              <a:gd name="connsiteY77" fmla="*/ 2257215 h 3428760"/>
              <a:gd name="connsiteX78" fmla="*/ 7764213 w 7781649"/>
              <a:gd name="connsiteY78" fmla="*/ 2287006 h 3428760"/>
              <a:gd name="connsiteX79" fmla="*/ 7767841 w 7781649"/>
              <a:gd name="connsiteY79" fmla="*/ 2316926 h 3428760"/>
              <a:gd name="connsiteX80" fmla="*/ 7771053 w 7781649"/>
              <a:gd name="connsiteY80" fmla="*/ 2346973 h 3428760"/>
              <a:gd name="connsiteX81" fmla="*/ 7773846 w 7781649"/>
              <a:gd name="connsiteY81" fmla="*/ 2377143 h 3428760"/>
              <a:gd name="connsiteX82" fmla="*/ 7776218 w 7781649"/>
              <a:gd name="connsiteY82" fmla="*/ 2407435 h 3428760"/>
              <a:gd name="connsiteX83" fmla="*/ 7778165 w 7781649"/>
              <a:gd name="connsiteY83" fmla="*/ 2437843 h 3428760"/>
              <a:gd name="connsiteX84" fmla="*/ 7779685 w 7781649"/>
              <a:gd name="connsiteY84" fmla="*/ 2468367 h 3428760"/>
              <a:gd name="connsiteX85" fmla="*/ 7780774 w 7781649"/>
              <a:gd name="connsiteY85" fmla="*/ 2499002 h 3428760"/>
              <a:gd name="connsiteX86" fmla="*/ 7781429 w 7781649"/>
              <a:gd name="connsiteY86" fmla="*/ 2529747 h 3428760"/>
              <a:gd name="connsiteX87" fmla="*/ 7781649 w 7781649"/>
              <a:gd name="connsiteY87" fmla="*/ 2560597 h 3428760"/>
              <a:gd name="connsiteX88" fmla="*/ 7781451 w 7781649"/>
              <a:gd name="connsiteY88" fmla="*/ 2589932 h 3428760"/>
              <a:gd name="connsiteX89" fmla="*/ 7780858 w 7781649"/>
              <a:gd name="connsiteY89" fmla="*/ 2619172 h 3428760"/>
              <a:gd name="connsiteX90" fmla="*/ 7779874 w 7781649"/>
              <a:gd name="connsiteY90" fmla="*/ 2648315 h 3428760"/>
              <a:gd name="connsiteX91" fmla="*/ 7778500 w 7781649"/>
              <a:gd name="connsiteY91" fmla="*/ 2677357 h 3428760"/>
              <a:gd name="connsiteX92" fmla="*/ 7776740 w 7781649"/>
              <a:gd name="connsiteY92" fmla="*/ 2706296 h 3428760"/>
              <a:gd name="connsiteX93" fmla="*/ 7774595 w 7781649"/>
              <a:gd name="connsiteY93" fmla="*/ 2735130 h 3428760"/>
              <a:gd name="connsiteX94" fmla="*/ 7772068 w 7781649"/>
              <a:gd name="connsiteY94" fmla="*/ 2763855 h 3428760"/>
              <a:gd name="connsiteX95" fmla="*/ 7769162 w 7781649"/>
              <a:gd name="connsiteY95" fmla="*/ 2792471 h 3428760"/>
              <a:gd name="connsiteX96" fmla="*/ 7765879 w 7781649"/>
              <a:gd name="connsiteY96" fmla="*/ 2820973 h 3428760"/>
              <a:gd name="connsiteX97" fmla="*/ 7762222 w 7781649"/>
              <a:gd name="connsiteY97" fmla="*/ 2849360 h 3428760"/>
              <a:gd name="connsiteX98" fmla="*/ 7758194 w 7781649"/>
              <a:gd name="connsiteY98" fmla="*/ 2877628 h 3428760"/>
              <a:gd name="connsiteX99" fmla="*/ 7753796 w 7781649"/>
              <a:gd name="connsiteY99" fmla="*/ 2905776 h 3428760"/>
              <a:gd name="connsiteX100" fmla="*/ 7749032 w 7781649"/>
              <a:gd name="connsiteY100" fmla="*/ 2933801 h 3428760"/>
              <a:gd name="connsiteX101" fmla="*/ 7743904 w 7781649"/>
              <a:gd name="connsiteY101" fmla="*/ 2961700 h 3428760"/>
              <a:gd name="connsiteX102" fmla="*/ 7738415 w 7781649"/>
              <a:gd name="connsiteY102" fmla="*/ 2989471 h 3428760"/>
              <a:gd name="connsiteX103" fmla="*/ 7732566 w 7781649"/>
              <a:gd name="connsiteY103" fmla="*/ 3017111 h 3428760"/>
              <a:gd name="connsiteX104" fmla="*/ 7726362 w 7781649"/>
              <a:gd name="connsiteY104" fmla="*/ 3044618 h 3428760"/>
              <a:gd name="connsiteX105" fmla="*/ 7719803 w 7781649"/>
              <a:gd name="connsiteY105" fmla="*/ 3071989 h 3428760"/>
              <a:gd name="connsiteX106" fmla="*/ 7712892 w 7781649"/>
              <a:gd name="connsiteY106" fmla="*/ 3099222 h 3428760"/>
              <a:gd name="connsiteX107" fmla="*/ 7705634 w 7781649"/>
              <a:gd name="connsiteY107" fmla="*/ 3126314 h 3428760"/>
              <a:gd name="connsiteX108" fmla="*/ 7698028 w 7781649"/>
              <a:gd name="connsiteY108" fmla="*/ 3153262 h 3428760"/>
              <a:gd name="connsiteX109" fmla="*/ 7690079 w 7781649"/>
              <a:gd name="connsiteY109" fmla="*/ 3180065 h 3428760"/>
              <a:gd name="connsiteX110" fmla="*/ 7681789 w 7781649"/>
              <a:gd name="connsiteY110" fmla="*/ 3206719 h 3428760"/>
              <a:gd name="connsiteX111" fmla="*/ 7673160 w 7781649"/>
              <a:gd name="connsiteY111" fmla="*/ 3233222 h 3428760"/>
              <a:gd name="connsiteX112" fmla="*/ 7664196 w 7781649"/>
              <a:gd name="connsiteY112" fmla="*/ 3259571 h 3428760"/>
              <a:gd name="connsiteX113" fmla="*/ 7654897 w 7781649"/>
              <a:gd name="connsiteY113" fmla="*/ 3285764 h 3428760"/>
              <a:gd name="connsiteX114" fmla="*/ 7645268 w 7781649"/>
              <a:gd name="connsiteY114" fmla="*/ 3311799 h 3428760"/>
              <a:gd name="connsiteX115" fmla="*/ 7635309 w 7781649"/>
              <a:gd name="connsiteY115" fmla="*/ 3337672 h 3428760"/>
              <a:gd name="connsiteX116" fmla="*/ 7625025 w 7781649"/>
              <a:gd name="connsiteY116" fmla="*/ 3363382 h 3428760"/>
              <a:gd name="connsiteX117" fmla="*/ 7614418 w 7781649"/>
              <a:gd name="connsiteY117" fmla="*/ 3388926 h 3428760"/>
              <a:gd name="connsiteX118" fmla="*/ 7603489 w 7781649"/>
              <a:gd name="connsiteY118" fmla="*/ 3414300 h 3428760"/>
              <a:gd name="connsiteX119" fmla="*/ 7597036 w 7781649"/>
              <a:gd name="connsiteY119" fmla="*/ 3428760 h 3428760"/>
              <a:gd name="connsiteX120" fmla="*/ 0 w 7781649"/>
              <a:gd name="connsiteY120" fmla="*/ 3428760 h 3428760"/>
              <a:gd name="connsiteX121" fmla="*/ 0 w 7781649"/>
              <a:gd name="connsiteY121" fmla="*/ 593709 h 3428760"/>
              <a:gd name="connsiteX122" fmla="*/ 22891 w 7781649"/>
              <a:gd name="connsiteY122" fmla="*/ 584341 h 3428760"/>
              <a:gd name="connsiteX123" fmla="*/ 52334 w 7781649"/>
              <a:gd name="connsiteY123" fmla="*/ 572805 h 3428760"/>
              <a:gd name="connsiteX124" fmla="*/ 81989 w 7781649"/>
              <a:gd name="connsiteY124" fmla="*/ 561694 h 3428760"/>
              <a:gd name="connsiteX125" fmla="*/ 106501 w 7781649"/>
              <a:gd name="connsiteY125" fmla="*/ 552888 h 3428760"/>
              <a:gd name="connsiteX126" fmla="*/ 131155 w 7781649"/>
              <a:gd name="connsiteY126" fmla="*/ 544376 h 3428760"/>
              <a:gd name="connsiteX127" fmla="*/ 155945 w 7781649"/>
              <a:gd name="connsiteY127" fmla="*/ 536159 h 3428760"/>
              <a:gd name="connsiteX128" fmla="*/ 180864 w 7781649"/>
              <a:gd name="connsiteY128" fmla="*/ 528238 h 3428760"/>
              <a:gd name="connsiteX129" fmla="*/ 209506 w 7781649"/>
              <a:gd name="connsiteY129" fmla="*/ 519551 h 3428760"/>
              <a:gd name="connsiteX130" fmla="*/ 238318 w 7781649"/>
              <a:gd name="connsiteY130" fmla="*/ 511257 h 3428760"/>
              <a:gd name="connsiteX131" fmla="*/ 267294 w 7781649"/>
              <a:gd name="connsiteY131" fmla="*/ 503360 h 3428760"/>
              <a:gd name="connsiteX132" fmla="*/ 296434 w 7781649"/>
              <a:gd name="connsiteY132" fmla="*/ 495863 h 3428760"/>
              <a:gd name="connsiteX133" fmla="*/ 325734 w 7781649"/>
              <a:gd name="connsiteY133" fmla="*/ 488768 h 3428760"/>
              <a:gd name="connsiteX134" fmla="*/ 355190 w 7781649"/>
              <a:gd name="connsiteY134" fmla="*/ 482079 h 3428760"/>
              <a:gd name="connsiteX135" fmla="*/ 384799 w 7781649"/>
              <a:gd name="connsiteY135" fmla="*/ 475799 h 3428760"/>
              <a:gd name="connsiteX136" fmla="*/ 414559 w 7781649"/>
              <a:gd name="connsiteY136" fmla="*/ 469932 h 3428760"/>
              <a:gd name="connsiteX137" fmla="*/ 444465 w 7781649"/>
              <a:gd name="connsiteY137" fmla="*/ 464479 h 3428760"/>
              <a:gd name="connsiteX138" fmla="*/ 474516 w 7781649"/>
              <a:gd name="connsiteY138" fmla="*/ 459445 h 3428760"/>
              <a:gd name="connsiteX139" fmla="*/ 504708 w 7781649"/>
              <a:gd name="connsiteY139" fmla="*/ 454832 h 3428760"/>
              <a:gd name="connsiteX140" fmla="*/ 535036 w 7781649"/>
              <a:gd name="connsiteY140" fmla="*/ 450645 h 3428760"/>
              <a:gd name="connsiteX141" fmla="*/ 565500 w 7781649"/>
              <a:gd name="connsiteY141" fmla="*/ 446884 h 3428760"/>
              <a:gd name="connsiteX142" fmla="*/ 596095 w 7781649"/>
              <a:gd name="connsiteY142" fmla="*/ 443555 h 3428760"/>
              <a:gd name="connsiteX143" fmla="*/ 626818 w 7781649"/>
              <a:gd name="connsiteY143" fmla="*/ 440659 h 3428760"/>
              <a:gd name="connsiteX144" fmla="*/ 657666 w 7781649"/>
              <a:gd name="connsiteY144" fmla="*/ 438200 h 3428760"/>
              <a:gd name="connsiteX145" fmla="*/ 688636 w 7781649"/>
              <a:gd name="connsiteY145" fmla="*/ 436181 h 3428760"/>
              <a:gd name="connsiteX146" fmla="*/ 719725 w 7781649"/>
              <a:gd name="connsiteY146" fmla="*/ 434606 h 3428760"/>
              <a:gd name="connsiteX147" fmla="*/ 750930 w 7781649"/>
              <a:gd name="connsiteY147" fmla="*/ 433477 h 3428760"/>
              <a:gd name="connsiteX148" fmla="*/ 782246 w 7781649"/>
              <a:gd name="connsiteY148" fmla="*/ 432797 h 3428760"/>
              <a:gd name="connsiteX149" fmla="*/ 813673 w 7781649"/>
              <a:gd name="connsiteY149" fmla="*/ 432570 h 3428760"/>
              <a:gd name="connsiteX150" fmla="*/ 5653608 w 7781649"/>
              <a:gd name="connsiteY150" fmla="*/ 432570 h 3428760"/>
              <a:gd name="connsiteX151" fmla="*/ 5685795 w 7781649"/>
              <a:gd name="connsiteY151" fmla="*/ 432815 h 3428760"/>
              <a:gd name="connsiteX152" fmla="*/ 5717862 w 7781649"/>
              <a:gd name="connsiteY152" fmla="*/ 433547 h 3428760"/>
              <a:gd name="connsiteX153" fmla="*/ 5749808 w 7781649"/>
              <a:gd name="connsiteY153" fmla="*/ 434760 h 3428760"/>
              <a:gd name="connsiteX154" fmla="*/ 5781629 w 7781649"/>
              <a:gd name="connsiteY154" fmla="*/ 436449 h 3428760"/>
              <a:gd name="connsiteX155" fmla="*/ 5813324 w 7781649"/>
              <a:gd name="connsiteY155" fmla="*/ 438608 h 3428760"/>
              <a:gd name="connsiteX156" fmla="*/ 5844888 w 7781649"/>
              <a:gd name="connsiteY156" fmla="*/ 441232 h 3428760"/>
              <a:gd name="connsiteX157" fmla="*/ 5876321 w 7781649"/>
              <a:gd name="connsiteY157" fmla="*/ 444314 h 3428760"/>
              <a:gd name="connsiteX158" fmla="*/ 5907618 w 7781649"/>
              <a:gd name="connsiteY158" fmla="*/ 447851 h 3428760"/>
              <a:gd name="connsiteX159" fmla="*/ 5938778 w 7781649"/>
              <a:gd name="connsiteY159" fmla="*/ 451835 h 3428760"/>
              <a:gd name="connsiteX160" fmla="*/ 5969797 w 7781649"/>
              <a:gd name="connsiteY160" fmla="*/ 456262 h 3428760"/>
              <a:gd name="connsiteX161" fmla="*/ 6000673 w 7781649"/>
              <a:gd name="connsiteY161" fmla="*/ 461125 h 3428760"/>
              <a:gd name="connsiteX162" fmla="*/ 6031404 w 7781649"/>
              <a:gd name="connsiteY162" fmla="*/ 466420 h 3428760"/>
              <a:gd name="connsiteX163" fmla="*/ 6061986 w 7781649"/>
              <a:gd name="connsiteY163" fmla="*/ 472140 h 3428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7781649" h="3428760">
                <a:moveTo>
                  <a:pt x="6534139" y="0"/>
                </a:moveTo>
                <a:lnTo>
                  <a:pt x="6534139" y="472140"/>
                </a:lnTo>
                <a:lnTo>
                  <a:pt x="6534139" y="618586"/>
                </a:lnTo>
                <a:lnTo>
                  <a:pt x="6523510" y="618586"/>
                </a:lnTo>
                <a:lnTo>
                  <a:pt x="6549893" y="630641"/>
                </a:lnTo>
                <a:lnTo>
                  <a:pt x="6576083" y="643042"/>
                </a:lnTo>
                <a:lnTo>
                  <a:pt x="6602076" y="655788"/>
                </a:lnTo>
                <a:lnTo>
                  <a:pt x="6627868" y="668875"/>
                </a:lnTo>
                <a:lnTo>
                  <a:pt x="6653457" y="682299"/>
                </a:lnTo>
                <a:lnTo>
                  <a:pt x="6678841" y="696059"/>
                </a:lnTo>
                <a:lnTo>
                  <a:pt x="6704016" y="710152"/>
                </a:lnTo>
                <a:lnTo>
                  <a:pt x="6728979" y="724573"/>
                </a:lnTo>
                <a:lnTo>
                  <a:pt x="6753727" y="739321"/>
                </a:lnTo>
                <a:lnTo>
                  <a:pt x="6778258" y="754393"/>
                </a:lnTo>
                <a:lnTo>
                  <a:pt x="6802568" y="769784"/>
                </a:lnTo>
                <a:lnTo>
                  <a:pt x="6826654" y="785494"/>
                </a:lnTo>
                <a:lnTo>
                  <a:pt x="6850514" y="801518"/>
                </a:lnTo>
                <a:lnTo>
                  <a:pt x="6874145" y="817853"/>
                </a:lnTo>
                <a:lnTo>
                  <a:pt x="6897543" y="834498"/>
                </a:lnTo>
                <a:lnTo>
                  <a:pt x="6920705" y="851448"/>
                </a:lnTo>
                <a:lnTo>
                  <a:pt x="6943629" y="868701"/>
                </a:lnTo>
                <a:lnTo>
                  <a:pt x="6966312" y="886254"/>
                </a:lnTo>
                <a:lnTo>
                  <a:pt x="6988751" y="904104"/>
                </a:lnTo>
                <a:lnTo>
                  <a:pt x="7010942" y="922248"/>
                </a:lnTo>
                <a:lnTo>
                  <a:pt x="7032883" y="940683"/>
                </a:lnTo>
                <a:lnTo>
                  <a:pt x="7054571" y="959406"/>
                </a:lnTo>
                <a:lnTo>
                  <a:pt x="7076003" y="978414"/>
                </a:lnTo>
                <a:lnTo>
                  <a:pt x="7097175" y="997705"/>
                </a:lnTo>
                <a:lnTo>
                  <a:pt x="7118086" y="1017275"/>
                </a:lnTo>
                <a:lnTo>
                  <a:pt x="7138732" y="1037122"/>
                </a:lnTo>
                <a:lnTo>
                  <a:pt x="7159109" y="1057241"/>
                </a:lnTo>
                <a:lnTo>
                  <a:pt x="7179216" y="1077632"/>
                </a:lnTo>
                <a:lnTo>
                  <a:pt x="7199049" y="1098290"/>
                </a:lnTo>
                <a:lnTo>
                  <a:pt x="7218606" y="1119213"/>
                </a:lnTo>
                <a:lnTo>
                  <a:pt x="7237882" y="1140398"/>
                </a:lnTo>
                <a:lnTo>
                  <a:pt x="7256876" y="1161841"/>
                </a:lnTo>
                <a:lnTo>
                  <a:pt x="7275584" y="1183540"/>
                </a:lnTo>
                <a:lnTo>
                  <a:pt x="7294003" y="1205492"/>
                </a:lnTo>
                <a:lnTo>
                  <a:pt x="7312131" y="1227693"/>
                </a:lnTo>
                <a:lnTo>
                  <a:pt x="7329965" y="1250143"/>
                </a:lnTo>
                <a:lnTo>
                  <a:pt x="7347500" y="1272836"/>
                </a:lnTo>
                <a:lnTo>
                  <a:pt x="7364736" y="1295770"/>
                </a:lnTo>
                <a:lnTo>
                  <a:pt x="7381668" y="1318942"/>
                </a:lnTo>
                <a:lnTo>
                  <a:pt x="7398293" y="1342350"/>
                </a:lnTo>
                <a:lnTo>
                  <a:pt x="7414610" y="1365990"/>
                </a:lnTo>
                <a:lnTo>
                  <a:pt x="7430614" y="1389860"/>
                </a:lnTo>
                <a:lnTo>
                  <a:pt x="7446303" y="1413955"/>
                </a:lnTo>
                <a:lnTo>
                  <a:pt x="7461673" y="1438275"/>
                </a:lnTo>
                <a:lnTo>
                  <a:pt x="7476723" y="1462814"/>
                </a:lnTo>
                <a:lnTo>
                  <a:pt x="7491448" y="1487572"/>
                </a:lnTo>
                <a:lnTo>
                  <a:pt x="7505846" y="1512544"/>
                </a:lnTo>
                <a:lnTo>
                  <a:pt x="7519914" y="1537729"/>
                </a:lnTo>
                <a:lnTo>
                  <a:pt x="7533650" y="1563122"/>
                </a:lnTo>
                <a:lnTo>
                  <a:pt x="7547049" y="1588720"/>
                </a:lnTo>
                <a:lnTo>
                  <a:pt x="7560109" y="1614522"/>
                </a:lnTo>
                <a:lnTo>
                  <a:pt x="7572829" y="1640523"/>
                </a:lnTo>
                <a:lnTo>
                  <a:pt x="7585202" y="1666722"/>
                </a:lnTo>
                <a:lnTo>
                  <a:pt x="7597229" y="1693115"/>
                </a:lnTo>
                <a:lnTo>
                  <a:pt x="7608904" y="1719699"/>
                </a:lnTo>
                <a:lnTo>
                  <a:pt x="7620226" y="1746472"/>
                </a:lnTo>
                <a:lnTo>
                  <a:pt x="7631191" y="1773429"/>
                </a:lnTo>
                <a:lnTo>
                  <a:pt x="7641797" y="1800569"/>
                </a:lnTo>
                <a:lnTo>
                  <a:pt x="7652040" y="1827889"/>
                </a:lnTo>
                <a:lnTo>
                  <a:pt x="7661917" y="1855385"/>
                </a:lnTo>
                <a:lnTo>
                  <a:pt x="7671427" y="1883054"/>
                </a:lnTo>
                <a:lnTo>
                  <a:pt x="7680564" y="1910894"/>
                </a:lnTo>
                <a:lnTo>
                  <a:pt x="7689327" y="1938902"/>
                </a:lnTo>
                <a:lnTo>
                  <a:pt x="7697713" y="1967075"/>
                </a:lnTo>
                <a:lnTo>
                  <a:pt x="7705720" y="1995409"/>
                </a:lnTo>
                <a:lnTo>
                  <a:pt x="7713342" y="2023903"/>
                </a:lnTo>
                <a:lnTo>
                  <a:pt x="7720578" y="2052551"/>
                </a:lnTo>
                <a:lnTo>
                  <a:pt x="7727426" y="2081354"/>
                </a:lnTo>
                <a:lnTo>
                  <a:pt x="7733881" y="2110306"/>
                </a:lnTo>
                <a:lnTo>
                  <a:pt x="7739941" y="2139406"/>
                </a:lnTo>
                <a:lnTo>
                  <a:pt x="7745603" y="2168649"/>
                </a:lnTo>
                <a:lnTo>
                  <a:pt x="7750864" y="2198034"/>
                </a:lnTo>
                <a:lnTo>
                  <a:pt x="7755722" y="2227557"/>
                </a:lnTo>
                <a:lnTo>
                  <a:pt x="7760172" y="2257215"/>
                </a:lnTo>
                <a:lnTo>
                  <a:pt x="7764213" y="2287006"/>
                </a:lnTo>
                <a:lnTo>
                  <a:pt x="7767841" y="2316926"/>
                </a:lnTo>
                <a:lnTo>
                  <a:pt x="7771053" y="2346973"/>
                </a:lnTo>
                <a:lnTo>
                  <a:pt x="7773846" y="2377143"/>
                </a:lnTo>
                <a:lnTo>
                  <a:pt x="7776218" y="2407435"/>
                </a:lnTo>
                <a:lnTo>
                  <a:pt x="7778165" y="2437843"/>
                </a:lnTo>
                <a:lnTo>
                  <a:pt x="7779685" y="2468367"/>
                </a:lnTo>
                <a:lnTo>
                  <a:pt x="7780774" y="2499002"/>
                </a:lnTo>
                <a:lnTo>
                  <a:pt x="7781429" y="2529747"/>
                </a:lnTo>
                <a:lnTo>
                  <a:pt x="7781649" y="2560597"/>
                </a:lnTo>
                <a:lnTo>
                  <a:pt x="7781451" y="2589932"/>
                </a:lnTo>
                <a:lnTo>
                  <a:pt x="7780858" y="2619172"/>
                </a:lnTo>
                <a:lnTo>
                  <a:pt x="7779874" y="2648315"/>
                </a:lnTo>
                <a:lnTo>
                  <a:pt x="7778500" y="2677357"/>
                </a:lnTo>
                <a:lnTo>
                  <a:pt x="7776740" y="2706296"/>
                </a:lnTo>
                <a:lnTo>
                  <a:pt x="7774595" y="2735130"/>
                </a:lnTo>
                <a:lnTo>
                  <a:pt x="7772068" y="2763855"/>
                </a:lnTo>
                <a:lnTo>
                  <a:pt x="7769162" y="2792471"/>
                </a:lnTo>
                <a:lnTo>
                  <a:pt x="7765879" y="2820973"/>
                </a:lnTo>
                <a:lnTo>
                  <a:pt x="7762222" y="2849360"/>
                </a:lnTo>
                <a:lnTo>
                  <a:pt x="7758194" y="2877628"/>
                </a:lnTo>
                <a:lnTo>
                  <a:pt x="7753796" y="2905776"/>
                </a:lnTo>
                <a:lnTo>
                  <a:pt x="7749032" y="2933801"/>
                </a:lnTo>
                <a:lnTo>
                  <a:pt x="7743904" y="2961700"/>
                </a:lnTo>
                <a:lnTo>
                  <a:pt x="7738415" y="2989471"/>
                </a:lnTo>
                <a:lnTo>
                  <a:pt x="7732566" y="3017111"/>
                </a:lnTo>
                <a:lnTo>
                  <a:pt x="7726362" y="3044618"/>
                </a:lnTo>
                <a:lnTo>
                  <a:pt x="7719803" y="3071989"/>
                </a:lnTo>
                <a:lnTo>
                  <a:pt x="7712892" y="3099222"/>
                </a:lnTo>
                <a:lnTo>
                  <a:pt x="7705634" y="3126314"/>
                </a:lnTo>
                <a:lnTo>
                  <a:pt x="7698028" y="3153262"/>
                </a:lnTo>
                <a:lnTo>
                  <a:pt x="7690079" y="3180065"/>
                </a:lnTo>
                <a:lnTo>
                  <a:pt x="7681789" y="3206719"/>
                </a:lnTo>
                <a:lnTo>
                  <a:pt x="7673160" y="3233222"/>
                </a:lnTo>
                <a:lnTo>
                  <a:pt x="7664196" y="3259571"/>
                </a:lnTo>
                <a:lnTo>
                  <a:pt x="7654897" y="3285764"/>
                </a:lnTo>
                <a:lnTo>
                  <a:pt x="7645268" y="3311799"/>
                </a:lnTo>
                <a:lnTo>
                  <a:pt x="7635309" y="3337672"/>
                </a:lnTo>
                <a:lnTo>
                  <a:pt x="7625025" y="3363382"/>
                </a:lnTo>
                <a:lnTo>
                  <a:pt x="7614418" y="3388926"/>
                </a:lnTo>
                <a:lnTo>
                  <a:pt x="7603489" y="3414300"/>
                </a:lnTo>
                <a:lnTo>
                  <a:pt x="7597036" y="3428760"/>
                </a:lnTo>
                <a:lnTo>
                  <a:pt x="0" y="3428760"/>
                </a:lnTo>
                <a:lnTo>
                  <a:pt x="0" y="593709"/>
                </a:lnTo>
                <a:lnTo>
                  <a:pt x="22891" y="584341"/>
                </a:lnTo>
                <a:lnTo>
                  <a:pt x="52334" y="572805"/>
                </a:lnTo>
                <a:lnTo>
                  <a:pt x="81989" y="561694"/>
                </a:lnTo>
                <a:lnTo>
                  <a:pt x="106501" y="552888"/>
                </a:lnTo>
                <a:lnTo>
                  <a:pt x="131155" y="544376"/>
                </a:lnTo>
                <a:lnTo>
                  <a:pt x="155945" y="536159"/>
                </a:lnTo>
                <a:lnTo>
                  <a:pt x="180864" y="528238"/>
                </a:lnTo>
                <a:lnTo>
                  <a:pt x="209506" y="519551"/>
                </a:lnTo>
                <a:lnTo>
                  <a:pt x="238318" y="511257"/>
                </a:lnTo>
                <a:lnTo>
                  <a:pt x="267294" y="503360"/>
                </a:lnTo>
                <a:lnTo>
                  <a:pt x="296434" y="495863"/>
                </a:lnTo>
                <a:lnTo>
                  <a:pt x="325734" y="488768"/>
                </a:lnTo>
                <a:lnTo>
                  <a:pt x="355190" y="482079"/>
                </a:lnTo>
                <a:lnTo>
                  <a:pt x="384799" y="475799"/>
                </a:lnTo>
                <a:lnTo>
                  <a:pt x="414559" y="469932"/>
                </a:lnTo>
                <a:lnTo>
                  <a:pt x="444465" y="464479"/>
                </a:lnTo>
                <a:lnTo>
                  <a:pt x="474516" y="459445"/>
                </a:lnTo>
                <a:lnTo>
                  <a:pt x="504708" y="454832"/>
                </a:lnTo>
                <a:lnTo>
                  <a:pt x="535036" y="450645"/>
                </a:lnTo>
                <a:lnTo>
                  <a:pt x="565500" y="446884"/>
                </a:lnTo>
                <a:lnTo>
                  <a:pt x="596095" y="443555"/>
                </a:lnTo>
                <a:lnTo>
                  <a:pt x="626818" y="440659"/>
                </a:lnTo>
                <a:lnTo>
                  <a:pt x="657666" y="438200"/>
                </a:lnTo>
                <a:lnTo>
                  <a:pt x="688636" y="436181"/>
                </a:lnTo>
                <a:lnTo>
                  <a:pt x="719725" y="434606"/>
                </a:lnTo>
                <a:lnTo>
                  <a:pt x="750930" y="433477"/>
                </a:lnTo>
                <a:lnTo>
                  <a:pt x="782246" y="432797"/>
                </a:lnTo>
                <a:lnTo>
                  <a:pt x="813673" y="432570"/>
                </a:lnTo>
                <a:lnTo>
                  <a:pt x="5653608" y="432570"/>
                </a:lnTo>
                <a:lnTo>
                  <a:pt x="5685795" y="432815"/>
                </a:lnTo>
                <a:lnTo>
                  <a:pt x="5717862" y="433547"/>
                </a:lnTo>
                <a:lnTo>
                  <a:pt x="5749808" y="434760"/>
                </a:lnTo>
                <a:lnTo>
                  <a:pt x="5781629" y="436449"/>
                </a:lnTo>
                <a:lnTo>
                  <a:pt x="5813324" y="438608"/>
                </a:lnTo>
                <a:lnTo>
                  <a:pt x="5844888" y="441232"/>
                </a:lnTo>
                <a:lnTo>
                  <a:pt x="5876321" y="444314"/>
                </a:lnTo>
                <a:lnTo>
                  <a:pt x="5907618" y="447851"/>
                </a:lnTo>
                <a:lnTo>
                  <a:pt x="5938778" y="451835"/>
                </a:lnTo>
                <a:lnTo>
                  <a:pt x="5969797" y="456262"/>
                </a:lnTo>
                <a:lnTo>
                  <a:pt x="6000673" y="461125"/>
                </a:lnTo>
                <a:lnTo>
                  <a:pt x="6031404" y="466420"/>
                </a:lnTo>
                <a:lnTo>
                  <a:pt x="6061986" y="47214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430A0E4B-7E03-8C42-BFFD-7AE73C51A4F1}"/>
              </a:ext>
            </a:extLst>
          </p:cNvPr>
          <p:cNvSpPr/>
          <p:nvPr userDrawn="1"/>
        </p:nvSpPr>
        <p:spPr>
          <a:xfrm>
            <a:off x="7498492" y="0"/>
            <a:ext cx="4099397" cy="3873750"/>
          </a:xfrm>
          <a:custGeom>
            <a:avLst/>
            <a:gdLst/>
            <a:ahLst/>
            <a:cxnLst/>
            <a:rect l="l" t="t" r="r" b="b"/>
            <a:pathLst>
              <a:path w="6760209" h="6388100">
                <a:moveTo>
                  <a:pt x="6760181" y="0"/>
                </a:moveTo>
                <a:lnTo>
                  <a:pt x="0" y="0"/>
                </a:lnTo>
                <a:lnTo>
                  <a:pt x="10" y="5459205"/>
                </a:lnTo>
                <a:lnTo>
                  <a:pt x="2677436" y="5459205"/>
                </a:lnTo>
                <a:lnTo>
                  <a:pt x="2677426" y="6387596"/>
                </a:lnTo>
                <a:lnTo>
                  <a:pt x="3605816" y="5459205"/>
                </a:lnTo>
                <a:lnTo>
                  <a:pt x="6760181" y="5459205"/>
                </a:lnTo>
                <a:lnTo>
                  <a:pt x="6760181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4626591"/>
            <a:ext cx="6316119" cy="13061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900" b="0" i="1">
                <a:solidFill>
                  <a:schemeClr val="bg1"/>
                </a:solidFill>
                <a:latin typeface="+mj-lt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Add statement here.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08C63-EB69-4B87-BDC8-ABDACAF922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1925" y="781050"/>
            <a:ext cx="2970213" cy="224948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3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response here.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8938390-53C2-2044-BF30-8D1393797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756D83-8F91-47F4-94E5-76418F4A62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935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and Respons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4626591"/>
            <a:ext cx="6316119" cy="13061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900" b="0" i="1">
                <a:solidFill>
                  <a:schemeClr val="bg1"/>
                </a:solidFill>
                <a:latin typeface="+mj-lt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Add statement here.</a:t>
            </a: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CB475659-425C-8E4A-BE23-2C6F01EEAA8C}"/>
              </a:ext>
            </a:extLst>
          </p:cNvPr>
          <p:cNvSpPr/>
          <p:nvPr userDrawn="1"/>
        </p:nvSpPr>
        <p:spPr>
          <a:xfrm>
            <a:off x="428" y="3467755"/>
            <a:ext cx="7781770" cy="3390109"/>
          </a:xfrm>
          <a:custGeom>
            <a:avLst/>
            <a:gdLst/>
            <a:ahLst/>
            <a:cxnLst/>
            <a:rect l="l" t="t" r="r" b="b"/>
            <a:pathLst>
              <a:path w="12832715" h="5590540">
                <a:moveTo>
                  <a:pt x="10757751" y="1020094"/>
                </a:moveTo>
                <a:lnTo>
                  <a:pt x="10775279" y="0"/>
                </a:lnTo>
                <a:lnTo>
                  <a:pt x="9996664" y="778594"/>
                </a:lnTo>
                <a:lnTo>
                  <a:pt x="9946232" y="769160"/>
                </a:lnTo>
                <a:lnTo>
                  <a:pt x="9895554" y="760429"/>
                </a:lnTo>
                <a:lnTo>
                  <a:pt x="9844637" y="752409"/>
                </a:lnTo>
                <a:lnTo>
                  <a:pt x="9793484" y="745109"/>
                </a:lnTo>
                <a:lnTo>
                  <a:pt x="9742099" y="738539"/>
                </a:lnTo>
                <a:lnTo>
                  <a:pt x="9690488" y="732707"/>
                </a:lnTo>
                <a:lnTo>
                  <a:pt x="9638653" y="727624"/>
                </a:lnTo>
                <a:lnTo>
                  <a:pt x="9586601" y="723297"/>
                </a:lnTo>
                <a:lnTo>
                  <a:pt x="9534334" y="719737"/>
                </a:lnTo>
                <a:lnTo>
                  <a:pt x="9481859" y="716951"/>
                </a:lnTo>
                <a:lnTo>
                  <a:pt x="9429178" y="714951"/>
                </a:lnTo>
                <a:lnTo>
                  <a:pt x="9376296" y="713743"/>
                </a:lnTo>
                <a:lnTo>
                  <a:pt x="9323218" y="713339"/>
                </a:lnTo>
                <a:lnTo>
                  <a:pt x="1341807" y="713339"/>
                </a:lnTo>
                <a:lnTo>
                  <a:pt x="1289982" y="713714"/>
                </a:lnTo>
                <a:lnTo>
                  <a:pt x="1238338" y="714835"/>
                </a:lnTo>
                <a:lnTo>
                  <a:pt x="1186879" y="716697"/>
                </a:lnTo>
                <a:lnTo>
                  <a:pt x="1135611" y="719295"/>
                </a:lnTo>
                <a:lnTo>
                  <a:pt x="1084539" y="722624"/>
                </a:lnTo>
                <a:lnTo>
                  <a:pt x="1033669" y="726679"/>
                </a:lnTo>
                <a:lnTo>
                  <a:pt x="983004" y="731454"/>
                </a:lnTo>
                <a:lnTo>
                  <a:pt x="932551" y="736945"/>
                </a:lnTo>
                <a:lnTo>
                  <a:pt x="882314" y="743146"/>
                </a:lnTo>
                <a:lnTo>
                  <a:pt x="832300" y="750052"/>
                </a:lnTo>
                <a:lnTo>
                  <a:pt x="782512" y="757659"/>
                </a:lnTo>
                <a:lnTo>
                  <a:pt x="732956" y="765960"/>
                </a:lnTo>
                <a:lnTo>
                  <a:pt x="683638" y="774952"/>
                </a:lnTo>
                <a:lnTo>
                  <a:pt x="634562" y="784628"/>
                </a:lnTo>
                <a:lnTo>
                  <a:pt x="585734" y="794984"/>
                </a:lnTo>
                <a:lnTo>
                  <a:pt x="537159" y="806014"/>
                </a:lnTo>
                <a:lnTo>
                  <a:pt x="488842" y="817714"/>
                </a:lnTo>
                <a:lnTo>
                  <a:pt x="440788" y="830078"/>
                </a:lnTo>
                <a:lnTo>
                  <a:pt x="393003" y="843101"/>
                </a:lnTo>
                <a:lnTo>
                  <a:pt x="345491" y="856778"/>
                </a:lnTo>
                <a:lnTo>
                  <a:pt x="298258" y="871104"/>
                </a:lnTo>
                <a:lnTo>
                  <a:pt x="257164" y="884165"/>
                </a:lnTo>
                <a:lnTo>
                  <a:pt x="216284" y="897716"/>
                </a:lnTo>
                <a:lnTo>
                  <a:pt x="175628" y="911753"/>
                </a:lnTo>
                <a:lnTo>
                  <a:pt x="135205" y="926275"/>
                </a:lnTo>
                <a:lnTo>
                  <a:pt x="86302" y="944597"/>
                </a:lnTo>
                <a:lnTo>
                  <a:pt x="37748" y="963622"/>
                </a:lnTo>
                <a:lnTo>
                  <a:pt x="0" y="979069"/>
                </a:lnTo>
              </a:path>
              <a:path w="12832715" h="5590540">
                <a:moveTo>
                  <a:pt x="12556143" y="5589971"/>
                </a:moveTo>
                <a:lnTo>
                  <a:pt x="12574231" y="5546466"/>
                </a:lnTo>
                <a:lnTo>
                  <a:pt x="12591190" y="5504068"/>
                </a:lnTo>
                <a:lnTo>
                  <a:pt x="12607612" y="5461401"/>
                </a:lnTo>
                <a:lnTo>
                  <a:pt x="12623492" y="5418468"/>
                </a:lnTo>
                <a:lnTo>
                  <a:pt x="12638826" y="5375274"/>
                </a:lnTo>
                <a:lnTo>
                  <a:pt x="12653609" y="5331822"/>
                </a:lnTo>
                <a:lnTo>
                  <a:pt x="12667839" y="5288117"/>
                </a:lnTo>
                <a:lnTo>
                  <a:pt x="12681510" y="5244162"/>
                </a:lnTo>
                <a:lnTo>
                  <a:pt x="12694618" y="5199963"/>
                </a:lnTo>
                <a:lnTo>
                  <a:pt x="12707160" y="5155523"/>
                </a:lnTo>
                <a:lnTo>
                  <a:pt x="12719130" y="5110847"/>
                </a:lnTo>
                <a:lnTo>
                  <a:pt x="12730526" y="5065938"/>
                </a:lnTo>
                <a:lnTo>
                  <a:pt x="12741342" y="5020801"/>
                </a:lnTo>
                <a:lnTo>
                  <a:pt x="12751574" y="4975440"/>
                </a:lnTo>
                <a:lnTo>
                  <a:pt x="12761219" y="4929859"/>
                </a:lnTo>
                <a:lnTo>
                  <a:pt x="12770271" y="4884063"/>
                </a:lnTo>
                <a:lnTo>
                  <a:pt x="12778728" y="4838055"/>
                </a:lnTo>
                <a:lnTo>
                  <a:pt x="12786584" y="4791840"/>
                </a:lnTo>
                <a:lnTo>
                  <a:pt x="12793836" y="4745422"/>
                </a:lnTo>
                <a:lnTo>
                  <a:pt x="12800479" y="4698805"/>
                </a:lnTo>
                <a:lnTo>
                  <a:pt x="12806509" y="4651993"/>
                </a:lnTo>
                <a:lnTo>
                  <a:pt x="12811923" y="4604991"/>
                </a:lnTo>
                <a:lnTo>
                  <a:pt x="12816715" y="4557802"/>
                </a:lnTo>
                <a:lnTo>
                  <a:pt x="12820882" y="4510431"/>
                </a:lnTo>
                <a:lnTo>
                  <a:pt x="12824419" y="4462882"/>
                </a:lnTo>
                <a:lnTo>
                  <a:pt x="12827322" y="4415159"/>
                </a:lnTo>
                <a:lnTo>
                  <a:pt x="12829588" y="4367267"/>
                </a:lnTo>
                <a:lnTo>
                  <a:pt x="12831211" y="4319209"/>
                </a:lnTo>
                <a:lnTo>
                  <a:pt x="12832188" y="4270990"/>
                </a:lnTo>
                <a:lnTo>
                  <a:pt x="12832515" y="4222614"/>
                </a:lnTo>
                <a:lnTo>
                  <a:pt x="12832153" y="4171740"/>
                </a:lnTo>
                <a:lnTo>
                  <a:pt x="12831072" y="4121040"/>
                </a:lnTo>
                <a:lnTo>
                  <a:pt x="12829276" y="4070520"/>
                </a:lnTo>
                <a:lnTo>
                  <a:pt x="12826770" y="4020184"/>
                </a:lnTo>
                <a:lnTo>
                  <a:pt x="12823559" y="3970038"/>
                </a:lnTo>
                <a:lnTo>
                  <a:pt x="12819648" y="3920085"/>
                </a:lnTo>
                <a:lnTo>
                  <a:pt x="12815041" y="3870332"/>
                </a:lnTo>
                <a:lnTo>
                  <a:pt x="12809744" y="3820783"/>
                </a:lnTo>
                <a:lnTo>
                  <a:pt x="12803762" y="3771442"/>
                </a:lnTo>
                <a:lnTo>
                  <a:pt x="12797098" y="3722315"/>
                </a:lnTo>
                <a:lnTo>
                  <a:pt x="12789759" y="3673406"/>
                </a:lnTo>
                <a:lnTo>
                  <a:pt x="12781749" y="3624720"/>
                </a:lnTo>
                <a:lnTo>
                  <a:pt x="12773073" y="3576262"/>
                </a:lnTo>
                <a:lnTo>
                  <a:pt x="12763736" y="3528038"/>
                </a:lnTo>
                <a:lnTo>
                  <a:pt x="12753742" y="3480051"/>
                </a:lnTo>
                <a:lnTo>
                  <a:pt x="12743097" y="3432306"/>
                </a:lnTo>
                <a:lnTo>
                  <a:pt x="12731805" y="3384809"/>
                </a:lnTo>
                <a:lnTo>
                  <a:pt x="12719872" y="3337565"/>
                </a:lnTo>
                <a:lnTo>
                  <a:pt x="12707302" y="3290577"/>
                </a:lnTo>
                <a:lnTo>
                  <a:pt x="12694099" y="3243852"/>
                </a:lnTo>
                <a:lnTo>
                  <a:pt x="12680270" y="3197393"/>
                </a:lnTo>
                <a:lnTo>
                  <a:pt x="12665819" y="3151206"/>
                </a:lnTo>
                <a:lnTo>
                  <a:pt x="12650750" y="3105296"/>
                </a:lnTo>
                <a:lnTo>
                  <a:pt x="12635068" y="3059667"/>
                </a:lnTo>
                <a:lnTo>
                  <a:pt x="12618780" y="3014324"/>
                </a:lnTo>
                <a:lnTo>
                  <a:pt x="12601888" y="2969272"/>
                </a:lnTo>
                <a:lnTo>
                  <a:pt x="12584399" y="2924516"/>
                </a:lnTo>
                <a:lnTo>
                  <a:pt x="12566316" y="2880061"/>
                </a:lnTo>
                <a:lnTo>
                  <a:pt x="12547646" y="2835911"/>
                </a:lnTo>
                <a:lnTo>
                  <a:pt x="12528392" y="2792072"/>
                </a:lnTo>
                <a:lnTo>
                  <a:pt x="12508560" y="2748548"/>
                </a:lnTo>
                <a:lnTo>
                  <a:pt x="12488155" y="2705344"/>
                </a:lnTo>
                <a:lnTo>
                  <a:pt x="12467180" y="2662466"/>
                </a:lnTo>
                <a:lnTo>
                  <a:pt x="12445643" y="2619917"/>
                </a:lnTo>
                <a:lnTo>
                  <a:pt x="12423546" y="2577703"/>
                </a:lnTo>
                <a:lnTo>
                  <a:pt x="12400895" y="2535828"/>
                </a:lnTo>
                <a:lnTo>
                  <a:pt x="12377696" y="2494297"/>
                </a:lnTo>
                <a:lnTo>
                  <a:pt x="12353952" y="2453116"/>
                </a:lnTo>
                <a:lnTo>
                  <a:pt x="12329669" y="2412289"/>
                </a:lnTo>
                <a:lnTo>
                  <a:pt x="12304851" y="2371821"/>
                </a:lnTo>
                <a:lnTo>
                  <a:pt x="12279504" y="2331717"/>
                </a:lnTo>
                <a:lnTo>
                  <a:pt x="12253632" y="2291981"/>
                </a:lnTo>
                <a:lnTo>
                  <a:pt x="12227240" y="2252618"/>
                </a:lnTo>
                <a:lnTo>
                  <a:pt x="12200333" y="2213634"/>
                </a:lnTo>
                <a:lnTo>
                  <a:pt x="12172916" y="2175033"/>
                </a:lnTo>
                <a:lnTo>
                  <a:pt x="12144994" y="2136820"/>
                </a:lnTo>
                <a:lnTo>
                  <a:pt x="12116572" y="2099000"/>
                </a:lnTo>
                <a:lnTo>
                  <a:pt x="12087654" y="2061578"/>
                </a:lnTo>
                <a:lnTo>
                  <a:pt x="12058245" y="2024557"/>
                </a:lnTo>
                <a:lnTo>
                  <a:pt x="12028351" y="1987945"/>
                </a:lnTo>
                <a:lnTo>
                  <a:pt x="11997976" y="1951744"/>
                </a:lnTo>
                <a:lnTo>
                  <a:pt x="11967125" y="1915961"/>
                </a:lnTo>
                <a:lnTo>
                  <a:pt x="11935803" y="1880600"/>
                </a:lnTo>
                <a:lnTo>
                  <a:pt x="11904015" y="1845665"/>
                </a:lnTo>
                <a:lnTo>
                  <a:pt x="11871765" y="1811162"/>
                </a:lnTo>
                <a:lnTo>
                  <a:pt x="11839059" y="1777095"/>
                </a:lnTo>
                <a:lnTo>
                  <a:pt x="11805901" y="1743469"/>
                </a:lnTo>
                <a:lnTo>
                  <a:pt x="11772297" y="1710290"/>
                </a:lnTo>
                <a:lnTo>
                  <a:pt x="11738250" y="1677562"/>
                </a:lnTo>
                <a:lnTo>
                  <a:pt x="11703767" y="1645289"/>
                </a:lnTo>
                <a:lnTo>
                  <a:pt x="11668852" y="1613477"/>
                </a:lnTo>
                <a:lnTo>
                  <a:pt x="11633509" y="1582131"/>
                </a:lnTo>
                <a:lnTo>
                  <a:pt x="11597744" y="1551255"/>
                </a:lnTo>
                <a:lnTo>
                  <a:pt x="11561562" y="1520854"/>
                </a:lnTo>
                <a:lnTo>
                  <a:pt x="11524967" y="1490934"/>
                </a:lnTo>
                <a:lnTo>
                  <a:pt x="11487964" y="1461498"/>
                </a:lnTo>
                <a:lnTo>
                  <a:pt x="11450558" y="1432552"/>
                </a:lnTo>
                <a:lnTo>
                  <a:pt x="11412755" y="1404100"/>
                </a:lnTo>
                <a:lnTo>
                  <a:pt x="11374558" y="1376148"/>
                </a:lnTo>
                <a:lnTo>
                  <a:pt x="11335973" y="1348700"/>
                </a:lnTo>
                <a:lnTo>
                  <a:pt x="11297005" y="1321762"/>
                </a:lnTo>
                <a:lnTo>
                  <a:pt x="11257658" y="1295337"/>
                </a:lnTo>
                <a:lnTo>
                  <a:pt x="11217938" y="1269431"/>
                </a:lnTo>
                <a:lnTo>
                  <a:pt x="11177849" y="1244049"/>
                </a:lnTo>
                <a:lnTo>
                  <a:pt x="11137396" y="1219195"/>
                </a:lnTo>
                <a:lnTo>
                  <a:pt x="11096584" y="1194875"/>
                </a:lnTo>
                <a:lnTo>
                  <a:pt x="11055418" y="1171093"/>
                </a:lnTo>
                <a:lnTo>
                  <a:pt x="11013903" y="1147853"/>
                </a:lnTo>
                <a:lnTo>
                  <a:pt x="10972043" y="1125162"/>
                </a:lnTo>
                <a:lnTo>
                  <a:pt x="10929844" y="1103024"/>
                </a:lnTo>
                <a:lnTo>
                  <a:pt x="10887311" y="1081443"/>
                </a:lnTo>
                <a:lnTo>
                  <a:pt x="10844447" y="1060424"/>
                </a:lnTo>
                <a:lnTo>
                  <a:pt x="10801259" y="1039973"/>
                </a:lnTo>
                <a:lnTo>
                  <a:pt x="10757751" y="1020094"/>
                </a:lnTo>
              </a:path>
            </a:pathLst>
          </a:custGeom>
          <a:ln w="5235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95265A52-1C86-104F-9167-8C6F85414109}"/>
              </a:ext>
            </a:extLst>
          </p:cNvPr>
          <p:cNvSpPr/>
          <p:nvPr userDrawn="1"/>
        </p:nvSpPr>
        <p:spPr>
          <a:xfrm>
            <a:off x="7498491" y="0"/>
            <a:ext cx="4099397" cy="3873750"/>
          </a:xfrm>
          <a:custGeom>
            <a:avLst/>
            <a:gdLst/>
            <a:ahLst/>
            <a:cxnLst/>
            <a:rect l="l" t="t" r="r" b="b"/>
            <a:pathLst>
              <a:path w="6760209" h="6388100">
                <a:moveTo>
                  <a:pt x="6760181" y="0"/>
                </a:moveTo>
                <a:lnTo>
                  <a:pt x="0" y="0"/>
                </a:lnTo>
                <a:lnTo>
                  <a:pt x="10" y="5459205"/>
                </a:lnTo>
                <a:lnTo>
                  <a:pt x="2677436" y="5459205"/>
                </a:lnTo>
                <a:lnTo>
                  <a:pt x="2677426" y="6387596"/>
                </a:lnTo>
                <a:lnTo>
                  <a:pt x="3605816" y="5459205"/>
                </a:lnTo>
                <a:lnTo>
                  <a:pt x="6760181" y="5459205"/>
                </a:lnTo>
                <a:lnTo>
                  <a:pt x="6760181" y="0"/>
                </a:lnTo>
                <a:close/>
              </a:path>
            </a:pathLst>
          </a:custGeom>
          <a:solidFill>
            <a:srgbClr val="2ABA9F"/>
          </a:solidFill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7B26B30-C03D-463B-8C47-F08B0E7504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1925" y="781050"/>
            <a:ext cx="2970213" cy="224948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3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response here.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D5AC26-B7A2-BD41-AC19-355EA11CA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835EF2-D62D-4CF4-B3C3-6051F76BDF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272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and Respons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EC04D22-7204-F140-B0F1-24B0DDC872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716042" cy="57023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E941065-13AF-9741-8E48-32F424F9E7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9100" y="1628120"/>
            <a:ext cx="6692900" cy="5229879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E55CB30-9DEB-644E-806F-F1C8FD6498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8225" y="3613150"/>
            <a:ext cx="3927475" cy="224948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3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response here.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C6DC609-7F2D-8446-B2E6-DF3FB808F9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800" y="1181100"/>
            <a:ext cx="3784601" cy="2605353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900" b="0" i="1">
                <a:solidFill>
                  <a:schemeClr val="bg1"/>
                </a:solidFill>
                <a:latin typeface="+mj-lt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Add statement here.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31BA77-9E09-964D-BF28-542092B9D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052622-1756-47FE-BD38-747FACEAC43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771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and Response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EC04D22-7204-F140-B0F1-24B0DDC872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716042" cy="57023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E941065-13AF-9741-8E48-32F424F9E7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9098" y="1628120"/>
            <a:ext cx="6749363" cy="5274000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E55CB30-9DEB-644E-806F-F1C8FD6498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8225" y="3613150"/>
            <a:ext cx="3927475" cy="224948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3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response here.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C6DC609-7F2D-8446-B2E6-DF3FB808F9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800" y="1181100"/>
            <a:ext cx="3784601" cy="2605353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900" b="0" i="1">
                <a:solidFill>
                  <a:schemeClr val="bg1"/>
                </a:solidFill>
                <a:latin typeface="+mj-lt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Add statement here.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0947BEB-2554-7F45-8566-5739F03FC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D64743-2016-4431-A8DC-7A35F165DEB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914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and Response 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4">
            <a:extLst>
              <a:ext uri="{FF2B5EF4-FFF2-40B4-BE49-F238E27FC236}">
                <a16:creationId xmlns:a16="http://schemas.microsoft.com/office/drawing/2014/main" id="{10797EF4-99C6-C24C-AAC6-B6C1437DDD5B}"/>
              </a:ext>
            </a:extLst>
          </p:cNvPr>
          <p:cNvSpPr/>
          <p:nvPr userDrawn="1"/>
        </p:nvSpPr>
        <p:spPr>
          <a:xfrm>
            <a:off x="428" y="0"/>
            <a:ext cx="6010088" cy="5027402"/>
          </a:xfrm>
          <a:custGeom>
            <a:avLst/>
            <a:gdLst/>
            <a:ahLst/>
            <a:cxnLst/>
            <a:rect l="l" t="t" r="r" b="b"/>
            <a:pathLst>
              <a:path w="9911080" h="8290559">
                <a:moveTo>
                  <a:pt x="8855625" y="0"/>
                </a:moveTo>
                <a:lnTo>
                  <a:pt x="0" y="0"/>
                </a:lnTo>
                <a:lnTo>
                  <a:pt x="0" y="8290208"/>
                </a:lnTo>
                <a:lnTo>
                  <a:pt x="8855625" y="8290208"/>
                </a:lnTo>
                <a:lnTo>
                  <a:pt x="8855625" y="6162388"/>
                </a:lnTo>
                <a:lnTo>
                  <a:pt x="9910692" y="6162388"/>
                </a:lnTo>
                <a:lnTo>
                  <a:pt x="8855625" y="5107331"/>
                </a:lnTo>
                <a:lnTo>
                  <a:pt x="8855625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 sz="662" b="0" i="0" dirty="0">
              <a:latin typeface="Helvetica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D15059-7F11-F04E-8780-9CFA2D447B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5556" y="1587500"/>
            <a:ext cx="6336444" cy="5270500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7D8E07CC-1E20-F740-B02B-D24C8E3A8A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800" y="1181100"/>
            <a:ext cx="3784601" cy="2605353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900" b="0" i="1">
                <a:solidFill>
                  <a:schemeClr val="bg1"/>
                </a:solidFill>
                <a:latin typeface="+mj-lt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Add statement here.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E22FC49-2AE3-EA49-A544-07F4B2589E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1325" y="3244850"/>
            <a:ext cx="3927475" cy="224948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3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response here.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AED249-5A31-7C42-BEF1-BD3AF8A8F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1CA828-B884-4D82-AC9E-83793D4A08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995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and Response 6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4">
            <a:extLst>
              <a:ext uri="{FF2B5EF4-FFF2-40B4-BE49-F238E27FC236}">
                <a16:creationId xmlns:a16="http://schemas.microsoft.com/office/drawing/2014/main" id="{10797EF4-99C6-C24C-AAC6-B6C1437DDD5B}"/>
              </a:ext>
            </a:extLst>
          </p:cNvPr>
          <p:cNvSpPr/>
          <p:nvPr userDrawn="1"/>
        </p:nvSpPr>
        <p:spPr>
          <a:xfrm>
            <a:off x="428" y="0"/>
            <a:ext cx="6010088" cy="5027402"/>
          </a:xfrm>
          <a:custGeom>
            <a:avLst/>
            <a:gdLst/>
            <a:ahLst/>
            <a:cxnLst/>
            <a:rect l="l" t="t" r="r" b="b"/>
            <a:pathLst>
              <a:path w="9911080" h="8290559">
                <a:moveTo>
                  <a:pt x="8855625" y="0"/>
                </a:moveTo>
                <a:lnTo>
                  <a:pt x="0" y="0"/>
                </a:lnTo>
                <a:lnTo>
                  <a:pt x="0" y="8290208"/>
                </a:lnTo>
                <a:lnTo>
                  <a:pt x="8855625" y="8290208"/>
                </a:lnTo>
                <a:lnTo>
                  <a:pt x="8855625" y="6162388"/>
                </a:lnTo>
                <a:lnTo>
                  <a:pt x="9910692" y="6162388"/>
                </a:lnTo>
                <a:lnTo>
                  <a:pt x="8855625" y="5107331"/>
                </a:lnTo>
                <a:lnTo>
                  <a:pt x="885562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662" b="0" i="0" dirty="0">
              <a:latin typeface="Helvetica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D15059-7F11-F04E-8780-9CFA2D447B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5556" y="1587500"/>
            <a:ext cx="6336444" cy="5270500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7D8E07CC-1E20-F740-B02B-D24C8E3A8A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800" y="1181100"/>
            <a:ext cx="3784601" cy="2605353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900" b="0" i="1">
                <a:solidFill>
                  <a:schemeClr val="bg1"/>
                </a:solidFill>
                <a:latin typeface="+mj-lt"/>
              </a:defRPr>
            </a:lvl1pPr>
            <a:lvl2pPr algn="ctr">
              <a:defRPr>
                <a:solidFill>
                  <a:schemeClr val="accent4"/>
                </a:solidFill>
              </a:defRPr>
            </a:lvl2pPr>
            <a:lvl3pPr algn="ctr">
              <a:defRPr>
                <a:solidFill>
                  <a:schemeClr val="accent4"/>
                </a:solidFill>
              </a:defRPr>
            </a:lvl3pPr>
            <a:lvl4pPr algn="ctr">
              <a:defRPr>
                <a:solidFill>
                  <a:schemeClr val="accent4"/>
                </a:solidFill>
              </a:defRPr>
            </a:lvl4pPr>
            <a:lvl5pPr algn="ctr"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Add statement here.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E22FC49-2AE3-EA49-A544-07F4B2589E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1325" y="3244850"/>
            <a:ext cx="3927475" cy="224948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3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response here.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CB17D0-EBB4-834B-B497-F3AF7C84D8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631625-5699-4B51-A1D1-F078C5E8B7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144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2AA16C1D-CD24-3D41-BE1C-82A2E57CC7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501253"/>
            <a:ext cx="9144000" cy="540000"/>
          </a:xfrm>
        </p:spPr>
        <p:txBody>
          <a:bodyPr anchor="t" anchorCtr="0"/>
          <a:lstStyle>
            <a:lvl1pPr algn="l">
              <a:defRPr sz="4000" b="0" i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Page header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3AF1F02-2387-8748-8078-629FA6B16C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DE6606-0DBA-475B-9B0D-475EEF4FB8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561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A4D40C92-5FF9-2B4D-BE2A-A83EC8A44B89}"/>
              </a:ext>
            </a:extLst>
          </p:cNvPr>
          <p:cNvSpPr/>
          <p:nvPr userDrawn="1"/>
        </p:nvSpPr>
        <p:spPr>
          <a:xfrm>
            <a:off x="3909372" y="957315"/>
            <a:ext cx="4373255" cy="4827004"/>
          </a:xfrm>
          <a:custGeom>
            <a:avLst/>
            <a:gdLst>
              <a:gd name="connsiteX0" fmla="*/ 2186628 w 4373255"/>
              <a:gd name="connsiteY0" fmla="*/ 0 h 4827004"/>
              <a:gd name="connsiteX1" fmla="*/ 2216036 w 4373255"/>
              <a:gd name="connsiteY1" fmla="*/ 193 h 4827004"/>
              <a:gd name="connsiteX2" fmla="*/ 2245352 w 4373255"/>
              <a:gd name="connsiteY2" fmla="*/ 773 h 4827004"/>
              <a:gd name="connsiteX3" fmla="*/ 2274572 w 4373255"/>
              <a:gd name="connsiteY3" fmla="*/ 1736 h 4827004"/>
              <a:gd name="connsiteX4" fmla="*/ 2303694 w 4373255"/>
              <a:gd name="connsiteY4" fmla="*/ 3080 h 4827004"/>
              <a:gd name="connsiteX5" fmla="*/ 2332717 w 4373255"/>
              <a:gd name="connsiteY5" fmla="*/ 4803 h 4827004"/>
              <a:gd name="connsiteX6" fmla="*/ 2361636 w 4373255"/>
              <a:gd name="connsiteY6" fmla="*/ 6901 h 4827004"/>
              <a:gd name="connsiteX7" fmla="*/ 2390450 w 4373255"/>
              <a:gd name="connsiteY7" fmla="*/ 9374 h 4827004"/>
              <a:gd name="connsiteX8" fmla="*/ 2419156 w 4373255"/>
              <a:gd name="connsiteY8" fmla="*/ 12217 h 4827004"/>
              <a:gd name="connsiteX9" fmla="*/ 2447753 w 4373255"/>
              <a:gd name="connsiteY9" fmla="*/ 15430 h 4827004"/>
              <a:gd name="connsiteX10" fmla="*/ 2476237 w 4373255"/>
              <a:gd name="connsiteY10" fmla="*/ 19009 h 4827004"/>
              <a:gd name="connsiteX11" fmla="*/ 2504605 w 4373255"/>
              <a:gd name="connsiteY11" fmla="*/ 22952 h 4827004"/>
              <a:gd name="connsiteX12" fmla="*/ 2532858 w 4373255"/>
              <a:gd name="connsiteY12" fmla="*/ 27257 h 4827004"/>
              <a:gd name="connsiteX13" fmla="*/ 2560989 w 4373255"/>
              <a:gd name="connsiteY13" fmla="*/ 31922 h 4827004"/>
              <a:gd name="connsiteX14" fmla="*/ 2588999 w 4373255"/>
              <a:gd name="connsiteY14" fmla="*/ 36943 h 4827004"/>
              <a:gd name="connsiteX15" fmla="*/ 2616885 w 4373255"/>
              <a:gd name="connsiteY15" fmla="*/ 42318 h 4827004"/>
              <a:gd name="connsiteX16" fmla="*/ 2644643 w 4373255"/>
              <a:gd name="connsiteY16" fmla="*/ 48045 h 4827004"/>
              <a:gd name="connsiteX17" fmla="*/ 2672272 w 4373255"/>
              <a:gd name="connsiteY17" fmla="*/ 54122 h 4827004"/>
              <a:gd name="connsiteX18" fmla="*/ 2699769 w 4373255"/>
              <a:gd name="connsiteY18" fmla="*/ 60546 h 4827004"/>
              <a:gd name="connsiteX19" fmla="*/ 2727132 w 4373255"/>
              <a:gd name="connsiteY19" fmla="*/ 67314 h 4827004"/>
              <a:gd name="connsiteX20" fmla="*/ 2754358 w 4373255"/>
              <a:gd name="connsiteY20" fmla="*/ 74425 h 4827004"/>
              <a:gd name="connsiteX21" fmla="*/ 2781446 w 4373255"/>
              <a:gd name="connsiteY21" fmla="*/ 81876 h 4827004"/>
              <a:gd name="connsiteX22" fmla="*/ 2808391 w 4373255"/>
              <a:gd name="connsiteY22" fmla="*/ 89664 h 4827004"/>
              <a:gd name="connsiteX23" fmla="*/ 2835193 w 4373255"/>
              <a:gd name="connsiteY23" fmla="*/ 97788 h 4827004"/>
              <a:gd name="connsiteX24" fmla="*/ 2861849 w 4373255"/>
              <a:gd name="connsiteY24" fmla="*/ 106243 h 4827004"/>
              <a:gd name="connsiteX25" fmla="*/ 2888355 w 4373255"/>
              <a:gd name="connsiteY25" fmla="*/ 115029 h 4827004"/>
              <a:gd name="connsiteX26" fmla="*/ 2914711 w 4373255"/>
              <a:gd name="connsiteY26" fmla="*/ 124143 h 4827004"/>
              <a:gd name="connsiteX27" fmla="*/ 2940913 w 4373255"/>
              <a:gd name="connsiteY27" fmla="*/ 133582 h 4827004"/>
              <a:gd name="connsiteX28" fmla="*/ 2966959 w 4373255"/>
              <a:gd name="connsiteY28" fmla="*/ 143345 h 4827004"/>
              <a:gd name="connsiteX29" fmla="*/ 2992847 w 4373255"/>
              <a:gd name="connsiteY29" fmla="*/ 153427 h 4827004"/>
              <a:gd name="connsiteX30" fmla="*/ 3018573 w 4373255"/>
              <a:gd name="connsiteY30" fmla="*/ 163828 h 4827004"/>
              <a:gd name="connsiteX31" fmla="*/ 3044137 w 4373255"/>
              <a:gd name="connsiteY31" fmla="*/ 174545 h 4827004"/>
              <a:gd name="connsiteX32" fmla="*/ 3069534 w 4373255"/>
              <a:gd name="connsiteY32" fmla="*/ 185574 h 4827004"/>
              <a:gd name="connsiteX33" fmla="*/ 3094764 w 4373255"/>
              <a:gd name="connsiteY33" fmla="*/ 196915 h 4827004"/>
              <a:gd name="connsiteX34" fmla="*/ 3119823 w 4373255"/>
              <a:gd name="connsiteY34" fmla="*/ 208564 h 4827004"/>
              <a:gd name="connsiteX35" fmla="*/ 3144710 w 4373255"/>
              <a:gd name="connsiteY35" fmla="*/ 220518 h 4827004"/>
              <a:gd name="connsiteX36" fmla="*/ 3169421 w 4373255"/>
              <a:gd name="connsiteY36" fmla="*/ 232777 h 4827004"/>
              <a:gd name="connsiteX37" fmla="*/ 3193954 w 4373255"/>
              <a:gd name="connsiteY37" fmla="*/ 245336 h 4827004"/>
              <a:gd name="connsiteX38" fmla="*/ 3218306 w 4373255"/>
              <a:gd name="connsiteY38" fmla="*/ 258195 h 4827004"/>
              <a:gd name="connsiteX39" fmla="*/ 3242477 w 4373255"/>
              <a:gd name="connsiteY39" fmla="*/ 271350 h 4827004"/>
              <a:gd name="connsiteX40" fmla="*/ 3266462 w 4373255"/>
              <a:gd name="connsiteY40" fmla="*/ 284799 h 4827004"/>
              <a:gd name="connsiteX41" fmla="*/ 3290260 w 4373255"/>
              <a:gd name="connsiteY41" fmla="*/ 298538 h 4827004"/>
              <a:gd name="connsiteX42" fmla="*/ 3313868 w 4373255"/>
              <a:gd name="connsiteY42" fmla="*/ 312567 h 4827004"/>
              <a:gd name="connsiteX43" fmla="*/ 3337284 w 4373255"/>
              <a:gd name="connsiteY43" fmla="*/ 326883 h 4827004"/>
              <a:gd name="connsiteX44" fmla="*/ 3360504 w 4373255"/>
              <a:gd name="connsiteY44" fmla="*/ 341484 h 4827004"/>
              <a:gd name="connsiteX45" fmla="*/ 3383528 w 4373255"/>
              <a:gd name="connsiteY45" fmla="*/ 356365 h 4827004"/>
              <a:gd name="connsiteX46" fmla="*/ 3406353 w 4373255"/>
              <a:gd name="connsiteY46" fmla="*/ 371527 h 4827004"/>
              <a:gd name="connsiteX47" fmla="*/ 3428975 w 4373255"/>
              <a:gd name="connsiteY47" fmla="*/ 386965 h 4827004"/>
              <a:gd name="connsiteX48" fmla="*/ 3451393 w 4373255"/>
              <a:gd name="connsiteY48" fmla="*/ 402678 h 4827004"/>
              <a:gd name="connsiteX49" fmla="*/ 3473604 w 4373255"/>
              <a:gd name="connsiteY49" fmla="*/ 418663 h 4827004"/>
              <a:gd name="connsiteX50" fmla="*/ 3495606 w 4373255"/>
              <a:gd name="connsiteY50" fmla="*/ 434917 h 4827004"/>
              <a:gd name="connsiteX51" fmla="*/ 3517396 w 4373255"/>
              <a:gd name="connsiteY51" fmla="*/ 451439 h 4827004"/>
              <a:gd name="connsiteX52" fmla="*/ 3538972 w 4373255"/>
              <a:gd name="connsiteY52" fmla="*/ 468226 h 4827004"/>
              <a:gd name="connsiteX53" fmla="*/ 3560332 w 4373255"/>
              <a:gd name="connsiteY53" fmla="*/ 485275 h 4827004"/>
              <a:gd name="connsiteX54" fmla="*/ 3581473 w 4373255"/>
              <a:gd name="connsiteY54" fmla="*/ 502584 h 4827004"/>
              <a:gd name="connsiteX55" fmla="*/ 3602392 w 4373255"/>
              <a:gd name="connsiteY55" fmla="*/ 520151 h 4827004"/>
              <a:gd name="connsiteX56" fmla="*/ 3623088 w 4373255"/>
              <a:gd name="connsiteY56" fmla="*/ 537973 h 4827004"/>
              <a:gd name="connsiteX57" fmla="*/ 3643557 w 4373255"/>
              <a:gd name="connsiteY57" fmla="*/ 556048 h 4827004"/>
              <a:gd name="connsiteX58" fmla="*/ 3663798 w 4373255"/>
              <a:gd name="connsiteY58" fmla="*/ 574373 h 4827004"/>
              <a:gd name="connsiteX59" fmla="*/ 3683808 w 4373255"/>
              <a:gd name="connsiteY59" fmla="*/ 592947 h 4827004"/>
              <a:gd name="connsiteX60" fmla="*/ 3703585 w 4373255"/>
              <a:gd name="connsiteY60" fmla="*/ 611765 h 4827004"/>
              <a:gd name="connsiteX61" fmla="*/ 3723125 w 4373255"/>
              <a:gd name="connsiteY61" fmla="*/ 630827 h 4827004"/>
              <a:gd name="connsiteX62" fmla="*/ 3742428 w 4373255"/>
              <a:gd name="connsiteY62" fmla="*/ 650130 h 4827004"/>
              <a:gd name="connsiteX63" fmla="*/ 3761489 w 4373255"/>
              <a:gd name="connsiteY63" fmla="*/ 669670 h 4827004"/>
              <a:gd name="connsiteX64" fmla="*/ 3780308 w 4373255"/>
              <a:gd name="connsiteY64" fmla="*/ 689447 h 4827004"/>
              <a:gd name="connsiteX65" fmla="*/ 3798881 w 4373255"/>
              <a:gd name="connsiteY65" fmla="*/ 709456 h 4827004"/>
              <a:gd name="connsiteX66" fmla="*/ 3817207 w 4373255"/>
              <a:gd name="connsiteY66" fmla="*/ 729697 h 4827004"/>
              <a:gd name="connsiteX67" fmla="*/ 3835281 w 4373255"/>
              <a:gd name="connsiteY67" fmla="*/ 750167 h 4827004"/>
              <a:gd name="connsiteX68" fmla="*/ 3853103 w 4373255"/>
              <a:gd name="connsiteY68" fmla="*/ 770863 h 4827004"/>
              <a:gd name="connsiteX69" fmla="*/ 3870670 w 4373255"/>
              <a:gd name="connsiteY69" fmla="*/ 791783 h 4827004"/>
              <a:gd name="connsiteX70" fmla="*/ 3887980 w 4373255"/>
              <a:gd name="connsiteY70" fmla="*/ 812923 h 4827004"/>
              <a:gd name="connsiteX71" fmla="*/ 3905029 w 4373255"/>
              <a:gd name="connsiteY71" fmla="*/ 834283 h 4827004"/>
              <a:gd name="connsiteX72" fmla="*/ 3921816 w 4373255"/>
              <a:gd name="connsiteY72" fmla="*/ 855859 h 4827004"/>
              <a:gd name="connsiteX73" fmla="*/ 3938337 w 4373255"/>
              <a:gd name="connsiteY73" fmla="*/ 877649 h 4827004"/>
              <a:gd name="connsiteX74" fmla="*/ 3954592 w 4373255"/>
              <a:gd name="connsiteY74" fmla="*/ 899651 h 4827004"/>
              <a:gd name="connsiteX75" fmla="*/ 3970577 w 4373255"/>
              <a:gd name="connsiteY75" fmla="*/ 921862 h 4827004"/>
              <a:gd name="connsiteX76" fmla="*/ 3986289 w 4373255"/>
              <a:gd name="connsiteY76" fmla="*/ 944280 h 4827004"/>
              <a:gd name="connsiteX77" fmla="*/ 4001728 w 4373255"/>
              <a:gd name="connsiteY77" fmla="*/ 966902 h 4827004"/>
              <a:gd name="connsiteX78" fmla="*/ 4016889 w 4373255"/>
              <a:gd name="connsiteY78" fmla="*/ 989726 h 4827004"/>
              <a:gd name="connsiteX79" fmla="*/ 4031771 w 4373255"/>
              <a:gd name="connsiteY79" fmla="*/ 1012750 h 4827004"/>
              <a:gd name="connsiteX80" fmla="*/ 4046371 w 4373255"/>
              <a:gd name="connsiteY80" fmla="*/ 1035971 h 4827004"/>
              <a:gd name="connsiteX81" fmla="*/ 4060687 w 4373255"/>
              <a:gd name="connsiteY81" fmla="*/ 1059387 h 4827004"/>
              <a:gd name="connsiteX82" fmla="*/ 4074716 w 4373255"/>
              <a:gd name="connsiteY82" fmla="*/ 1082995 h 4827004"/>
              <a:gd name="connsiteX83" fmla="*/ 4088456 w 4373255"/>
              <a:gd name="connsiteY83" fmla="*/ 1106793 h 4827004"/>
              <a:gd name="connsiteX84" fmla="*/ 4101905 w 4373255"/>
              <a:gd name="connsiteY84" fmla="*/ 1130777 h 4827004"/>
              <a:gd name="connsiteX85" fmla="*/ 4115060 w 4373255"/>
              <a:gd name="connsiteY85" fmla="*/ 1154948 h 4827004"/>
              <a:gd name="connsiteX86" fmla="*/ 4127918 w 4373255"/>
              <a:gd name="connsiteY86" fmla="*/ 1179301 h 4827004"/>
              <a:gd name="connsiteX87" fmla="*/ 4140478 w 4373255"/>
              <a:gd name="connsiteY87" fmla="*/ 1203834 h 4827004"/>
              <a:gd name="connsiteX88" fmla="*/ 4152736 w 4373255"/>
              <a:gd name="connsiteY88" fmla="*/ 1228545 h 4827004"/>
              <a:gd name="connsiteX89" fmla="*/ 4164691 w 4373255"/>
              <a:gd name="connsiteY89" fmla="*/ 1253431 h 4827004"/>
              <a:gd name="connsiteX90" fmla="*/ 4176340 w 4373255"/>
              <a:gd name="connsiteY90" fmla="*/ 1278490 h 4827004"/>
              <a:gd name="connsiteX91" fmla="*/ 4187681 w 4373255"/>
              <a:gd name="connsiteY91" fmla="*/ 1303720 h 4827004"/>
              <a:gd name="connsiteX92" fmla="*/ 4198711 w 4373255"/>
              <a:gd name="connsiteY92" fmla="*/ 1329118 h 4827004"/>
              <a:gd name="connsiteX93" fmla="*/ 4209427 w 4373255"/>
              <a:gd name="connsiteY93" fmla="*/ 1354681 h 4827004"/>
              <a:gd name="connsiteX94" fmla="*/ 4219827 w 4373255"/>
              <a:gd name="connsiteY94" fmla="*/ 1380408 h 4827004"/>
              <a:gd name="connsiteX95" fmla="*/ 4229911 w 4373255"/>
              <a:gd name="connsiteY95" fmla="*/ 1406296 h 4827004"/>
              <a:gd name="connsiteX96" fmla="*/ 4239672 w 4373255"/>
              <a:gd name="connsiteY96" fmla="*/ 1432342 h 4827004"/>
              <a:gd name="connsiteX97" fmla="*/ 4249112 w 4373255"/>
              <a:gd name="connsiteY97" fmla="*/ 1458544 h 4827004"/>
              <a:gd name="connsiteX98" fmla="*/ 4258225 w 4373255"/>
              <a:gd name="connsiteY98" fmla="*/ 1484899 h 4827004"/>
              <a:gd name="connsiteX99" fmla="*/ 4267011 w 4373255"/>
              <a:gd name="connsiteY99" fmla="*/ 1511406 h 4827004"/>
              <a:gd name="connsiteX100" fmla="*/ 4275468 w 4373255"/>
              <a:gd name="connsiteY100" fmla="*/ 1538062 h 4827004"/>
              <a:gd name="connsiteX101" fmla="*/ 4283590 w 4373255"/>
              <a:gd name="connsiteY101" fmla="*/ 1564863 h 4827004"/>
              <a:gd name="connsiteX102" fmla="*/ 4291379 w 4373255"/>
              <a:gd name="connsiteY102" fmla="*/ 1591809 h 4827004"/>
              <a:gd name="connsiteX103" fmla="*/ 4298830 w 4373255"/>
              <a:gd name="connsiteY103" fmla="*/ 1618896 h 4827004"/>
              <a:gd name="connsiteX104" fmla="*/ 4305940 w 4373255"/>
              <a:gd name="connsiteY104" fmla="*/ 1646122 h 4827004"/>
              <a:gd name="connsiteX105" fmla="*/ 4312709 w 4373255"/>
              <a:gd name="connsiteY105" fmla="*/ 1673485 h 4827004"/>
              <a:gd name="connsiteX106" fmla="*/ 4319133 w 4373255"/>
              <a:gd name="connsiteY106" fmla="*/ 1700983 h 4827004"/>
              <a:gd name="connsiteX107" fmla="*/ 4325210 w 4373255"/>
              <a:gd name="connsiteY107" fmla="*/ 1728612 h 4827004"/>
              <a:gd name="connsiteX108" fmla="*/ 4330937 w 4373255"/>
              <a:gd name="connsiteY108" fmla="*/ 1756370 h 4827004"/>
              <a:gd name="connsiteX109" fmla="*/ 4336313 w 4373255"/>
              <a:gd name="connsiteY109" fmla="*/ 1784255 h 4827004"/>
              <a:gd name="connsiteX110" fmla="*/ 4341333 w 4373255"/>
              <a:gd name="connsiteY110" fmla="*/ 1812265 h 4827004"/>
              <a:gd name="connsiteX111" fmla="*/ 4345997 w 4373255"/>
              <a:gd name="connsiteY111" fmla="*/ 1840397 h 4827004"/>
              <a:gd name="connsiteX112" fmla="*/ 4350302 w 4373255"/>
              <a:gd name="connsiteY112" fmla="*/ 1868649 h 4827004"/>
              <a:gd name="connsiteX113" fmla="*/ 4354246 w 4373255"/>
              <a:gd name="connsiteY113" fmla="*/ 1897018 h 4827004"/>
              <a:gd name="connsiteX114" fmla="*/ 4357825 w 4373255"/>
              <a:gd name="connsiteY114" fmla="*/ 1925502 h 4827004"/>
              <a:gd name="connsiteX115" fmla="*/ 4361037 w 4373255"/>
              <a:gd name="connsiteY115" fmla="*/ 1954098 h 4827004"/>
              <a:gd name="connsiteX116" fmla="*/ 4363881 w 4373255"/>
              <a:gd name="connsiteY116" fmla="*/ 1982804 h 4827004"/>
              <a:gd name="connsiteX117" fmla="*/ 4366354 w 4373255"/>
              <a:gd name="connsiteY117" fmla="*/ 2011619 h 4827004"/>
              <a:gd name="connsiteX118" fmla="*/ 4368453 w 4373255"/>
              <a:gd name="connsiteY118" fmla="*/ 2040538 h 4827004"/>
              <a:gd name="connsiteX119" fmla="*/ 4370175 w 4373255"/>
              <a:gd name="connsiteY119" fmla="*/ 2069560 h 4827004"/>
              <a:gd name="connsiteX120" fmla="*/ 4371519 w 4373255"/>
              <a:gd name="connsiteY120" fmla="*/ 2098682 h 4827004"/>
              <a:gd name="connsiteX121" fmla="*/ 4372482 w 4373255"/>
              <a:gd name="connsiteY121" fmla="*/ 2127902 h 4827004"/>
              <a:gd name="connsiteX122" fmla="*/ 4373061 w 4373255"/>
              <a:gd name="connsiteY122" fmla="*/ 2157218 h 4827004"/>
              <a:gd name="connsiteX123" fmla="*/ 4373255 w 4373255"/>
              <a:gd name="connsiteY123" fmla="*/ 2186627 h 4827004"/>
              <a:gd name="connsiteX124" fmla="*/ 4373061 w 4373255"/>
              <a:gd name="connsiteY124" fmla="*/ 2216036 h 4827004"/>
              <a:gd name="connsiteX125" fmla="*/ 4372482 w 4373255"/>
              <a:gd name="connsiteY125" fmla="*/ 2245352 h 4827004"/>
              <a:gd name="connsiteX126" fmla="*/ 4371519 w 4373255"/>
              <a:gd name="connsiteY126" fmla="*/ 2274572 h 4827004"/>
              <a:gd name="connsiteX127" fmla="*/ 4370175 w 4373255"/>
              <a:gd name="connsiteY127" fmla="*/ 2303694 h 4827004"/>
              <a:gd name="connsiteX128" fmla="*/ 4368453 w 4373255"/>
              <a:gd name="connsiteY128" fmla="*/ 2332717 h 4827004"/>
              <a:gd name="connsiteX129" fmla="*/ 4366354 w 4373255"/>
              <a:gd name="connsiteY129" fmla="*/ 2361636 h 4827004"/>
              <a:gd name="connsiteX130" fmla="*/ 4363881 w 4373255"/>
              <a:gd name="connsiteY130" fmla="*/ 2390450 h 4827004"/>
              <a:gd name="connsiteX131" fmla="*/ 4361037 w 4373255"/>
              <a:gd name="connsiteY131" fmla="*/ 2419156 h 4827004"/>
              <a:gd name="connsiteX132" fmla="*/ 4357825 w 4373255"/>
              <a:gd name="connsiteY132" fmla="*/ 2447753 h 4827004"/>
              <a:gd name="connsiteX133" fmla="*/ 4354246 w 4373255"/>
              <a:gd name="connsiteY133" fmla="*/ 2476237 h 4827004"/>
              <a:gd name="connsiteX134" fmla="*/ 4350302 w 4373255"/>
              <a:gd name="connsiteY134" fmla="*/ 2504605 h 4827004"/>
              <a:gd name="connsiteX135" fmla="*/ 4345997 w 4373255"/>
              <a:gd name="connsiteY135" fmla="*/ 2532857 h 4827004"/>
              <a:gd name="connsiteX136" fmla="*/ 4341333 w 4373255"/>
              <a:gd name="connsiteY136" fmla="*/ 2560989 h 4827004"/>
              <a:gd name="connsiteX137" fmla="*/ 4336313 w 4373255"/>
              <a:gd name="connsiteY137" fmla="*/ 2588999 h 4827004"/>
              <a:gd name="connsiteX138" fmla="*/ 4330937 w 4373255"/>
              <a:gd name="connsiteY138" fmla="*/ 2616885 h 4827004"/>
              <a:gd name="connsiteX139" fmla="*/ 4325210 w 4373255"/>
              <a:gd name="connsiteY139" fmla="*/ 2644643 h 4827004"/>
              <a:gd name="connsiteX140" fmla="*/ 4319133 w 4373255"/>
              <a:gd name="connsiteY140" fmla="*/ 2672272 h 4827004"/>
              <a:gd name="connsiteX141" fmla="*/ 4312709 w 4373255"/>
              <a:gd name="connsiteY141" fmla="*/ 2699769 h 4827004"/>
              <a:gd name="connsiteX142" fmla="*/ 4305940 w 4373255"/>
              <a:gd name="connsiteY142" fmla="*/ 2727132 h 4827004"/>
              <a:gd name="connsiteX143" fmla="*/ 4298830 w 4373255"/>
              <a:gd name="connsiteY143" fmla="*/ 2754358 h 4827004"/>
              <a:gd name="connsiteX144" fmla="*/ 4291379 w 4373255"/>
              <a:gd name="connsiteY144" fmla="*/ 2781445 h 4827004"/>
              <a:gd name="connsiteX145" fmla="*/ 4283590 w 4373255"/>
              <a:gd name="connsiteY145" fmla="*/ 2808391 h 4827004"/>
              <a:gd name="connsiteX146" fmla="*/ 4275468 w 4373255"/>
              <a:gd name="connsiteY146" fmla="*/ 2835193 h 4827004"/>
              <a:gd name="connsiteX147" fmla="*/ 4267011 w 4373255"/>
              <a:gd name="connsiteY147" fmla="*/ 2861849 h 4827004"/>
              <a:gd name="connsiteX148" fmla="*/ 4258225 w 4373255"/>
              <a:gd name="connsiteY148" fmla="*/ 2888355 h 4827004"/>
              <a:gd name="connsiteX149" fmla="*/ 4249112 w 4373255"/>
              <a:gd name="connsiteY149" fmla="*/ 2914711 h 4827004"/>
              <a:gd name="connsiteX150" fmla="*/ 4239672 w 4373255"/>
              <a:gd name="connsiteY150" fmla="*/ 2940913 h 4827004"/>
              <a:gd name="connsiteX151" fmla="*/ 4229911 w 4373255"/>
              <a:gd name="connsiteY151" fmla="*/ 2966959 h 4827004"/>
              <a:gd name="connsiteX152" fmla="*/ 4219827 w 4373255"/>
              <a:gd name="connsiteY152" fmla="*/ 2992846 h 4827004"/>
              <a:gd name="connsiteX153" fmla="*/ 4209427 w 4373255"/>
              <a:gd name="connsiteY153" fmla="*/ 3018573 h 4827004"/>
              <a:gd name="connsiteX154" fmla="*/ 4198711 w 4373255"/>
              <a:gd name="connsiteY154" fmla="*/ 3044136 h 4827004"/>
              <a:gd name="connsiteX155" fmla="*/ 4187681 w 4373255"/>
              <a:gd name="connsiteY155" fmla="*/ 3069534 h 4827004"/>
              <a:gd name="connsiteX156" fmla="*/ 4176340 w 4373255"/>
              <a:gd name="connsiteY156" fmla="*/ 3094764 h 4827004"/>
              <a:gd name="connsiteX157" fmla="*/ 4164691 w 4373255"/>
              <a:gd name="connsiteY157" fmla="*/ 3119823 h 4827004"/>
              <a:gd name="connsiteX158" fmla="*/ 4152736 w 4373255"/>
              <a:gd name="connsiteY158" fmla="*/ 3144710 h 4827004"/>
              <a:gd name="connsiteX159" fmla="*/ 4140478 w 4373255"/>
              <a:gd name="connsiteY159" fmla="*/ 3169421 h 4827004"/>
              <a:gd name="connsiteX160" fmla="*/ 4127918 w 4373255"/>
              <a:gd name="connsiteY160" fmla="*/ 3193954 h 4827004"/>
              <a:gd name="connsiteX161" fmla="*/ 4115060 w 4373255"/>
              <a:gd name="connsiteY161" fmla="*/ 3218306 h 4827004"/>
              <a:gd name="connsiteX162" fmla="*/ 4101905 w 4373255"/>
              <a:gd name="connsiteY162" fmla="*/ 3242477 h 4827004"/>
              <a:gd name="connsiteX163" fmla="*/ 4088456 w 4373255"/>
              <a:gd name="connsiteY163" fmla="*/ 3266462 h 4827004"/>
              <a:gd name="connsiteX164" fmla="*/ 4074716 w 4373255"/>
              <a:gd name="connsiteY164" fmla="*/ 3290260 h 4827004"/>
              <a:gd name="connsiteX165" fmla="*/ 4060687 w 4373255"/>
              <a:gd name="connsiteY165" fmla="*/ 3313868 h 4827004"/>
              <a:gd name="connsiteX166" fmla="*/ 4046371 w 4373255"/>
              <a:gd name="connsiteY166" fmla="*/ 3337283 h 4827004"/>
              <a:gd name="connsiteX167" fmla="*/ 4031771 w 4373255"/>
              <a:gd name="connsiteY167" fmla="*/ 3360504 h 4827004"/>
              <a:gd name="connsiteX168" fmla="*/ 4016889 w 4373255"/>
              <a:gd name="connsiteY168" fmla="*/ 3383528 h 4827004"/>
              <a:gd name="connsiteX169" fmla="*/ 4001728 w 4373255"/>
              <a:gd name="connsiteY169" fmla="*/ 3406352 h 4827004"/>
              <a:gd name="connsiteX170" fmla="*/ 3986289 w 4373255"/>
              <a:gd name="connsiteY170" fmla="*/ 3428975 h 4827004"/>
              <a:gd name="connsiteX171" fmla="*/ 3970577 w 4373255"/>
              <a:gd name="connsiteY171" fmla="*/ 3451393 h 4827004"/>
              <a:gd name="connsiteX172" fmla="*/ 3954592 w 4373255"/>
              <a:gd name="connsiteY172" fmla="*/ 3473603 h 4827004"/>
              <a:gd name="connsiteX173" fmla="*/ 3938337 w 4373255"/>
              <a:gd name="connsiteY173" fmla="*/ 3495605 h 4827004"/>
              <a:gd name="connsiteX174" fmla="*/ 3921816 w 4373255"/>
              <a:gd name="connsiteY174" fmla="*/ 3517396 h 4827004"/>
              <a:gd name="connsiteX175" fmla="*/ 3905029 w 4373255"/>
              <a:gd name="connsiteY175" fmla="*/ 3538972 h 4827004"/>
              <a:gd name="connsiteX176" fmla="*/ 3887980 w 4373255"/>
              <a:gd name="connsiteY176" fmla="*/ 3560331 h 4827004"/>
              <a:gd name="connsiteX177" fmla="*/ 3870670 w 4373255"/>
              <a:gd name="connsiteY177" fmla="*/ 3581472 h 4827004"/>
              <a:gd name="connsiteX178" fmla="*/ 3853103 w 4373255"/>
              <a:gd name="connsiteY178" fmla="*/ 3602391 h 4827004"/>
              <a:gd name="connsiteX179" fmla="*/ 3835281 w 4373255"/>
              <a:gd name="connsiteY179" fmla="*/ 3623087 h 4827004"/>
              <a:gd name="connsiteX180" fmla="*/ 3817207 w 4373255"/>
              <a:gd name="connsiteY180" fmla="*/ 3643557 h 4827004"/>
              <a:gd name="connsiteX181" fmla="*/ 3798881 w 4373255"/>
              <a:gd name="connsiteY181" fmla="*/ 3663798 h 4827004"/>
              <a:gd name="connsiteX182" fmla="*/ 3780308 w 4373255"/>
              <a:gd name="connsiteY182" fmla="*/ 3683808 h 4827004"/>
              <a:gd name="connsiteX183" fmla="*/ 3761489 w 4373255"/>
              <a:gd name="connsiteY183" fmla="*/ 3703585 h 4827004"/>
              <a:gd name="connsiteX184" fmla="*/ 3742428 w 4373255"/>
              <a:gd name="connsiteY184" fmla="*/ 3723125 h 4827004"/>
              <a:gd name="connsiteX185" fmla="*/ 3723125 w 4373255"/>
              <a:gd name="connsiteY185" fmla="*/ 3742428 h 4827004"/>
              <a:gd name="connsiteX186" fmla="*/ 3703585 w 4373255"/>
              <a:gd name="connsiteY186" fmla="*/ 3761489 h 4827004"/>
              <a:gd name="connsiteX187" fmla="*/ 3683808 w 4373255"/>
              <a:gd name="connsiteY187" fmla="*/ 3780308 h 4827004"/>
              <a:gd name="connsiteX188" fmla="*/ 3663798 w 4373255"/>
              <a:gd name="connsiteY188" fmla="*/ 3798881 h 4827004"/>
              <a:gd name="connsiteX189" fmla="*/ 3643557 w 4373255"/>
              <a:gd name="connsiteY189" fmla="*/ 3817206 h 4827004"/>
              <a:gd name="connsiteX190" fmla="*/ 3623088 w 4373255"/>
              <a:gd name="connsiteY190" fmla="*/ 3835281 h 4827004"/>
              <a:gd name="connsiteX191" fmla="*/ 3602392 w 4373255"/>
              <a:gd name="connsiteY191" fmla="*/ 3853103 h 4827004"/>
              <a:gd name="connsiteX192" fmla="*/ 3581473 w 4373255"/>
              <a:gd name="connsiteY192" fmla="*/ 3870670 h 4827004"/>
              <a:gd name="connsiteX193" fmla="*/ 3560332 w 4373255"/>
              <a:gd name="connsiteY193" fmla="*/ 3887980 h 4827004"/>
              <a:gd name="connsiteX194" fmla="*/ 3538972 w 4373255"/>
              <a:gd name="connsiteY194" fmla="*/ 3905028 h 4827004"/>
              <a:gd name="connsiteX195" fmla="*/ 3517396 w 4373255"/>
              <a:gd name="connsiteY195" fmla="*/ 3921816 h 4827004"/>
              <a:gd name="connsiteX196" fmla="*/ 3495606 w 4373255"/>
              <a:gd name="connsiteY196" fmla="*/ 3938337 h 4827004"/>
              <a:gd name="connsiteX197" fmla="*/ 3473604 w 4373255"/>
              <a:gd name="connsiteY197" fmla="*/ 3954592 h 4827004"/>
              <a:gd name="connsiteX198" fmla="*/ 3451393 w 4373255"/>
              <a:gd name="connsiteY198" fmla="*/ 3970577 h 4827004"/>
              <a:gd name="connsiteX199" fmla="*/ 3428975 w 4373255"/>
              <a:gd name="connsiteY199" fmla="*/ 3986289 h 4827004"/>
              <a:gd name="connsiteX200" fmla="*/ 3406353 w 4373255"/>
              <a:gd name="connsiteY200" fmla="*/ 4001728 h 4827004"/>
              <a:gd name="connsiteX201" fmla="*/ 3383528 w 4373255"/>
              <a:gd name="connsiteY201" fmla="*/ 4016889 h 4827004"/>
              <a:gd name="connsiteX202" fmla="*/ 3360504 w 4373255"/>
              <a:gd name="connsiteY202" fmla="*/ 4031771 h 4827004"/>
              <a:gd name="connsiteX203" fmla="*/ 3337284 w 4373255"/>
              <a:gd name="connsiteY203" fmla="*/ 4046371 h 4827004"/>
              <a:gd name="connsiteX204" fmla="*/ 3313868 w 4373255"/>
              <a:gd name="connsiteY204" fmla="*/ 4060687 h 4827004"/>
              <a:gd name="connsiteX205" fmla="*/ 3290260 w 4373255"/>
              <a:gd name="connsiteY205" fmla="*/ 4074716 h 4827004"/>
              <a:gd name="connsiteX206" fmla="*/ 3266462 w 4373255"/>
              <a:gd name="connsiteY206" fmla="*/ 4088456 h 4827004"/>
              <a:gd name="connsiteX207" fmla="*/ 3242477 w 4373255"/>
              <a:gd name="connsiteY207" fmla="*/ 4101905 h 4827004"/>
              <a:gd name="connsiteX208" fmla="*/ 3218306 w 4373255"/>
              <a:gd name="connsiteY208" fmla="*/ 4115060 h 4827004"/>
              <a:gd name="connsiteX209" fmla="*/ 3193954 w 4373255"/>
              <a:gd name="connsiteY209" fmla="*/ 4127918 h 4827004"/>
              <a:gd name="connsiteX210" fmla="*/ 3169421 w 4373255"/>
              <a:gd name="connsiteY210" fmla="*/ 4140478 h 4827004"/>
              <a:gd name="connsiteX211" fmla="*/ 3144710 w 4373255"/>
              <a:gd name="connsiteY211" fmla="*/ 4152736 h 4827004"/>
              <a:gd name="connsiteX212" fmla="*/ 3119823 w 4373255"/>
              <a:gd name="connsiteY212" fmla="*/ 4164691 h 4827004"/>
              <a:gd name="connsiteX213" fmla="*/ 3094764 w 4373255"/>
              <a:gd name="connsiteY213" fmla="*/ 4176340 h 4827004"/>
              <a:gd name="connsiteX214" fmla="*/ 3069534 w 4373255"/>
              <a:gd name="connsiteY214" fmla="*/ 4187681 h 4827004"/>
              <a:gd name="connsiteX215" fmla="*/ 3044137 w 4373255"/>
              <a:gd name="connsiteY215" fmla="*/ 4198711 h 4827004"/>
              <a:gd name="connsiteX216" fmla="*/ 3018573 w 4373255"/>
              <a:gd name="connsiteY216" fmla="*/ 4209427 h 4827004"/>
              <a:gd name="connsiteX217" fmla="*/ 2992847 w 4373255"/>
              <a:gd name="connsiteY217" fmla="*/ 4219827 h 4827004"/>
              <a:gd name="connsiteX218" fmla="*/ 2966959 w 4373255"/>
              <a:gd name="connsiteY218" fmla="*/ 4229911 h 4827004"/>
              <a:gd name="connsiteX219" fmla="*/ 2940913 w 4373255"/>
              <a:gd name="connsiteY219" fmla="*/ 4239672 h 4827004"/>
              <a:gd name="connsiteX220" fmla="*/ 2914711 w 4373255"/>
              <a:gd name="connsiteY220" fmla="*/ 4249112 h 4827004"/>
              <a:gd name="connsiteX221" fmla="*/ 2888355 w 4373255"/>
              <a:gd name="connsiteY221" fmla="*/ 4258225 h 4827004"/>
              <a:gd name="connsiteX222" fmla="*/ 2861849 w 4373255"/>
              <a:gd name="connsiteY222" fmla="*/ 4267011 h 4827004"/>
              <a:gd name="connsiteX223" fmla="*/ 2835193 w 4373255"/>
              <a:gd name="connsiteY223" fmla="*/ 4275468 h 4827004"/>
              <a:gd name="connsiteX224" fmla="*/ 2808391 w 4373255"/>
              <a:gd name="connsiteY224" fmla="*/ 4283590 h 4827004"/>
              <a:gd name="connsiteX225" fmla="*/ 2781446 w 4373255"/>
              <a:gd name="connsiteY225" fmla="*/ 4291379 h 4827004"/>
              <a:gd name="connsiteX226" fmla="*/ 2754358 w 4373255"/>
              <a:gd name="connsiteY226" fmla="*/ 4298830 h 4827004"/>
              <a:gd name="connsiteX227" fmla="*/ 2727132 w 4373255"/>
              <a:gd name="connsiteY227" fmla="*/ 4305940 h 4827004"/>
              <a:gd name="connsiteX228" fmla="*/ 2699769 w 4373255"/>
              <a:gd name="connsiteY228" fmla="*/ 4312709 h 4827004"/>
              <a:gd name="connsiteX229" fmla="*/ 2672272 w 4373255"/>
              <a:gd name="connsiteY229" fmla="*/ 4319133 h 4827004"/>
              <a:gd name="connsiteX230" fmla="*/ 2644643 w 4373255"/>
              <a:gd name="connsiteY230" fmla="*/ 4325210 h 4827004"/>
              <a:gd name="connsiteX231" fmla="*/ 2616885 w 4373255"/>
              <a:gd name="connsiteY231" fmla="*/ 4330937 h 4827004"/>
              <a:gd name="connsiteX232" fmla="*/ 2588999 w 4373255"/>
              <a:gd name="connsiteY232" fmla="*/ 4336313 h 4827004"/>
              <a:gd name="connsiteX233" fmla="*/ 2560989 w 4373255"/>
              <a:gd name="connsiteY233" fmla="*/ 4341333 h 4827004"/>
              <a:gd name="connsiteX234" fmla="*/ 2532858 w 4373255"/>
              <a:gd name="connsiteY234" fmla="*/ 4345997 h 4827004"/>
              <a:gd name="connsiteX235" fmla="*/ 2504605 w 4373255"/>
              <a:gd name="connsiteY235" fmla="*/ 4350302 h 4827004"/>
              <a:gd name="connsiteX236" fmla="*/ 2476237 w 4373255"/>
              <a:gd name="connsiteY236" fmla="*/ 4354246 h 4827004"/>
              <a:gd name="connsiteX237" fmla="*/ 2447753 w 4373255"/>
              <a:gd name="connsiteY237" fmla="*/ 4357825 h 4827004"/>
              <a:gd name="connsiteX238" fmla="*/ 2444171 w 4373255"/>
              <a:gd name="connsiteY238" fmla="*/ 4358227 h 4827004"/>
              <a:gd name="connsiteX239" fmla="*/ 1975397 w 4373255"/>
              <a:gd name="connsiteY239" fmla="*/ 4827004 h 4827004"/>
              <a:gd name="connsiteX240" fmla="*/ 1975397 w 4373255"/>
              <a:gd name="connsiteY240" fmla="*/ 4363147 h 4827004"/>
              <a:gd name="connsiteX241" fmla="*/ 1954098 w 4373255"/>
              <a:gd name="connsiteY241" fmla="*/ 4361037 h 4827004"/>
              <a:gd name="connsiteX242" fmla="*/ 1925502 w 4373255"/>
              <a:gd name="connsiteY242" fmla="*/ 4357825 h 4827004"/>
              <a:gd name="connsiteX243" fmla="*/ 1897018 w 4373255"/>
              <a:gd name="connsiteY243" fmla="*/ 4354246 h 4827004"/>
              <a:gd name="connsiteX244" fmla="*/ 1868649 w 4373255"/>
              <a:gd name="connsiteY244" fmla="*/ 4350302 h 4827004"/>
              <a:gd name="connsiteX245" fmla="*/ 1840397 w 4373255"/>
              <a:gd name="connsiteY245" fmla="*/ 4345997 h 4827004"/>
              <a:gd name="connsiteX246" fmla="*/ 1812265 w 4373255"/>
              <a:gd name="connsiteY246" fmla="*/ 4341333 h 4827004"/>
              <a:gd name="connsiteX247" fmla="*/ 1784255 w 4373255"/>
              <a:gd name="connsiteY247" fmla="*/ 4336313 h 4827004"/>
              <a:gd name="connsiteX248" fmla="*/ 1756370 w 4373255"/>
              <a:gd name="connsiteY248" fmla="*/ 4330937 h 4827004"/>
              <a:gd name="connsiteX249" fmla="*/ 1728612 w 4373255"/>
              <a:gd name="connsiteY249" fmla="*/ 4325210 h 4827004"/>
              <a:gd name="connsiteX250" fmla="*/ 1700983 w 4373255"/>
              <a:gd name="connsiteY250" fmla="*/ 4319133 h 4827004"/>
              <a:gd name="connsiteX251" fmla="*/ 1673485 w 4373255"/>
              <a:gd name="connsiteY251" fmla="*/ 4312709 h 4827004"/>
              <a:gd name="connsiteX252" fmla="*/ 1646122 w 4373255"/>
              <a:gd name="connsiteY252" fmla="*/ 4305940 h 4827004"/>
              <a:gd name="connsiteX253" fmla="*/ 1618896 w 4373255"/>
              <a:gd name="connsiteY253" fmla="*/ 4298830 h 4827004"/>
              <a:gd name="connsiteX254" fmla="*/ 1591809 w 4373255"/>
              <a:gd name="connsiteY254" fmla="*/ 4291379 h 4827004"/>
              <a:gd name="connsiteX255" fmla="*/ 1564863 w 4373255"/>
              <a:gd name="connsiteY255" fmla="*/ 4283590 h 4827004"/>
              <a:gd name="connsiteX256" fmla="*/ 1538062 w 4373255"/>
              <a:gd name="connsiteY256" fmla="*/ 4275468 h 4827004"/>
              <a:gd name="connsiteX257" fmla="*/ 1511406 w 4373255"/>
              <a:gd name="connsiteY257" fmla="*/ 4267011 h 4827004"/>
              <a:gd name="connsiteX258" fmla="*/ 1484899 w 4373255"/>
              <a:gd name="connsiteY258" fmla="*/ 4258225 h 4827004"/>
              <a:gd name="connsiteX259" fmla="*/ 1458544 w 4373255"/>
              <a:gd name="connsiteY259" fmla="*/ 4249112 h 4827004"/>
              <a:gd name="connsiteX260" fmla="*/ 1432342 w 4373255"/>
              <a:gd name="connsiteY260" fmla="*/ 4239672 h 4827004"/>
              <a:gd name="connsiteX261" fmla="*/ 1406296 w 4373255"/>
              <a:gd name="connsiteY261" fmla="*/ 4229911 h 4827004"/>
              <a:gd name="connsiteX262" fmla="*/ 1380408 w 4373255"/>
              <a:gd name="connsiteY262" fmla="*/ 4219827 h 4827004"/>
              <a:gd name="connsiteX263" fmla="*/ 1354681 w 4373255"/>
              <a:gd name="connsiteY263" fmla="*/ 4209427 h 4827004"/>
              <a:gd name="connsiteX264" fmla="*/ 1329118 w 4373255"/>
              <a:gd name="connsiteY264" fmla="*/ 4198711 h 4827004"/>
              <a:gd name="connsiteX265" fmla="*/ 1303720 w 4373255"/>
              <a:gd name="connsiteY265" fmla="*/ 4187681 h 4827004"/>
              <a:gd name="connsiteX266" fmla="*/ 1278490 w 4373255"/>
              <a:gd name="connsiteY266" fmla="*/ 4176340 h 4827004"/>
              <a:gd name="connsiteX267" fmla="*/ 1253431 w 4373255"/>
              <a:gd name="connsiteY267" fmla="*/ 4164691 h 4827004"/>
              <a:gd name="connsiteX268" fmla="*/ 1228545 w 4373255"/>
              <a:gd name="connsiteY268" fmla="*/ 4152736 h 4827004"/>
              <a:gd name="connsiteX269" fmla="*/ 1203834 w 4373255"/>
              <a:gd name="connsiteY269" fmla="*/ 4140478 h 4827004"/>
              <a:gd name="connsiteX270" fmla="*/ 1179301 w 4373255"/>
              <a:gd name="connsiteY270" fmla="*/ 4127918 h 4827004"/>
              <a:gd name="connsiteX271" fmla="*/ 1154948 w 4373255"/>
              <a:gd name="connsiteY271" fmla="*/ 4115060 h 4827004"/>
              <a:gd name="connsiteX272" fmla="*/ 1130777 w 4373255"/>
              <a:gd name="connsiteY272" fmla="*/ 4101905 h 4827004"/>
              <a:gd name="connsiteX273" fmla="*/ 1106792 w 4373255"/>
              <a:gd name="connsiteY273" fmla="*/ 4088456 h 4827004"/>
              <a:gd name="connsiteX274" fmla="*/ 1082995 w 4373255"/>
              <a:gd name="connsiteY274" fmla="*/ 4074716 h 4827004"/>
              <a:gd name="connsiteX275" fmla="*/ 1059386 w 4373255"/>
              <a:gd name="connsiteY275" fmla="*/ 4060687 h 4827004"/>
              <a:gd name="connsiteX276" fmla="*/ 1035971 w 4373255"/>
              <a:gd name="connsiteY276" fmla="*/ 4046371 h 4827004"/>
              <a:gd name="connsiteX277" fmla="*/ 1012750 w 4373255"/>
              <a:gd name="connsiteY277" fmla="*/ 4031771 h 4827004"/>
              <a:gd name="connsiteX278" fmla="*/ 989726 w 4373255"/>
              <a:gd name="connsiteY278" fmla="*/ 4016889 h 4827004"/>
              <a:gd name="connsiteX279" fmla="*/ 966902 w 4373255"/>
              <a:gd name="connsiteY279" fmla="*/ 4001728 h 4827004"/>
              <a:gd name="connsiteX280" fmla="*/ 944279 w 4373255"/>
              <a:gd name="connsiteY280" fmla="*/ 3986289 h 4827004"/>
              <a:gd name="connsiteX281" fmla="*/ 921862 w 4373255"/>
              <a:gd name="connsiteY281" fmla="*/ 3970577 h 4827004"/>
              <a:gd name="connsiteX282" fmla="*/ 899651 w 4373255"/>
              <a:gd name="connsiteY282" fmla="*/ 3954592 h 4827004"/>
              <a:gd name="connsiteX283" fmla="*/ 877649 w 4373255"/>
              <a:gd name="connsiteY283" fmla="*/ 3938337 h 4827004"/>
              <a:gd name="connsiteX284" fmla="*/ 855859 w 4373255"/>
              <a:gd name="connsiteY284" fmla="*/ 3921816 h 4827004"/>
              <a:gd name="connsiteX285" fmla="*/ 834282 w 4373255"/>
              <a:gd name="connsiteY285" fmla="*/ 3905028 h 4827004"/>
              <a:gd name="connsiteX286" fmla="*/ 812923 w 4373255"/>
              <a:gd name="connsiteY286" fmla="*/ 3887980 h 4827004"/>
              <a:gd name="connsiteX287" fmla="*/ 791782 w 4373255"/>
              <a:gd name="connsiteY287" fmla="*/ 3870670 h 4827004"/>
              <a:gd name="connsiteX288" fmla="*/ 770863 w 4373255"/>
              <a:gd name="connsiteY288" fmla="*/ 3853103 h 4827004"/>
              <a:gd name="connsiteX289" fmla="*/ 750167 w 4373255"/>
              <a:gd name="connsiteY289" fmla="*/ 3835281 h 4827004"/>
              <a:gd name="connsiteX290" fmla="*/ 729697 w 4373255"/>
              <a:gd name="connsiteY290" fmla="*/ 3817206 h 4827004"/>
              <a:gd name="connsiteX291" fmla="*/ 709456 w 4373255"/>
              <a:gd name="connsiteY291" fmla="*/ 3798881 h 4827004"/>
              <a:gd name="connsiteX292" fmla="*/ 689447 w 4373255"/>
              <a:gd name="connsiteY292" fmla="*/ 3780308 h 4827004"/>
              <a:gd name="connsiteX293" fmla="*/ 669670 w 4373255"/>
              <a:gd name="connsiteY293" fmla="*/ 3761489 h 4827004"/>
              <a:gd name="connsiteX294" fmla="*/ 650129 w 4373255"/>
              <a:gd name="connsiteY294" fmla="*/ 3742428 h 4827004"/>
              <a:gd name="connsiteX295" fmla="*/ 630826 w 4373255"/>
              <a:gd name="connsiteY295" fmla="*/ 3723125 h 4827004"/>
              <a:gd name="connsiteX296" fmla="*/ 611765 w 4373255"/>
              <a:gd name="connsiteY296" fmla="*/ 3703585 h 4827004"/>
              <a:gd name="connsiteX297" fmla="*/ 592946 w 4373255"/>
              <a:gd name="connsiteY297" fmla="*/ 3683808 h 4827004"/>
              <a:gd name="connsiteX298" fmla="*/ 574373 w 4373255"/>
              <a:gd name="connsiteY298" fmla="*/ 3663798 h 4827004"/>
              <a:gd name="connsiteX299" fmla="*/ 556048 w 4373255"/>
              <a:gd name="connsiteY299" fmla="*/ 3643557 h 4827004"/>
              <a:gd name="connsiteX300" fmla="*/ 537973 w 4373255"/>
              <a:gd name="connsiteY300" fmla="*/ 3623087 h 4827004"/>
              <a:gd name="connsiteX301" fmla="*/ 520151 w 4373255"/>
              <a:gd name="connsiteY301" fmla="*/ 3602391 h 4827004"/>
              <a:gd name="connsiteX302" fmla="*/ 502584 w 4373255"/>
              <a:gd name="connsiteY302" fmla="*/ 3581472 h 4827004"/>
              <a:gd name="connsiteX303" fmla="*/ 485275 w 4373255"/>
              <a:gd name="connsiteY303" fmla="*/ 3560331 h 4827004"/>
              <a:gd name="connsiteX304" fmla="*/ 468226 w 4373255"/>
              <a:gd name="connsiteY304" fmla="*/ 3538972 h 4827004"/>
              <a:gd name="connsiteX305" fmla="*/ 451439 w 4373255"/>
              <a:gd name="connsiteY305" fmla="*/ 3517396 h 4827004"/>
              <a:gd name="connsiteX306" fmla="*/ 434917 w 4373255"/>
              <a:gd name="connsiteY306" fmla="*/ 3495605 h 4827004"/>
              <a:gd name="connsiteX307" fmla="*/ 418663 w 4373255"/>
              <a:gd name="connsiteY307" fmla="*/ 3473603 h 4827004"/>
              <a:gd name="connsiteX308" fmla="*/ 402678 w 4373255"/>
              <a:gd name="connsiteY308" fmla="*/ 3451393 h 4827004"/>
              <a:gd name="connsiteX309" fmla="*/ 386965 w 4373255"/>
              <a:gd name="connsiteY309" fmla="*/ 3428975 h 4827004"/>
              <a:gd name="connsiteX310" fmla="*/ 371526 w 4373255"/>
              <a:gd name="connsiteY310" fmla="*/ 3406352 h 4827004"/>
              <a:gd name="connsiteX311" fmla="*/ 356365 w 4373255"/>
              <a:gd name="connsiteY311" fmla="*/ 3383528 h 4827004"/>
              <a:gd name="connsiteX312" fmla="*/ 341483 w 4373255"/>
              <a:gd name="connsiteY312" fmla="*/ 3360504 h 4827004"/>
              <a:gd name="connsiteX313" fmla="*/ 326883 w 4373255"/>
              <a:gd name="connsiteY313" fmla="*/ 3337283 h 4827004"/>
              <a:gd name="connsiteX314" fmla="*/ 312567 w 4373255"/>
              <a:gd name="connsiteY314" fmla="*/ 3313868 h 4827004"/>
              <a:gd name="connsiteX315" fmla="*/ 298538 w 4373255"/>
              <a:gd name="connsiteY315" fmla="*/ 3290260 h 4827004"/>
              <a:gd name="connsiteX316" fmla="*/ 284798 w 4373255"/>
              <a:gd name="connsiteY316" fmla="*/ 3266462 h 4827004"/>
              <a:gd name="connsiteX317" fmla="*/ 271350 w 4373255"/>
              <a:gd name="connsiteY317" fmla="*/ 3242477 h 4827004"/>
              <a:gd name="connsiteX318" fmla="*/ 258195 w 4373255"/>
              <a:gd name="connsiteY318" fmla="*/ 3218306 h 4827004"/>
              <a:gd name="connsiteX319" fmla="*/ 245336 w 4373255"/>
              <a:gd name="connsiteY319" fmla="*/ 3193954 h 4827004"/>
              <a:gd name="connsiteX320" fmla="*/ 232777 w 4373255"/>
              <a:gd name="connsiteY320" fmla="*/ 3169421 h 4827004"/>
              <a:gd name="connsiteX321" fmla="*/ 220518 w 4373255"/>
              <a:gd name="connsiteY321" fmla="*/ 3144710 h 4827004"/>
              <a:gd name="connsiteX322" fmla="*/ 208564 w 4373255"/>
              <a:gd name="connsiteY322" fmla="*/ 3119823 h 4827004"/>
              <a:gd name="connsiteX323" fmla="*/ 196915 w 4373255"/>
              <a:gd name="connsiteY323" fmla="*/ 3094764 h 4827004"/>
              <a:gd name="connsiteX324" fmla="*/ 185574 w 4373255"/>
              <a:gd name="connsiteY324" fmla="*/ 3069534 h 4827004"/>
              <a:gd name="connsiteX325" fmla="*/ 174544 w 4373255"/>
              <a:gd name="connsiteY325" fmla="*/ 3044136 h 4827004"/>
              <a:gd name="connsiteX326" fmla="*/ 163828 w 4373255"/>
              <a:gd name="connsiteY326" fmla="*/ 3018573 h 4827004"/>
              <a:gd name="connsiteX327" fmla="*/ 153427 w 4373255"/>
              <a:gd name="connsiteY327" fmla="*/ 2992846 h 4827004"/>
              <a:gd name="connsiteX328" fmla="*/ 143345 w 4373255"/>
              <a:gd name="connsiteY328" fmla="*/ 2966959 h 4827004"/>
              <a:gd name="connsiteX329" fmla="*/ 133582 w 4373255"/>
              <a:gd name="connsiteY329" fmla="*/ 2940913 h 4827004"/>
              <a:gd name="connsiteX330" fmla="*/ 124143 w 4373255"/>
              <a:gd name="connsiteY330" fmla="*/ 2914711 h 4827004"/>
              <a:gd name="connsiteX331" fmla="*/ 115029 w 4373255"/>
              <a:gd name="connsiteY331" fmla="*/ 2888355 h 4827004"/>
              <a:gd name="connsiteX332" fmla="*/ 106243 w 4373255"/>
              <a:gd name="connsiteY332" fmla="*/ 2861849 h 4827004"/>
              <a:gd name="connsiteX333" fmla="*/ 97787 w 4373255"/>
              <a:gd name="connsiteY333" fmla="*/ 2835193 h 4827004"/>
              <a:gd name="connsiteX334" fmla="*/ 89664 w 4373255"/>
              <a:gd name="connsiteY334" fmla="*/ 2808391 h 4827004"/>
              <a:gd name="connsiteX335" fmla="*/ 81876 w 4373255"/>
              <a:gd name="connsiteY335" fmla="*/ 2781445 h 4827004"/>
              <a:gd name="connsiteX336" fmla="*/ 74425 w 4373255"/>
              <a:gd name="connsiteY336" fmla="*/ 2754358 h 4827004"/>
              <a:gd name="connsiteX337" fmla="*/ 67314 w 4373255"/>
              <a:gd name="connsiteY337" fmla="*/ 2727132 h 4827004"/>
              <a:gd name="connsiteX338" fmla="*/ 60545 w 4373255"/>
              <a:gd name="connsiteY338" fmla="*/ 2699769 h 4827004"/>
              <a:gd name="connsiteX339" fmla="*/ 54122 w 4373255"/>
              <a:gd name="connsiteY339" fmla="*/ 2672272 h 4827004"/>
              <a:gd name="connsiteX340" fmla="*/ 48045 w 4373255"/>
              <a:gd name="connsiteY340" fmla="*/ 2644643 h 4827004"/>
              <a:gd name="connsiteX341" fmla="*/ 42318 w 4373255"/>
              <a:gd name="connsiteY341" fmla="*/ 2616885 h 4827004"/>
              <a:gd name="connsiteX342" fmla="*/ 36942 w 4373255"/>
              <a:gd name="connsiteY342" fmla="*/ 2588999 h 4827004"/>
              <a:gd name="connsiteX343" fmla="*/ 31921 w 4373255"/>
              <a:gd name="connsiteY343" fmla="*/ 2560989 h 4827004"/>
              <a:gd name="connsiteX344" fmla="*/ 27257 w 4373255"/>
              <a:gd name="connsiteY344" fmla="*/ 2532857 h 4827004"/>
              <a:gd name="connsiteX345" fmla="*/ 22952 w 4373255"/>
              <a:gd name="connsiteY345" fmla="*/ 2504605 h 4827004"/>
              <a:gd name="connsiteX346" fmla="*/ 19009 w 4373255"/>
              <a:gd name="connsiteY346" fmla="*/ 2476237 h 4827004"/>
              <a:gd name="connsiteX347" fmla="*/ 15430 w 4373255"/>
              <a:gd name="connsiteY347" fmla="*/ 2447753 h 4827004"/>
              <a:gd name="connsiteX348" fmla="*/ 12217 w 4373255"/>
              <a:gd name="connsiteY348" fmla="*/ 2419156 h 4827004"/>
              <a:gd name="connsiteX349" fmla="*/ 9374 w 4373255"/>
              <a:gd name="connsiteY349" fmla="*/ 2390450 h 4827004"/>
              <a:gd name="connsiteX350" fmla="*/ 6901 w 4373255"/>
              <a:gd name="connsiteY350" fmla="*/ 2361636 h 4827004"/>
              <a:gd name="connsiteX351" fmla="*/ 4803 w 4373255"/>
              <a:gd name="connsiteY351" fmla="*/ 2332717 h 4827004"/>
              <a:gd name="connsiteX352" fmla="*/ 3080 w 4373255"/>
              <a:gd name="connsiteY352" fmla="*/ 2303694 h 4827004"/>
              <a:gd name="connsiteX353" fmla="*/ 1736 w 4373255"/>
              <a:gd name="connsiteY353" fmla="*/ 2274572 h 4827004"/>
              <a:gd name="connsiteX354" fmla="*/ 773 w 4373255"/>
              <a:gd name="connsiteY354" fmla="*/ 2245352 h 4827004"/>
              <a:gd name="connsiteX355" fmla="*/ 193 w 4373255"/>
              <a:gd name="connsiteY355" fmla="*/ 2216036 h 4827004"/>
              <a:gd name="connsiteX356" fmla="*/ 0 w 4373255"/>
              <a:gd name="connsiteY356" fmla="*/ 2186627 h 4827004"/>
              <a:gd name="connsiteX357" fmla="*/ 193 w 4373255"/>
              <a:gd name="connsiteY357" fmla="*/ 2157218 h 4827004"/>
              <a:gd name="connsiteX358" fmla="*/ 773 w 4373255"/>
              <a:gd name="connsiteY358" fmla="*/ 2127902 h 4827004"/>
              <a:gd name="connsiteX359" fmla="*/ 1736 w 4373255"/>
              <a:gd name="connsiteY359" fmla="*/ 2098682 h 4827004"/>
              <a:gd name="connsiteX360" fmla="*/ 3080 w 4373255"/>
              <a:gd name="connsiteY360" fmla="*/ 2069560 h 4827004"/>
              <a:gd name="connsiteX361" fmla="*/ 4803 w 4373255"/>
              <a:gd name="connsiteY361" fmla="*/ 2040538 h 4827004"/>
              <a:gd name="connsiteX362" fmla="*/ 6901 w 4373255"/>
              <a:gd name="connsiteY362" fmla="*/ 2011619 h 4827004"/>
              <a:gd name="connsiteX363" fmla="*/ 9374 w 4373255"/>
              <a:gd name="connsiteY363" fmla="*/ 1982804 h 4827004"/>
              <a:gd name="connsiteX364" fmla="*/ 12217 w 4373255"/>
              <a:gd name="connsiteY364" fmla="*/ 1954098 h 4827004"/>
              <a:gd name="connsiteX365" fmla="*/ 15430 w 4373255"/>
              <a:gd name="connsiteY365" fmla="*/ 1925502 h 4827004"/>
              <a:gd name="connsiteX366" fmla="*/ 19009 w 4373255"/>
              <a:gd name="connsiteY366" fmla="*/ 1897018 h 4827004"/>
              <a:gd name="connsiteX367" fmla="*/ 22952 w 4373255"/>
              <a:gd name="connsiteY367" fmla="*/ 1868649 h 4827004"/>
              <a:gd name="connsiteX368" fmla="*/ 27257 w 4373255"/>
              <a:gd name="connsiteY368" fmla="*/ 1840397 h 4827004"/>
              <a:gd name="connsiteX369" fmla="*/ 31921 w 4373255"/>
              <a:gd name="connsiteY369" fmla="*/ 1812265 h 4827004"/>
              <a:gd name="connsiteX370" fmla="*/ 36942 w 4373255"/>
              <a:gd name="connsiteY370" fmla="*/ 1784255 h 4827004"/>
              <a:gd name="connsiteX371" fmla="*/ 42318 w 4373255"/>
              <a:gd name="connsiteY371" fmla="*/ 1756370 h 4827004"/>
              <a:gd name="connsiteX372" fmla="*/ 48045 w 4373255"/>
              <a:gd name="connsiteY372" fmla="*/ 1728612 h 4827004"/>
              <a:gd name="connsiteX373" fmla="*/ 54122 w 4373255"/>
              <a:gd name="connsiteY373" fmla="*/ 1700983 h 4827004"/>
              <a:gd name="connsiteX374" fmla="*/ 60545 w 4373255"/>
              <a:gd name="connsiteY374" fmla="*/ 1673485 h 4827004"/>
              <a:gd name="connsiteX375" fmla="*/ 67314 w 4373255"/>
              <a:gd name="connsiteY375" fmla="*/ 1646122 h 4827004"/>
              <a:gd name="connsiteX376" fmla="*/ 74425 w 4373255"/>
              <a:gd name="connsiteY376" fmla="*/ 1618896 h 4827004"/>
              <a:gd name="connsiteX377" fmla="*/ 81876 w 4373255"/>
              <a:gd name="connsiteY377" fmla="*/ 1591809 h 4827004"/>
              <a:gd name="connsiteX378" fmla="*/ 89664 w 4373255"/>
              <a:gd name="connsiteY378" fmla="*/ 1564863 h 4827004"/>
              <a:gd name="connsiteX379" fmla="*/ 97787 w 4373255"/>
              <a:gd name="connsiteY379" fmla="*/ 1538062 h 4827004"/>
              <a:gd name="connsiteX380" fmla="*/ 106243 w 4373255"/>
              <a:gd name="connsiteY380" fmla="*/ 1511406 h 4827004"/>
              <a:gd name="connsiteX381" fmla="*/ 115029 w 4373255"/>
              <a:gd name="connsiteY381" fmla="*/ 1484899 h 4827004"/>
              <a:gd name="connsiteX382" fmla="*/ 124143 w 4373255"/>
              <a:gd name="connsiteY382" fmla="*/ 1458544 h 4827004"/>
              <a:gd name="connsiteX383" fmla="*/ 133582 w 4373255"/>
              <a:gd name="connsiteY383" fmla="*/ 1432342 h 4827004"/>
              <a:gd name="connsiteX384" fmla="*/ 143345 w 4373255"/>
              <a:gd name="connsiteY384" fmla="*/ 1406296 h 4827004"/>
              <a:gd name="connsiteX385" fmla="*/ 153427 w 4373255"/>
              <a:gd name="connsiteY385" fmla="*/ 1380408 h 4827004"/>
              <a:gd name="connsiteX386" fmla="*/ 163828 w 4373255"/>
              <a:gd name="connsiteY386" fmla="*/ 1354681 h 4827004"/>
              <a:gd name="connsiteX387" fmla="*/ 174544 w 4373255"/>
              <a:gd name="connsiteY387" fmla="*/ 1329118 h 4827004"/>
              <a:gd name="connsiteX388" fmla="*/ 185574 w 4373255"/>
              <a:gd name="connsiteY388" fmla="*/ 1303720 h 4827004"/>
              <a:gd name="connsiteX389" fmla="*/ 196915 w 4373255"/>
              <a:gd name="connsiteY389" fmla="*/ 1278490 h 4827004"/>
              <a:gd name="connsiteX390" fmla="*/ 208564 w 4373255"/>
              <a:gd name="connsiteY390" fmla="*/ 1253431 h 4827004"/>
              <a:gd name="connsiteX391" fmla="*/ 220518 w 4373255"/>
              <a:gd name="connsiteY391" fmla="*/ 1228545 h 4827004"/>
              <a:gd name="connsiteX392" fmla="*/ 232777 w 4373255"/>
              <a:gd name="connsiteY392" fmla="*/ 1203834 h 4827004"/>
              <a:gd name="connsiteX393" fmla="*/ 245336 w 4373255"/>
              <a:gd name="connsiteY393" fmla="*/ 1179301 h 4827004"/>
              <a:gd name="connsiteX394" fmla="*/ 258195 w 4373255"/>
              <a:gd name="connsiteY394" fmla="*/ 1154948 h 4827004"/>
              <a:gd name="connsiteX395" fmla="*/ 271350 w 4373255"/>
              <a:gd name="connsiteY395" fmla="*/ 1130777 h 4827004"/>
              <a:gd name="connsiteX396" fmla="*/ 284798 w 4373255"/>
              <a:gd name="connsiteY396" fmla="*/ 1106793 h 4827004"/>
              <a:gd name="connsiteX397" fmla="*/ 298538 w 4373255"/>
              <a:gd name="connsiteY397" fmla="*/ 1082995 h 4827004"/>
              <a:gd name="connsiteX398" fmla="*/ 312567 w 4373255"/>
              <a:gd name="connsiteY398" fmla="*/ 1059387 h 4827004"/>
              <a:gd name="connsiteX399" fmla="*/ 326883 w 4373255"/>
              <a:gd name="connsiteY399" fmla="*/ 1035971 h 4827004"/>
              <a:gd name="connsiteX400" fmla="*/ 341483 w 4373255"/>
              <a:gd name="connsiteY400" fmla="*/ 1012750 h 4827004"/>
              <a:gd name="connsiteX401" fmla="*/ 356365 w 4373255"/>
              <a:gd name="connsiteY401" fmla="*/ 989726 h 4827004"/>
              <a:gd name="connsiteX402" fmla="*/ 371526 w 4373255"/>
              <a:gd name="connsiteY402" fmla="*/ 966902 h 4827004"/>
              <a:gd name="connsiteX403" fmla="*/ 386965 w 4373255"/>
              <a:gd name="connsiteY403" fmla="*/ 944280 h 4827004"/>
              <a:gd name="connsiteX404" fmla="*/ 402678 w 4373255"/>
              <a:gd name="connsiteY404" fmla="*/ 921862 h 4827004"/>
              <a:gd name="connsiteX405" fmla="*/ 418663 w 4373255"/>
              <a:gd name="connsiteY405" fmla="*/ 899651 h 4827004"/>
              <a:gd name="connsiteX406" fmla="*/ 434917 w 4373255"/>
              <a:gd name="connsiteY406" fmla="*/ 877649 h 4827004"/>
              <a:gd name="connsiteX407" fmla="*/ 451439 w 4373255"/>
              <a:gd name="connsiteY407" fmla="*/ 855859 h 4827004"/>
              <a:gd name="connsiteX408" fmla="*/ 468226 w 4373255"/>
              <a:gd name="connsiteY408" fmla="*/ 834283 h 4827004"/>
              <a:gd name="connsiteX409" fmla="*/ 485275 w 4373255"/>
              <a:gd name="connsiteY409" fmla="*/ 812923 h 4827004"/>
              <a:gd name="connsiteX410" fmla="*/ 502584 w 4373255"/>
              <a:gd name="connsiteY410" fmla="*/ 791783 h 4827004"/>
              <a:gd name="connsiteX411" fmla="*/ 520151 w 4373255"/>
              <a:gd name="connsiteY411" fmla="*/ 770863 h 4827004"/>
              <a:gd name="connsiteX412" fmla="*/ 537973 w 4373255"/>
              <a:gd name="connsiteY412" fmla="*/ 750167 h 4827004"/>
              <a:gd name="connsiteX413" fmla="*/ 556048 w 4373255"/>
              <a:gd name="connsiteY413" fmla="*/ 729697 h 4827004"/>
              <a:gd name="connsiteX414" fmla="*/ 574373 w 4373255"/>
              <a:gd name="connsiteY414" fmla="*/ 709456 h 4827004"/>
              <a:gd name="connsiteX415" fmla="*/ 592946 w 4373255"/>
              <a:gd name="connsiteY415" fmla="*/ 689447 h 4827004"/>
              <a:gd name="connsiteX416" fmla="*/ 611765 w 4373255"/>
              <a:gd name="connsiteY416" fmla="*/ 669670 h 4827004"/>
              <a:gd name="connsiteX417" fmla="*/ 630826 w 4373255"/>
              <a:gd name="connsiteY417" fmla="*/ 650130 h 4827004"/>
              <a:gd name="connsiteX418" fmla="*/ 650129 w 4373255"/>
              <a:gd name="connsiteY418" fmla="*/ 630827 h 4827004"/>
              <a:gd name="connsiteX419" fmla="*/ 669670 w 4373255"/>
              <a:gd name="connsiteY419" fmla="*/ 611765 h 4827004"/>
              <a:gd name="connsiteX420" fmla="*/ 689447 w 4373255"/>
              <a:gd name="connsiteY420" fmla="*/ 592947 h 4827004"/>
              <a:gd name="connsiteX421" fmla="*/ 709456 w 4373255"/>
              <a:gd name="connsiteY421" fmla="*/ 574373 h 4827004"/>
              <a:gd name="connsiteX422" fmla="*/ 729697 w 4373255"/>
              <a:gd name="connsiteY422" fmla="*/ 556048 h 4827004"/>
              <a:gd name="connsiteX423" fmla="*/ 750167 w 4373255"/>
              <a:gd name="connsiteY423" fmla="*/ 537973 h 4827004"/>
              <a:gd name="connsiteX424" fmla="*/ 770863 w 4373255"/>
              <a:gd name="connsiteY424" fmla="*/ 520151 h 4827004"/>
              <a:gd name="connsiteX425" fmla="*/ 791782 w 4373255"/>
              <a:gd name="connsiteY425" fmla="*/ 502584 h 4827004"/>
              <a:gd name="connsiteX426" fmla="*/ 812923 w 4373255"/>
              <a:gd name="connsiteY426" fmla="*/ 485275 h 4827004"/>
              <a:gd name="connsiteX427" fmla="*/ 834282 w 4373255"/>
              <a:gd name="connsiteY427" fmla="*/ 468226 h 4827004"/>
              <a:gd name="connsiteX428" fmla="*/ 855859 w 4373255"/>
              <a:gd name="connsiteY428" fmla="*/ 451439 h 4827004"/>
              <a:gd name="connsiteX429" fmla="*/ 877649 w 4373255"/>
              <a:gd name="connsiteY429" fmla="*/ 434917 h 4827004"/>
              <a:gd name="connsiteX430" fmla="*/ 899651 w 4373255"/>
              <a:gd name="connsiteY430" fmla="*/ 418663 h 4827004"/>
              <a:gd name="connsiteX431" fmla="*/ 921862 w 4373255"/>
              <a:gd name="connsiteY431" fmla="*/ 402678 h 4827004"/>
              <a:gd name="connsiteX432" fmla="*/ 944279 w 4373255"/>
              <a:gd name="connsiteY432" fmla="*/ 386965 h 4827004"/>
              <a:gd name="connsiteX433" fmla="*/ 966902 w 4373255"/>
              <a:gd name="connsiteY433" fmla="*/ 371527 h 4827004"/>
              <a:gd name="connsiteX434" fmla="*/ 989726 w 4373255"/>
              <a:gd name="connsiteY434" fmla="*/ 356365 h 4827004"/>
              <a:gd name="connsiteX435" fmla="*/ 1012750 w 4373255"/>
              <a:gd name="connsiteY435" fmla="*/ 341484 h 4827004"/>
              <a:gd name="connsiteX436" fmla="*/ 1035971 w 4373255"/>
              <a:gd name="connsiteY436" fmla="*/ 326883 h 4827004"/>
              <a:gd name="connsiteX437" fmla="*/ 1059386 w 4373255"/>
              <a:gd name="connsiteY437" fmla="*/ 312567 h 4827004"/>
              <a:gd name="connsiteX438" fmla="*/ 1082995 w 4373255"/>
              <a:gd name="connsiteY438" fmla="*/ 298538 h 4827004"/>
              <a:gd name="connsiteX439" fmla="*/ 1106792 w 4373255"/>
              <a:gd name="connsiteY439" fmla="*/ 284799 h 4827004"/>
              <a:gd name="connsiteX440" fmla="*/ 1130777 w 4373255"/>
              <a:gd name="connsiteY440" fmla="*/ 271350 h 4827004"/>
              <a:gd name="connsiteX441" fmla="*/ 1154948 w 4373255"/>
              <a:gd name="connsiteY441" fmla="*/ 258195 h 4827004"/>
              <a:gd name="connsiteX442" fmla="*/ 1179301 w 4373255"/>
              <a:gd name="connsiteY442" fmla="*/ 245336 h 4827004"/>
              <a:gd name="connsiteX443" fmla="*/ 1203834 w 4373255"/>
              <a:gd name="connsiteY443" fmla="*/ 232777 h 4827004"/>
              <a:gd name="connsiteX444" fmla="*/ 1228545 w 4373255"/>
              <a:gd name="connsiteY444" fmla="*/ 220518 h 4827004"/>
              <a:gd name="connsiteX445" fmla="*/ 1253431 w 4373255"/>
              <a:gd name="connsiteY445" fmla="*/ 208564 h 4827004"/>
              <a:gd name="connsiteX446" fmla="*/ 1278490 w 4373255"/>
              <a:gd name="connsiteY446" fmla="*/ 196915 h 4827004"/>
              <a:gd name="connsiteX447" fmla="*/ 1303720 w 4373255"/>
              <a:gd name="connsiteY447" fmla="*/ 185574 h 4827004"/>
              <a:gd name="connsiteX448" fmla="*/ 1329118 w 4373255"/>
              <a:gd name="connsiteY448" fmla="*/ 174545 h 4827004"/>
              <a:gd name="connsiteX449" fmla="*/ 1354681 w 4373255"/>
              <a:gd name="connsiteY449" fmla="*/ 163828 h 4827004"/>
              <a:gd name="connsiteX450" fmla="*/ 1380408 w 4373255"/>
              <a:gd name="connsiteY450" fmla="*/ 153427 h 4827004"/>
              <a:gd name="connsiteX451" fmla="*/ 1406296 w 4373255"/>
              <a:gd name="connsiteY451" fmla="*/ 143345 h 4827004"/>
              <a:gd name="connsiteX452" fmla="*/ 1432342 w 4373255"/>
              <a:gd name="connsiteY452" fmla="*/ 133582 h 4827004"/>
              <a:gd name="connsiteX453" fmla="*/ 1458544 w 4373255"/>
              <a:gd name="connsiteY453" fmla="*/ 124143 h 4827004"/>
              <a:gd name="connsiteX454" fmla="*/ 1484899 w 4373255"/>
              <a:gd name="connsiteY454" fmla="*/ 115029 h 4827004"/>
              <a:gd name="connsiteX455" fmla="*/ 1511406 w 4373255"/>
              <a:gd name="connsiteY455" fmla="*/ 106243 h 4827004"/>
              <a:gd name="connsiteX456" fmla="*/ 1538062 w 4373255"/>
              <a:gd name="connsiteY456" fmla="*/ 97788 h 4827004"/>
              <a:gd name="connsiteX457" fmla="*/ 1564863 w 4373255"/>
              <a:gd name="connsiteY457" fmla="*/ 89664 h 4827004"/>
              <a:gd name="connsiteX458" fmla="*/ 1591809 w 4373255"/>
              <a:gd name="connsiteY458" fmla="*/ 81876 h 4827004"/>
              <a:gd name="connsiteX459" fmla="*/ 1618896 w 4373255"/>
              <a:gd name="connsiteY459" fmla="*/ 74425 h 4827004"/>
              <a:gd name="connsiteX460" fmla="*/ 1646122 w 4373255"/>
              <a:gd name="connsiteY460" fmla="*/ 67314 h 4827004"/>
              <a:gd name="connsiteX461" fmla="*/ 1673485 w 4373255"/>
              <a:gd name="connsiteY461" fmla="*/ 60546 h 4827004"/>
              <a:gd name="connsiteX462" fmla="*/ 1700983 w 4373255"/>
              <a:gd name="connsiteY462" fmla="*/ 54122 h 4827004"/>
              <a:gd name="connsiteX463" fmla="*/ 1728612 w 4373255"/>
              <a:gd name="connsiteY463" fmla="*/ 48045 h 4827004"/>
              <a:gd name="connsiteX464" fmla="*/ 1756370 w 4373255"/>
              <a:gd name="connsiteY464" fmla="*/ 42318 h 4827004"/>
              <a:gd name="connsiteX465" fmla="*/ 1784255 w 4373255"/>
              <a:gd name="connsiteY465" fmla="*/ 36943 h 4827004"/>
              <a:gd name="connsiteX466" fmla="*/ 1812265 w 4373255"/>
              <a:gd name="connsiteY466" fmla="*/ 31922 h 4827004"/>
              <a:gd name="connsiteX467" fmla="*/ 1840397 w 4373255"/>
              <a:gd name="connsiteY467" fmla="*/ 27257 h 4827004"/>
              <a:gd name="connsiteX468" fmla="*/ 1868649 w 4373255"/>
              <a:gd name="connsiteY468" fmla="*/ 22952 h 4827004"/>
              <a:gd name="connsiteX469" fmla="*/ 1897018 w 4373255"/>
              <a:gd name="connsiteY469" fmla="*/ 19009 h 4827004"/>
              <a:gd name="connsiteX470" fmla="*/ 1925502 w 4373255"/>
              <a:gd name="connsiteY470" fmla="*/ 15430 h 4827004"/>
              <a:gd name="connsiteX471" fmla="*/ 1954098 w 4373255"/>
              <a:gd name="connsiteY471" fmla="*/ 12217 h 4827004"/>
              <a:gd name="connsiteX472" fmla="*/ 1982805 w 4373255"/>
              <a:gd name="connsiteY472" fmla="*/ 9374 h 4827004"/>
              <a:gd name="connsiteX473" fmla="*/ 2011619 w 4373255"/>
              <a:gd name="connsiteY473" fmla="*/ 6901 h 4827004"/>
              <a:gd name="connsiteX474" fmla="*/ 2040538 w 4373255"/>
              <a:gd name="connsiteY474" fmla="*/ 4803 h 4827004"/>
              <a:gd name="connsiteX475" fmla="*/ 2069560 w 4373255"/>
              <a:gd name="connsiteY475" fmla="*/ 3080 h 4827004"/>
              <a:gd name="connsiteX476" fmla="*/ 2098682 w 4373255"/>
              <a:gd name="connsiteY476" fmla="*/ 1736 h 4827004"/>
              <a:gd name="connsiteX477" fmla="*/ 2127903 w 4373255"/>
              <a:gd name="connsiteY477" fmla="*/ 773 h 4827004"/>
              <a:gd name="connsiteX478" fmla="*/ 2157218 w 4373255"/>
              <a:gd name="connsiteY478" fmla="*/ 193 h 4827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</a:cxnLst>
            <a:rect l="l" t="t" r="r" b="b"/>
            <a:pathLst>
              <a:path w="4373255" h="4827004">
                <a:moveTo>
                  <a:pt x="2186628" y="0"/>
                </a:moveTo>
                <a:lnTo>
                  <a:pt x="2216036" y="193"/>
                </a:lnTo>
                <a:lnTo>
                  <a:pt x="2245352" y="773"/>
                </a:lnTo>
                <a:lnTo>
                  <a:pt x="2274572" y="1736"/>
                </a:lnTo>
                <a:lnTo>
                  <a:pt x="2303694" y="3080"/>
                </a:lnTo>
                <a:lnTo>
                  <a:pt x="2332717" y="4803"/>
                </a:lnTo>
                <a:lnTo>
                  <a:pt x="2361636" y="6901"/>
                </a:lnTo>
                <a:lnTo>
                  <a:pt x="2390450" y="9374"/>
                </a:lnTo>
                <a:lnTo>
                  <a:pt x="2419156" y="12217"/>
                </a:lnTo>
                <a:lnTo>
                  <a:pt x="2447753" y="15430"/>
                </a:lnTo>
                <a:lnTo>
                  <a:pt x="2476237" y="19009"/>
                </a:lnTo>
                <a:lnTo>
                  <a:pt x="2504605" y="22952"/>
                </a:lnTo>
                <a:lnTo>
                  <a:pt x="2532858" y="27257"/>
                </a:lnTo>
                <a:lnTo>
                  <a:pt x="2560989" y="31922"/>
                </a:lnTo>
                <a:lnTo>
                  <a:pt x="2588999" y="36943"/>
                </a:lnTo>
                <a:lnTo>
                  <a:pt x="2616885" y="42318"/>
                </a:lnTo>
                <a:lnTo>
                  <a:pt x="2644643" y="48045"/>
                </a:lnTo>
                <a:lnTo>
                  <a:pt x="2672272" y="54122"/>
                </a:lnTo>
                <a:lnTo>
                  <a:pt x="2699769" y="60546"/>
                </a:lnTo>
                <a:lnTo>
                  <a:pt x="2727132" y="67314"/>
                </a:lnTo>
                <a:lnTo>
                  <a:pt x="2754358" y="74425"/>
                </a:lnTo>
                <a:lnTo>
                  <a:pt x="2781446" y="81876"/>
                </a:lnTo>
                <a:lnTo>
                  <a:pt x="2808391" y="89664"/>
                </a:lnTo>
                <a:lnTo>
                  <a:pt x="2835193" y="97788"/>
                </a:lnTo>
                <a:lnTo>
                  <a:pt x="2861849" y="106243"/>
                </a:lnTo>
                <a:lnTo>
                  <a:pt x="2888355" y="115029"/>
                </a:lnTo>
                <a:lnTo>
                  <a:pt x="2914711" y="124143"/>
                </a:lnTo>
                <a:lnTo>
                  <a:pt x="2940913" y="133582"/>
                </a:lnTo>
                <a:lnTo>
                  <a:pt x="2966959" y="143345"/>
                </a:lnTo>
                <a:lnTo>
                  <a:pt x="2992847" y="153427"/>
                </a:lnTo>
                <a:lnTo>
                  <a:pt x="3018573" y="163828"/>
                </a:lnTo>
                <a:lnTo>
                  <a:pt x="3044137" y="174545"/>
                </a:lnTo>
                <a:lnTo>
                  <a:pt x="3069534" y="185574"/>
                </a:lnTo>
                <a:lnTo>
                  <a:pt x="3094764" y="196915"/>
                </a:lnTo>
                <a:lnTo>
                  <a:pt x="3119823" y="208564"/>
                </a:lnTo>
                <a:lnTo>
                  <a:pt x="3144710" y="220518"/>
                </a:lnTo>
                <a:lnTo>
                  <a:pt x="3169421" y="232777"/>
                </a:lnTo>
                <a:lnTo>
                  <a:pt x="3193954" y="245336"/>
                </a:lnTo>
                <a:lnTo>
                  <a:pt x="3218306" y="258195"/>
                </a:lnTo>
                <a:lnTo>
                  <a:pt x="3242477" y="271350"/>
                </a:lnTo>
                <a:lnTo>
                  <a:pt x="3266462" y="284799"/>
                </a:lnTo>
                <a:lnTo>
                  <a:pt x="3290260" y="298538"/>
                </a:lnTo>
                <a:lnTo>
                  <a:pt x="3313868" y="312567"/>
                </a:lnTo>
                <a:lnTo>
                  <a:pt x="3337284" y="326883"/>
                </a:lnTo>
                <a:lnTo>
                  <a:pt x="3360504" y="341484"/>
                </a:lnTo>
                <a:lnTo>
                  <a:pt x="3383528" y="356365"/>
                </a:lnTo>
                <a:lnTo>
                  <a:pt x="3406353" y="371527"/>
                </a:lnTo>
                <a:lnTo>
                  <a:pt x="3428975" y="386965"/>
                </a:lnTo>
                <a:lnTo>
                  <a:pt x="3451393" y="402678"/>
                </a:lnTo>
                <a:lnTo>
                  <a:pt x="3473604" y="418663"/>
                </a:lnTo>
                <a:lnTo>
                  <a:pt x="3495606" y="434917"/>
                </a:lnTo>
                <a:lnTo>
                  <a:pt x="3517396" y="451439"/>
                </a:lnTo>
                <a:lnTo>
                  <a:pt x="3538972" y="468226"/>
                </a:lnTo>
                <a:lnTo>
                  <a:pt x="3560332" y="485275"/>
                </a:lnTo>
                <a:lnTo>
                  <a:pt x="3581473" y="502584"/>
                </a:lnTo>
                <a:lnTo>
                  <a:pt x="3602392" y="520151"/>
                </a:lnTo>
                <a:lnTo>
                  <a:pt x="3623088" y="537973"/>
                </a:lnTo>
                <a:lnTo>
                  <a:pt x="3643557" y="556048"/>
                </a:lnTo>
                <a:lnTo>
                  <a:pt x="3663798" y="574373"/>
                </a:lnTo>
                <a:lnTo>
                  <a:pt x="3683808" y="592947"/>
                </a:lnTo>
                <a:lnTo>
                  <a:pt x="3703585" y="611765"/>
                </a:lnTo>
                <a:lnTo>
                  <a:pt x="3723125" y="630827"/>
                </a:lnTo>
                <a:lnTo>
                  <a:pt x="3742428" y="650130"/>
                </a:lnTo>
                <a:lnTo>
                  <a:pt x="3761489" y="669670"/>
                </a:lnTo>
                <a:lnTo>
                  <a:pt x="3780308" y="689447"/>
                </a:lnTo>
                <a:lnTo>
                  <a:pt x="3798881" y="709456"/>
                </a:lnTo>
                <a:lnTo>
                  <a:pt x="3817207" y="729697"/>
                </a:lnTo>
                <a:lnTo>
                  <a:pt x="3835281" y="750167"/>
                </a:lnTo>
                <a:lnTo>
                  <a:pt x="3853103" y="770863"/>
                </a:lnTo>
                <a:lnTo>
                  <a:pt x="3870670" y="791783"/>
                </a:lnTo>
                <a:lnTo>
                  <a:pt x="3887980" y="812923"/>
                </a:lnTo>
                <a:lnTo>
                  <a:pt x="3905029" y="834283"/>
                </a:lnTo>
                <a:lnTo>
                  <a:pt x="3921816" y="855859"/>
                </a:lnTo>
                <a:lnTo>
                  <a:pt x="3938337" y="877649"/>
                </a:lnTo>
                <a:lnTo>
                  <a:pt x="3954592" y="899651"/>
                </a:lnTo>
                <a:lnTo>
                  <a:pt x="3970577" y="921862"/>
                </a:lnTo>
                <a:lnTo>
                  <a:pt x="3986289" y="944280"/>
                </a:lnTo>
                <a:lnTo>
                  <a:pt x="4001728" y="966902"/>
                </a:lnTo>
                <a:lnTo>
                  <a:pt x="4016889" y="989726"/>
                </a:lnTo>
                <a:lnTo>
                  <a:pt x="4031771" y="1012750"/>
                </a:lnTo>
                <a:lnTo>
                  <a:pt x="4046371" y="1035971"/>
                </a:lnTo>
                <a:lnTo>
                  <a:pt x="4060687" y="1059387"/>
                </a:lnTo>
                <a:lnTo>
                  <a:pt x="4074716" y="1082995"/>
                </a:lnTo>
                <a:lnTo>
                  <a:pt x="4088456" y="1106793"/>
                </a:lnTo>
                <a:lnTo>
                  <a:pt x="4101905" y="1130777"/>
                </a:lnTo>
                <a:lnTo>
                  <a:pt x="4115060" y="1154948"/>
                </a:lnTo>
                <a:lnTo>
                  <a:pt x="4127918" y="1179301"/>
                </a:lnTo>
                <a:lnTo>
                  <a:pt x="4140478" y="1203834"/>
                </a:lnTo>
                <a:lnTo>
                  <a:pt x="4152736" y="1228545"/>
                </a:lnTo>
                <a:lnTo>
                  <a:pt x="4164691" y="1253431"/>
                </a:lnTo>
                <a:lnTo>
                  <a:pt x="4176340" y="1278490"/>
                </a:lnTo>
                <a:lnTo>
                  <a:pt x="4187681" y="1303720"/>
                </a:lnTo>
                <a:lnTo>
                  <a:pt x="4198711" y="1329118"/>
                </a:lnTo>
                <a:lnTo>
                  <a:pt x="4209427" y="1354681"/>
                </a:lnTo>
                <a:lnTo>
                  <a:pt x="4219827" y="1380408"/>
                </a:lnTo>
                <a:lnTo>
                  <a:pt x="4229911" y="1406296"/>
                </a:lnTo>
                <a:lnTo>
                  <a:pt x="4239672" y="1432342"/>
                </a:lnTo>
                <a:lnTo>
                  <a:pt x="4249112" y="1458544"/>
                </a:lnTo>
                <a:lnTo>
                  <a:pt x="4258225" y="1484899"/>
                </a:lnTo>
                <a:lnTo>
                  <a:pt x="4267011" y="1511406"/>
                </a:lnTo>
                <a:lnTo>
                  <a:pt x="4275468" y="1538062"/>
                </a:lnTo>
                <a:lnTo>
                  <a:pt x="4283590" y="1564863"/>
                </a:lnTo>
                <a:lnTo>
                  <a:pt x="4291379" y="1591809"/>
                </a:lnTo>
                <a:lnTo>
                  <a:pt x="4298830" y="1618896"/>
                </a:lnTo>
                <a:lnTo>
                  <a:pt x="4305940" y="1646122"/>
                </a:lnTo>
                <a:lnTo>
                  <a:pt x="4312709" y="1673485"/>
                </a:lnTo>
                <a:lnTo>
                  <a:pt x="4319133" y="1700983"/>
                </a:lnTo>
                <a:lnTo>
                  <a:pt x="4325210" y="1728612"/>
                </a:lnTo>
                <a:lnTo>
                  <a:pt x="4330937" y="1756370"/>
                </a:lnTo>
                <a:lnTo>
                  <a:pt x="4336313" y="1784255"/>
                </a:lnTo>
                <a:lnTo>
                  <a:pt x="4341333" y="1812265"/>
                </a:lnTo>
                <a:lnTo>
                  <a:pt x="4345997" y="1840397"/>
                </a:lnTo>
                <a:lnTo>
                  <a:pt x="4350302" y="1868649"/>
                </a:lnTo>
                <a:lnTo>
                  <a:pt x="4354246" y="1897018"/>
                </a:lnTo>
                <a:lnTo>
                  <a:pt x="4357825" y="1925502"/>
                </a:lnTo>
                <a:lnTo>
                  <a:pt x="4361037" y="1954098"/>
                </a:lnTo>
                <a:lnTo>
                  <a:pt x="4363881" y="1982804"/>
                </a:lnTo>
                <a:lnTo>
                  <a:pt x="4366354" y="2011619"/>
                </a:lnTo>
                <a:lnTo>
                  <a:pt x="4368453" y="2040538"/>
                </a:lnTo>
                <a:lnTo>
                  <a:pt x="4370175" y="2069560"/>
                </a:lnTo>
                <a:lnTo>
                  <a:pt x="4371519" y="2098682"/>
                </a:lnTo>
                <a:lnTo>
                  <a:pt x="4372482" y="2127902"/>
                </a:lnTo>
                <a:lnTo>
                  <a:pt x="4373061" y="2157218"/>
                </a:lnTo>
                <a:lnTo>
                  <a:pt x="4373255" y="2186627"/>
                </a:lnTo>
                <a:lnTo>
                  <a:pt x="4373061" y="2216036"/>
                </a:lnTo>
                <a:lnTo>
                  <a:pt x="4372482" y="2245352"/>
                </a:lnTo>
                <a:lnTo>
                  <a:pt x="4371519" y="2274572"/>
                </a:lnTo>
                <a:lnTo>
                  <a:pt x="4370175" y="2303694"/>
                </a:lnTo>
                <a:lnTo>
                  <a:pt x="4368453" y="2332717"/>
                </a:lnTo>
                <a:lnTo>
                  <a:pt x="4366354" y="2361636"/>
                </a:lnTo>
                <a:lnTo>
                  <a:pt x="4363881" y="2390450"/>
                </a:lnTo>
                <a:lnTo>
                  <a:pt x="4361037" y="2419156"/>
                </a:lnTo>
                <a:lnTo>
                  <a:pt x="4357825" y="2447753"/>
                </a:lnTo>
                <a:lnTo>
                  <a:pt x="4354246" y="2476237"/>
                </a:lnTo>
                <a:lnTo>
                  <a:pt x="4350302" y="2504605"/>
                </a:lnTo>
                <a:lnTo>
                  <a:pt x="4345997" y="2532857"/>
                </a:lnTo>
                <a:lnTo>
                  <a:pt x="4341333" y="2560989"/>
                </a:lnTo>
                <a:lnTo>
                  <a:pt x="4336313" y="2588999"/>
                </a:lnTo>
                <a:lnTo>
                  <a:pt x="4330937" y="2616885"/>
                </a:lnTo>
                <a:lnTo>
                  <a:pt x="4325210" y="2644643"/>
                </a:lnTo>
                <a:lnTo>
                  <a:pt x="4319133" y="2672272"/>
                </a:lnTo>
                <a:lnTo>
                  <a:pt x="4312709" y="2699769"/>
                </a:lnTo>
                <a:lnTo>
                  <a:pt x="4305940" y="2727132"/>
                </a:lnTo>
                <a:lnTo>
                  <a:pt x="4298830" y="2754358"/>
                </a:lnTo>
                <a:lnTo>
                  <a:pt x="4291379" y="2781445"/>
                </a:lnTo>
                <a:lnTo>
                  <a:pt x="4283590" y="2808391"/>
                </a:lnTo>
                <a:lnTo>
                  <a:pt x="4275468" y="2835193"/>
                </a:lnTo>
                <a:lnTo>
                  <a:pt x="4267011" y="2861849"/>
                </a:lnTo>
                <a:lnTo>
                  <a:pt x="4258225" y="2888355"/>
                </a:lnTo>
                <a:lnTo>
                  <a:pt x="4249112" y="2914711"/>
                </a:lnTo>
                <a:lnTo>
                  <a:pt x="4239672" y="2940913"/>
                </a:lnTo>
                <a:lnTo>
                  <a:pt x="4229911" y="2966959"/>
                </a:lnTo>
                <a:lnTo>
                  <a:pt x="4219827" y="2992846"/>
                </a:lnTo>
                <a:lnTo>
                  <a:pt x="4209427" y="3018573"/>
                </a:lnTo>
                <a:lnTo>
                  <a:pt x="4198711" y="3044136"/>
                </a:lnTo>
                <a:lnTo>
                  <a:pt x="4187681" y="3069534"/>
                </a:lnTo>
                <a:lnTo>
                  <a:pt x="4176340" y="3094764"/>
                </a:lnTo>
                <a:lnTo>
                  <a:pt x="4164691" y="3119823"/>
                </a:lnTo>
                <a:lnTo>
                  <a:pt x="4152736" y="3144710"/>
                </a:lnTo>
                <a:lnTo>
                  <a:pt x="4140478" y="3169421"/>
                </a:lnTo>
                <a:lnTo>
                  <a:pt x="4127918" y="3193954"/>
                </a:lnTo>
                <a:lnTo>
                  <a:pt x="4115060" y="3218306"/>
                </a:lnTo>
                <a:lnTo>
                  <a:pt x="4101905" y="3242477"/>
                </a:lnTo>
                <a:lnTo>
                  <a:pt x="4088456" y="3266462"/>
                </a:lnTo>
                <a:lnTo>
                  <a:pt x="4074716" y="3290260"/>
                </a:lnTo>
                <a:lnTo>
                  <a:pt x="4060687" y="3313868"/>
                </a:lnTo>
                <a:lnTo>
                  <a:pt x="4046371" y="3337283"/>
                </a:lnTo>
                <a:lnTo>
                  <a:pt x="4031771" y="3360504"/>
                </a:lnTo>
                <a:lnTo>
                  <a:pt x="4016889" y="3383528"/>
                </a:lnTo>
                <a:lnTo>
                  <a:pt x="4001728" y="3406352"/>
                </a:lnTo>
                <a:lnTo>
                  <a:pt x="3986289" y="3428975"/>
                </a:lnTo>
                <a:lnTo>
                  <a:pt x="3970577" y="3451393"/>
                </a:lnTo>
                <a:lnTo>
                  <a:pt x="3954592" y="3473603"/>
                </a:lnTo>
                <a:lnTo>
                  <a:pt x="3938337" y="3495605"/>
                </a:lnTo>
                <a:lnTo>
                  <a:pt x="3921816" y="3517396"/>
                </a:lnTo>
                <a:lnTo>
                  <a:pt x="3905029" y="3538972"/>
                </a:lnTo>
                <a:lnTo>
                  <a:pt x="3887980" y="3560331"/>
                </a:lnTo>
                <a:lnTo>
                  <a:pt x="3870670" y="3581472"/>
                </a:lnTo>
                <a:lnTo>
                  <a:pt x="3853103" y="3602391"/>
                </a:lnTo>
                <a:lnTo>
                  <a:pt x="3835281" y="3623087"/>
                </a:lnTo>
                <a:lnTo>
                  <a:pt x="3817207" y="3643557"/>
                </a:lnTo>
                <a:lnTo>
                  <a:pt x="3798881" y="3663798"/>
                </a:lnTo>
                <a:lnTo>
                  <a:pt x="3780308" y="3683808"/>
                </a:lnTo>
                <a:lnTo>
                  <a:pt x="3761489" y="3703585"/>
                </a:lnTo>
                <a:lnTo>
                  <a:pt x="3742428" y="3723125"/>
                </a:lnTo>
                <a:lnTo>
                  <a:pt x="3723125" y="3742428"/>
                </a:lnTo>
                <a:lnTo>
                  <a:pt x="3703585" y="3761489"/>
                </a:lnTo>
                <a:lnTo>
                  <a:pt x="3683808" y="3780308"/>
                </a:lnTo>
                <a:lnTo>
                  <a:pt x="3663798" y="3798881"/>
                </a:lnTo>
                <a:lnTo>
                  <a:pt x="3643557" y="3817206"/>
                </a:lnTo>
                <a:lnTo>
                  <a:pt x="3623088" y="3835281"/>
                </a:lnTo>
                <a:lnTo>
                  <a:pt x="3602392" y="3853103"/>
                </a:lnTo>
                <a:lnTo>
                  <a:pt x="3581473" y="3870670"/>
                </a:lnTo>
                <a:lnTo>
                  <a:pt x="3560332" y="3887980"/>
                </a:lnTo>
                <a:lnTo>
                  <a:pt x="3538972" y="3905028"/>
                </a:lnTo>
                <a:lnTo>
                  <a:pt x="3517396" y="3921816"/>
                </a:lnTo>
                <a:lnTo>
                  <a:pt x="3495606" y="3938337"/>
                </a:lnTo>
                <a:lnTo>
                  <a:pt x="3473604" y="3954592"/>
                </a:lnTo>
                <a:lnTo>
                  <a:pt x="3451393" y="3970577"/>
                </a:lnTo>
                <a:lnTo>
                  <a:pt x="3428975" y="3986289"/>
                </a:lnTo>
                <a:lnTo>
                  <a:pt x="3406353" y="4001728"/>
                </a:lnTo>
                <a:lnTo>
                  <a:pt x="3383528" y="4016889"/>
                </a:lnTo>
                <a:lnTo>
                  <a:pt x="3360504" y="4031771"/>
                </a:lnTo>
                <a:lnTo>
                  <a:pt x="3337284" y="4046371"/>
                </a:lnTo>
                <a:lnTo>
                  <a:pt x="3313868" y="4060687"/>
                </a:lnTo>
                <a:lnTo>
                  <a:pt x="3290260" y="4074716"/>
                </a:lnTo>
                <a:lnTo>
                  <a:pt x="3266462" y="4088456"/>
                </a:lnTo>
                <a:lnTo>
                  <a:pt x="3242477" y="4101905"/>
                </a:lnTo>
                <a:lnTo>
                  <a:pt x="3218306" y="4115060"/>
                </a:lnTo>
                <a:lnTo>
                  <a:pt x="3193954" y="4127918"/>
                </a:lnTo>
                <a:lnTo>
                  <a:pt x="3169421" y="4140478"/>
                </a:lnTo>
                <a:lnTo>
                  <a:pt x="3144710" y="4152736"/>
                </a:lnTo>
                <a:lnTo>
                  <a:pt x="3119823" y="4164691"/>
                </a:lnTo>
                <a:lnTo>
                  <a:pt x="3094764" y="4176340"/>
                </a:lnTo>
                <a:lnTo>
                  <a:pt x="3069534" y="4187681"/>
                </a:lnTo>
                <a:lnTo>
                  <a:pt x="3044137" y="4198711"/>
                </a:lnTo>
                <a:lnTo>
                  <a:pt x="3018573" y="4209427"/>
                </a:lnTo>
                <a:lnTo>
                  <a:pt x="2992847" y="4219827"/>
                </a:lnTo>
                <a:lnTo>
                  <a:pt x="2966959" y="4229911"/>
                </a:lnTo>
                <a:lnTo>
                  <a:pt x="2940913" y="4239672"/>
                </a:lnTo>
                <a:lnTo>
                  <a:pt x="2914711" y="4249112"/>
                </a:lnTo>
                <a:lnTo>
                  <a:pt x="2888355" y="4258225"/>
                </a:lnTo>
                <a:lnTo>
                  <a:pt x="2861849" y="4267011"/>
                </a:lnTo>
                <a:lnTo>
                  <a:pt x="2835193" y="4275468"/>
                </a:lnTo>
                <a:lnTo>
                  <a:pt x="2808391" y="4283590"/>
                </a:lnTo>
                <a:lnTo>
                  <a:pt x="2781446" y="4291379"/>
                </a:lnTo>
                <a:lnTo>
                  <a:pt x="2754358" y="4298830"/>
                </a:lnTo>
                <a:lnTo>
                  <a:pt x="2727132" y="4305940"/>
                </a:lnTo>
                <a:lnTo>
                  <a:pt x="2699769" y="4312709"/>
                </a:lnTo>
                <a:lnTo>
                  <a:pt x="2672272" y="4319133"/>
                </a:lnTo>
                <a:lnTo>
                  <a:pt x="2644643" y="4325210"/>
                </a:lnTo>
                <a:lnTo>
                  <a:pt x="2616885" y="4330937"/>
                </a:lnTo>
                <a:lnTo>
                  <a:pt x="2588999" y="4336313"/>
                </a:lnTo>
                <a:lnTo>
                  <a:pt x="2560989" y="4341333"/>
                </a:lnTo>
                <a:lnTo>
                  <a:pt x="2532858" y="4345997"/>
                </a:lnTo>
                <a:lnTo>
                  <a:pt x="2504605" y="4350302"/>
                </a:lnTo>
                <a:lnTo>
                  <a:pt x="2476237" y="4354246"/>
                </a:lnTo>
                <a:lnTo>
                  <a:pt x="2447753" y="4357825"/>
                </a:lnTo>
                <a:lnTo>
                  <a:pt x="2444171" y="4358227"/>
                </a:lnTo>
                <a:lnTo>
                  <a:pt x="1975397" y="4827004"/>
                </a:lnTo>
                <a:lnTo>
                  <a:pt x="1975397" y="4363147"/>
                </a:lnTo>
                <a:lnTo>
                  <a:pt x="1954098" y="4361037"/>
                </a:lnTo>
                <a:lnTo>
                  <a:pt x="1925502" y="4357825"/>
                </a:lnTo>
                <a:lnTo>
                  <a:pt x="1897018" y="4354246"/>
                </a:lnTo>
                <a:lnTo>
                  <a:pt x="1868649" y="4350302"/>
                </a:lnTo>
                <a:lnTo>
                  <a:pt x="1840397" y="4345997"/>
                </a:lnTo>
                <a:lnTo>
                  <a:pt x="1812265" y="4341333"/>
                </a:lnTo>
                <a:lnTo>
                  <a:pt x="1784255" y="4336313"/>
                </a:lnTo>
                <a:lnTo>
                  <a:pt x="1756370" y="4330937"/>
                </a:lnTo>
                <a:lnTo>
                  <a:pt x="1728612" y="4325210"/>
                </a:lnTo>
                <a:lnTo>
                  <a:pt x="1700983" y="4319133"/>
                </a:lnTo>
                <a:lnTo>
                  <a:pt x="1673485" y="4312709"/>
                </a:lnTo>
                <a:lnTo>
                  <a:pt x="1646122" y="4305940"/>
                </a:lnTo>
                <a:lnTo>
                  <a:pt x="1618896" y="4298830"/>
                </a:lnTo>
                <a:lnTo>
                  <a:pt x="1591809" y="4291379"/>
                </a:lnTo>
                <a:lnTo>
                  <a:pt x="1564863" y="4283590"/>
                </a:lnTo>
                <a:lnTo>
                  <a:pt x="1538062" y="4275468"/>
                </a:lnTo>
                <a:lnTo>
                  <a:pt x="1511406" y="4267011"/>
                </a:lnTo>
                <a:lnTo>
                  <a:pt x="1484899" y="4258225"/>
                </a:lnTo>
                <a:lnTo>
                  <a:pt x="1458544" y="4249112"/>
                </a:lnTo>
                <a:lnTo>
                  <a:pt x="1432342" y="4239672"/>
                </a:lnTo>
                <a:lnTo>
                  <a:pt x="1406296" y="4229911"/>
                </a:lnTo>
                <a:lnTo>
                  <a:pt x="1380408" y="4219827"/>
                </a:lnTo>
                <a:lnTo>
                  <a:pt x="1354681" y="4209427"/>
                </a:lnTo>
                <a:lnTo>
                  <a:pt x="1329118" y="4198711"/>
                </a:lnTo>
                <a:lnTo>
                  <a:pt x="1303720" y="4187681"/>
                </a:lnTo>
                <a:lnTo>
                  <a:pt x="1278490" y="4176340"/>
                </a:lnTo>
                <a:lnTo>
                  <a:pt x="1253431" y="4164691"/>
                </a:lnTo>
                <a:lnTo>
                  <a:pt x="1228545" y="4152736"/>
                </a:lnTo>
                <a:lnTo>
                  <a:pt x="1203834" y="4140478"/>
                </a:lnTo>
                <a:lnTo>
                  <a:pt x="1179301" y="4127918"/>
                </a:lnTo>
                <a:lnTo>
                  <a:pt x="1154948" y="4115060"/>
                </a:lnTo>
                <a:lnTo>
                  <a:pt x="1130777" y="4101905"/>
                </a:lnTo>
                <a:lnTo>
                  <a:pt x="1106792" y="4088456"/>
                </a:lnTo>
                <a:lnTo>
                  <a:pt x="1082995" y="4074716"/>
                </a:lnTo>
                <a:lnTo>
                  <a:pt x="1059386" y="4060687"/>
                </a:lnTo>
                <a:lnTo>
                  <a:pt x="1035971" y="4046371"/>
                </a:lnTo>
                <a:lnTo>
                  <a:pt x="1012750" y="4031771"/>
                </a:lnTo>
                <a:lnTo>
                  <a:pt x="989726" y="4016889"/>
                </a:lnTo>
                <a:lnTo>
                  <a:pt x="966902" y="4001728"/>
                </a:lnTo>
                <a:lnTo>
                  <a:pt x="944279" y="3986289"/>
                </a:lnTo>
                <a:lnTo>
                  <a:pt x="921862" y="3970577"/>
                </a:lnTo>
                <a:lnTo>
                  <a:pt x="899651" y="3954592"/>
                </a:lnTo>
                <a:lnTo>
                  <a:pt x="877649" y="3938337"/>
                </a:lnTo>
                <a:lnTo>
                  <a:pt x="855859" y="3921816"/>
                </a:lnTo>
                <a:lnTo>
                  <a:pt x="834282" y="3905028"/>
                </a:lnTo>
                <a:lnTo>
                  <a:pt x="812923" y="3887980"/>
                </a:lnTo>
                <a:lnTo>
                  <a:pt x="791782" y="3870670"/>
                </a:lnTo>
                <a:lnTo>
                  <a:pt x="770863" y="3853103"/>
                </a:lnTo>
                <a:lnTo>
                  <a:pt x="750167" y="3835281"/>
                </a:lnTo>
                <a:lnTo>
                  <a:pt x="729697" y="3817206"/>
                </a:lnTo>
                <a:lnTo>
                  <a:pt x="709456" y="3798881"/>
                </a:lnTo>
                <a:lnTo>
                  <a:pt x="689447" y="3780308"/>
                </a:lnTo>
                <a:lnTo>
                  <a:pt x="669670" y="3761489"/>
                </a:lnTo>
                <a:lnTo>
                  <a:pt x="650129" y="3742428"/>
                </a:lnTo>
                <a:lnTo>
                  <a:pt x="630826" y="3723125"/>
                </a:lnTo>
                <a:lnTo>
                  <a:pt x="611765" y="3703585"/>
                </a:lnTo>
                <a:lnTo>
                  <a:pt x="592946" y="3683808"/>
                </a:lnTo>
                <a:lnTo>
                  <a:pt x="574373" y="3663798"/>
                </a:lnTo>
                <a:lnTo>
                  <a:pt x="556048" y="3643557"/>
                </a:lnTo>
                <a:lnTo>
                  <a:pt x="537973" y="3623087"/>
                </a:lnTo>
                <a:lnTo>
                  <a:pt x="520151" y="3602391"/>
                </a:lnTo>
                <a:lnTo>
                  <a:pt x="502584" y="3581472"/>
                </a:lnTo>
                <a:lnTo>
                  <a:pt x="485275" y="3560331"/>
                </a:lnTo>
                <a:lnTo>
                  <a:pt x="468226" y="3538972"/>
                </a:lnTo>
                <a:lnTo>
                  <a:pt x="451439" y="3517396"/>
                </a:lnTo>
                <a:lnTo>
                  <a:pt x="434917" y="3495605"/>
                </a:lnTo>
                <a:lnTo>
                  <a:pt x="418663" y="3473603"/>
                </a:lnTo>
                <a:lnTo>
                  <a:pt x="402678" y="3451393"/>
                </a:lnTo>
                <a:lnTo>
                  <a:pt x="386965" y="3428975"/>
                </a:lnTo>
                <a:lnTo>
                  <a:pt x="371526" y="3406352"/>
                </a:lnTo>
                <a:lnTo>
                  <a:pt x="356365" y="3383528"/>
                </a:lnTo>
                <a:lnTo>
                  <a:pt x="341483" y="3360504"/>
                </a:lnTo>
                <a:lnTo>
                  <a:pt x="326883" y="3337283"/>
                </a:lnTo>
                <a:lnTo>
                  <a:pt x="312567" y="3313868"/>
                </a:lnTo>
                <a:lnTo>
                  <a:pt x="298538" y="3290260"/>
                </a:lnTo>
                <a:lnTo>
                  <a:pt x="284798" y="3266462"/>
                </a:lnTo>
                <a:lnTo>
                  <a:pt x="271350" y="3242477"/>
                </a:lnTo>
                <a:lnTo>
                  <a:pt x="258195" y="3218306"/>
                </a:lnTo>
                <a:lnTo>
                  <a:pt x="245336" y="3193954"/>
                </a:lnTo>
                <a:lnTo>
                  <a:pt x="232777" y="3169421"/>
                </a:lnTo>
                <a:lnTo>
                  <a:pt x="220518" y="3144710"/>
                </a:lnTo>
                <a:lnTo>
                  <a:pt x="208564" y="3119823"/>
                </a:lnTo>
                <a:lnTo>
                  <a:pt x="196915" y="3094764"/>
                </a:lnTo>
                <a:lnTo>
                  <a:pt x="185574" y="3069534"/>
                </a:lnTo>
                <a:lnTo>
                  <a:pt x="174544" y="3044136"/>
                </a:lnTo>
                <a:lnTo>
                  <a:pt x="163828" y="3018573"/>
                </a:lnTo>
                <a:lnTo>
                  <a:pt x="153427" y="2992846"/>
                </a:lnTo>
                <a:lnTo>
                  <a:pt x="143345" y="2966959"/>
                </a:lnTo>
                <a:lnTo>
                  <a:pt x="133582" y="2940913"/>
                </a:lnTo>
                <a:lnTo>
                  <a:pt x="124143" y="2914711"/>
                </a:lnTo>
                <a:lnTo>
                  <a:pt x="115029" y="2888355"/>
                </a:lnTo>
                <a:lnTo>
                  <a:pt x="106243" y="2861849"/>
                </a:lnTo>
                <a:lnTo>
                  <a:pt x="97787" y="2835193"/>
                </a:lnTo>
                <a:lnTo>
                  <a:pt x="89664" y="2808391"/>
                </a:lnTo>
                <a:lnTo>
                  <a:pt x="81876" y="2781445"/>
                </a:lnTo>
                <a:lnTo>
                  <a:pt x="74425" y="2754358"/>
                </a:lnTo>
                <a:lnTo>
                  <a:pt x="67314" y="2727132"/>
                </a:lnTo>
                <a:lnTo>
                  <a:pt x="60545" y="2699769"/>
                </a:lnTo>
                <a:lnTo>
                  <a:pt x="54122" y="2672272"/>
                </a:lnTo>
                <a:lnTo>
                  <a:pt x="48045" y="2644643"/>
                </a:lnTo>
                <a:lnTo>
                  <a:pt x="42318" y="2616885"/>
                </a:lnTo>
                <a:lnTo>
                  <a:pt x="36942" y="2588999"/>
                </a:lnTo>
                <a:lnTo>
                  <a:pt x="31921" y="2560989"/>
                </a:lnTo>
                <a:lnTo>
                  <a:pt x="27257" y="2532857"/>
                </a:lnTo>
                <a:lnTo>
                  <a:pt x="22952" y="2504605"/>
                </a:lnTo>
                <a:lnTo>
                  <a:pt x="19009" y="2476237"/>
                </a:lnTo>
                <a:lnTo>
                  <a:pt x="15430" y="2447753"/>
                </a:lnTo>
                <a:lnTo>
                  <a:pt x="12217" y="2419156"/>
                </a:lnTo>
                <a:lnTo>
                  <a:pt x="9374" y="2390450"/>
                </a:lnTo>
                <a:lnTo>
                  <a:pt x="6901" y="2361636"/>
                </a:lnTo>
                <a:lnTo>
                  <a:pt x="4803" y="2332717"/>
                </a:lnTo>
                <a:lnTo>
                  <a:pt x="3080" y="2303694"/>
                </a:lnTo>
                <a:lnTo>
                  <a:pt x="1736" y="2274572"/>
                </a:lnTo>
                <a:lnTo>
                  <a:pt x="773" y="2245352"/>
                </a:lnTo>
                <a:lnTo>
                  <a:pt x="193" y="2216036"/>
                </a:lnTo>
                <a:lnTo>
                  <a:pt x="0" y="2186627"/>
                </a:lnTo>
                <a:lnTo>
                  <a:pt x="193" y="2157218"/>
                </a:lnTo>
                <a:lnTo>
                  <a:pt x="773" y="2127902"/>
                </a:lnTo>
                <a:lnTo>
                  <a:pt x="1736" y="2098682"/>
                </a:lnTo>
                <a:lnTo>
                  <a:pt x="3080" y="2069560"/>
                </a:lnTo>
                <a:lnTo>
                  <a:pt x="4803" y="2040538"/>
                </a:lnTo>
                <a:lnTo>
                  <a:pt x="6901" y="2011619"/>
                </a:lnTo>
                <a:lnTo>
                  <a:pt x="9374" y="1982804"/>
                </a:lnTo>
                <a:lnTo>
                  <a:pt x="12217" y="1954098"/>
                </a:lnTo>
                <a:lnTo>
                  <a:pt x="15430" y="1925502"/>
                </a:lnTo>
                <a:lnTo>
                  <a:pt x="19009" y="1897018"/>
                </a:lnTo>
                <a:lnTo>
                  <a:pt x="22952" y="1868649"/>
                </a:lnTo>
                <a:lnTo>
                  <a:pt x="27257" y="1840397"/>
                </a:lnTo>
                <a:lnTo>
                  <a:pt x="31921" y="1812265"/>
                </a:lnTo>
                <a:lnTo>
                  <a:pt x="36942" y="1784255"/>
                </a:lnTo>
                <a:lnTo>
                  <a:pt x="42318" y="1756370"/>
                </a:lnTo>
                <a:lnTo>
                  <a:pt x="48045" y="1728612"/>
                </a:lnTo>
                <a:lnTo>
                  <a:pt x="54122" y="1700983"/>
                </a:lnTo>
                <a:lnTo>
                  <a:pt x="60545" y="1673485"/>
                </a:lnTo>
                <a:lnTo>
                  <a:pt x="67314" y="1646122"/>
                </a:lnTo>
                <a:lnTo>
                  <a:pt x="74425" y="1618896"/>
                </a:lnTo>
                <a:lnTo>
                  <a:pt x="81876" y="1591809"/>
                </a:lnTo>
                <a:lnTo>
                  <a:pt x="89664" y="1564863"/>
                </a:lnTo>
                <a:lnTo>
                  <a:pt x="97787" y="1538062"/>
                </a:lnTo>
                <a:lnTo>
                  <a:pt x="106243" y="1511406"/>
                </a:lnTo>
                <a:lnTo>
                  <a:pt x="115029" y="1484899"/>
                </a:lnTo>
                <a:lnTo>
                  <a:pt x="124143" y="1458544"/>
                </a:lnTo>
                <a:lnTo>
                  <a:pt x="133582" y="1432342"/>
                </a:lnTo>
                <a:lnTo>
                  <a:pt x="143345" y="1406296"/>
                </a:lnTo>
                <a:lnTo>
                  <a:pt x="153427" y="1380408"/>
                </a:lnTo>
                <a:lnTo>
                  <a:pt x="163828" y="1354681"/>
                </a:lnTo>
                <a:lnTo>
                  <a:pt x="174544" y="1329118"/>
                </a:lnTo>
                <a:lnTo>
                  <a:pt x="185574" y="1303720"/>
                </a:lnTo>
                <a:lnTo>
                  <a:pt x="196915" y="1278490"/>
                </a:lnTo>
                <a:lnTo>
                  <a:pt x="208564" y="1253431"/>
                </a:lnTo>
                <a:lnTo>
                  <a:pt x="220518" y="1228545"/>
                </a:lnTo>
                <a:lnTo>
                  <a:pt x="232777" y="1203834"/>
                </a:lnTo>
                <a:lnTo>
                  <a:pt x="245336" y="1179301"/>
                </a:lnTo>
                <a:lnTo>
                  <a:pt x="258195" y="1154948"/>
                </a:lnTo>
                <a:lnTo>
                  <a:pt x="271350" y="1130777"/>
                </a:lnTo>
                <a:lnTo>
                  <a:pt x="284798" y="1106793"/>
                </a:lnTo>
                <a:lnTo>
                  <a:pt x="298538" y="1082995"/>
                </a:lnTo>
                <a:lnTo>
                  <a:pt x="312567" y="1059387"/>
                </a:lnTo>
                <a:lnTo>
                  <a:pt x="326883" y="1035971"/>
                </a:lnTo>
                <a:lnTo>
                  <a:pt x="341483" y="1012750"/>
                </a:lnTo>
                <a:lnTo>
                  <a:pt x="356365" y="989726"/>
                </a:lnTo>
                <a:lnTo>
                  <a:pt x="371526" y="966902"/>
                </a:lnTo>
                <a:lnTo>
                  <a:pt x="386965" y="944280"/>
                </a:lnTo>
                <a:lnTo>
                  <a:pt x="402678" y="921862"/>
                </a:lnTo>
                <a:lnTo>
                  <a:pt x="418663" y="899651"/>
                </a:lnTo>
                <a:lnTo>
                  <a:pt x="434917" y="877649"/>
                </a:lnTo>
                <a:lnTo>
                  <a:pt x="451439" y="855859"/>
                </a:lnTo>
                <a:lnTo>
                  <a:pt x="468226" y="834283"/>
                </a:lnTo>
                <a:lnTo>
                  <a:pt x="485275" y="812923"/>
                </a:lnTo>
                <a:lnTo>
                  <a:pt x="502584" y="791783"/>
                </a:lnTo>
                <a:lnTo>
                  <a:pt x="520151" y="770863"/>
                </a:lnTo>
                <a:lnTo>
                  <a:pt x="537973" y="750167"/>
                </a:lnTo>
                <a:lnTo>
                  <a:pt x="556048" y="729697"/>
                </a:lnTo>
                <a:lnTo>
                  <a:pt x="574373" y="709456"/>
                </a:lnTo>
                <a:lnTo>
                  <a:pt x="592946" y="689447"/>
                </a:lnTo>
                <a:lnTo>
                  <a:pt x="611765" y="669670"/>
                </a:lnTo>
                <a:lnTo>
                  <a:pt x="630826" y="650130"/>
                </a:lnTo>
                <a:lnTo>
                  <a:pt x="650129" y="630827"/>
                </a:lnTo>
                <a:lnTo>
                  <a:pt x="669670" y="611765"/>
                </a:lnTo>
                <a:lnTo>
                  <a:pt x="689447" y="592947"/>
                </a:lnTo>
                <a:lnTo>
                  <a:pt x="709456" y="574373"/>
                </a:lnTo>
                <a:lnTo>
                  <a:pt x="729697" y="556048"/>
                </a:lnTo>
                <a:lnTo>
                  <a:pt x="750167" y="537973"/>
                </a:lnTo>
                <a:lnTo>
                  <a:pt x="770863" y="520151"/>
                </a:lnTo>
                <a:lnTo>
                  <a:pt x="791782" y="502584"/>
                </a:lnTo>
                <a:lnTo>
                  <a:pt x="812923" y="485275"/>
                </a:lnTo>
                <a:lnTo>
                  <a:pt x="834282" y="468226"/>
                </a:lnTo>
                <a:lnTo>
                  <a:pt x="855859" y="451439"/>
                </a:lnTo>
                <a:lnTo>
                  <a:pt x="877649" y="434917"/>
                </a:lnTo>
                <a:lnTo>
                  <a:pt x="899651" y="418663"/>
                </a:lnTo>
                <a:lnTo>
                  <a:pt x="921862" y="402678"/>
                </a:lnTo>
                <a:lnTo>
                  <a:pt x="944279" y="386965"/>
                </a:lnTo>
                <a:lnTo>
                  <a:pt x="966902" y="371527"/>
                </a:lnTo>
                <a:lnTo>
                  <a:pt x="989726" y="356365"/>
                </a:lnTo>
                <a:lnTo>
                  <a:pt x="1012750" y="341484"/>
                </a:lnTo>
                <a:lnTo>
                  <a:pt x="1035971" y="326883"/>
                </a:lnTo>
                <a:lnTo>
                  <a:pt x="1059386" y="312567"/>
                </a:lnTo>
                <a:lnTo>
                  <a:pt x="1082995" y="298538"/>
                </a:lnTo>
                <a:lnTo>
                  <a:pt x="1106792" y="284799"/>
                </a:lnTo>
                <a:lnTo>
                  <a:pt x="1130777" y="271350"/>
                </a:lnTo>
                <a:lnTo>
                  <a:pt x="1154948" y="258195"/>
                </a:lnTo>
                <a:lnTo>
                  <a:pt x="1179301" y="245336"/>
                </a:lnTo>
                <a:lnTo>
                  <a:pt x="1203834" y="232777"/>
                </a:lnTo>
                <a:lnTo>
                  <a:pt x="1228545" y="220518"/>
                </a:lnTo>
                <a:lnTo>
                  <a:pt x="1253431" y="208564"/>
                </a:lnTo>
                <a:lnTo>
                  <a:pt x="1278490" y="196915"/>
                </a:lnTo>
                <a:lnTo>
                  <a:pt x="1303720" y="185574"/>
                </a:lnTo>
                <a:lnTo>
                  <a:pt x="1329118" y="174545"/>
                </a:lnTo>
                <a:lnTo>
                  <a:pt x="1354681" y="163828"/>
                </a:lnTo>
                <a:lnTo>
                  <a:pt x="1380408" y="153427"/>
                </a:lnTo>
                <a:lnTo>
                  <a:pt x="1406296" y="143345"/>
                </a:lnTo>
                <a:lnTo>
                  <a:pt x="1432342" y="133582"/>
                </a:lnTo>
                <a:lnTo>
                  <a:pt x="1458544" y="124143"/>
                </a:lnTo>
                <a:lnTo>
                  <a:pt x="1484899" y="115029"/>
                </a:lnTo>
                <a:lnTo>
                  <a:pt x="1511406" y="106243"/>
                </a:lnTo>
                <a:lnTo>
                  <a:pt x="1538062" y="97788"/>
                </a:lnTo>
                <a:lnTo>
                  <a:pt x="1564863" y="89664"/>
                </a:lnTo>
                <a:lnTo>
                  <a:pt x="1591809" y="81876"/>
                </a:lnTo>
                <a:lnTo>
                  <a:pt x="1618896" y="74425"/>
                </a:lnTo>
                <a:lnTo>
                  <a:pt x="1646122" y="67314"/>
                </a:lnTo>
                <a:lnTo>
                  <a:pt x="1673485" y="60546"/>
                </a:lnTo>
                <a:lnTo>
                  <a:pt x="1700983" y="54122"/>
                </a:lnTo>
                <a:lnTo>
                  <a:pt x="1728612" y="48045"/>
                </a:lnTo>
                <a:lnTo>
                  <a:pt x="1756370" y="42318"/>
                </a:lnTo>
                <a:lnTo>
                  <a:pt x="1784255" y="36943"/>
                </a:lnTo>
                <a:lnTo>
                  <a:pt x="1812265" y="31922"/>
                </a:lnTo>
                <a:lnTo>
                  <a:pt x="1840397" y="27257"/>
                </a:lnTo>
                <a:lnTo>
                  <a:pt x="1868649" y="22952"/>
                </a:lnTo>
                <a:lnTo>
                  <a:pt x="1897018" y="19009"/>
                </a:lnTo>
                <a:lnTo>
                  <a:pt x="1925502" y="15430"/>
                </a:lnTo>
                <a:lnTo>
                  <a:pt x="1954098" y="12217"/>
                </a:lnTo>
                <a:lnTo>
                  <a:pt x="1982805" y="9374"/>
                </a:lnTo>
                <a:lnTo>
                  <a:pt x="2011619" y="6901"/>
                </a:lnTo>
                <a:lnTo>
                  <a:pt x="2040538" y="4803"/>
                </a:lnTo>
                <a:lnTo>
                  <a:pt x="2069560" y="3080"/>
                </a:lnTo>
                <a:lnTo>
                  <a:pt x="2098682" y="1736"/>
                </a:lnTo>
                <a:lnTo>
                  <a:pt x="2127903" y="773"/>
                </a:lnTo>
                <a:lnTo>
                  <a:pt x="2157218" y="19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>
            <a:noAutofit/>
          </a:bodyPr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31058700-B93E-4A4D-9C0A-36D095ACD2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88797" y="2941601"/>
            <a:ext cx="2588144" cy="151078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marL="7701">
              <a:spcBef>
                <a:spcPts val="82"/>
              </a:spcBef>
            </a:pPr>
            <a:r>
              <a:rPr lang="en-GB" sz="3578" spc="-24"/>
              <a:t>Click to edit Master title style</a:t>
            </a:r>
            <a:endParaRPr sz="3578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8EF6EA-0792-4C92-A59A-4EF81BC08D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026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A4D40C92-5FF9-2B4D-BE2A-A83EC8A44B89}"/>
              </a:ext>
            </a:extLst>
          </p:cNvPr>
          <p:cNvSpPr/>
          <p:nvPr userDrawn="1"/>
        </p:nvSpPr>
        <p:spPr>
          <a:xfrm>
            <a:off x="3909372" y="957315"/>
            <a:ext cx="4373255" cy="4827004"/>
          </a:xfrm>
          <a:custGeom>
            <a:avLst/>
            <a:gdLst>
              <a:gd name="connsiteX0" fmla="*/ 2186628 w 4373255"/>
              <a:gd name="connsiteY0" fmla="*/ 0 h 4827004"/>
              <a:gd name="connsiteX1" fmla="*/ 2216036 w 4373255"/>
              <a:gd name="connsiteY1" fmla="*/ 193 h 4827004"/>
              <a:gd name="connsiteX2" fmla="*/ 2245352 w 4373255"/>
              <a:gd name="connsiteY2" fmla="*/ 773 h 4827004"/>
              <a:gd name="connsiteX3" fmla="*/ 2274572 w 4373255"/>
              <a:gd name="connsiteY3" fmla="*/ 1736 h 4827004"/>
              <a:gd name="connsiteX4" fmla="*/ 2303694 w 4373255"/>
              <a:gd name="connsiteY4" fmla="*/ 3080 h 4827004"/>
              <a:gd name="connsiteX5" fmla="*/ 2332717 w 4373255"/>
              <a:gd name="connsiteY5" fmla="*/ 4803 h 4827004"/>
              <a:gd name="connsiteX6" fmla="*/ 2361636 w 4373255"/>
              <a:gd name="connsiteY6" fmla="*/ 6901 h 4827004"/>
              <a:gd name="connsiteX7" fmla="*/ 2390450 w 4373255"/>
              <a:gd name="connsiteY7" fmla="*/ 9374 h 4827004"/>
              <a:gd name="connsiteX8" fmla="*/ 2419156 w 4373255"/>
              <a:gd name="connsiteY8" fmla="*/ 12217 h 4827004"/>
              <a:gd name="connsiteX9" fmla="*/ 2447753 w 4373255"/>
              <a:gd name="connsiteY9" fmla="*/ 15430 h 4827004"/>
              <a:gd name="connsiteX10" fmla="*/ 2476237 w 4373255"/>
              <a:gd name="connsiteY10" fmla="*/ 19009 h 4827004"/>
              <a:gd name="connsiteX11" fmla="*/ 2504605 w 4373255"/>
              <a:gd name="connsiteY11" fmla="*/ 22952 h 4827004"/>
              <a:gd name="connsiteX12" fmla="*/ 2532858 w 4373255"/>
              <a:gd name="connsiteY12" fmla="*/ 27257 h 4827004"/>
              <a:gd name="connsiteX13" fmla="*/ 2560989 w 4373255"/>
              <a:gd name="connsiteY13" fmla="*/ 31922 h 4827004"/>
              <a:gd name="connsiteX14" fmla="*/ 2588999 w 4373255"/>
              <a:gd name="connsiteY14" fmla="*/ 36943 h 4827004"/>
              <a:gd name="connsiteX15" fmla="*/ 2616885 w 4373255"/>
              <a:gd name="connsiteY15" fmla="*/ 42318 h 4827004"/>
              <a:gd name="connsiteX16" fmla="*/ 2644643 w 4373255"/>
              <a:gd name="connsiteY16" fmla="*/ 48045 h 4827004"/>
              <a:gd name="connsiteX17" fmla="*/ 2672272 w 4373255"/>
              <a:gd name="connsiteY17" fmla="*/ 54122 h 4827004"/>
              <a:gd name="connsiteX18" fmla="*/ 2699769 w 4373255"/>
              <a:gd name="connsiteY18" fmla="*/ 60546 h 4827004"/>
              <a:gd name="connsiteX19" fmla="*/ 2727132 w 4373255"/>
              <a:gd name="connsiteY19" fmla="*/ 67314 h 4827004"/>
              <a:gd name="connsiteX20" fmla="*/ 2754358 w 4373255"/>
              <a:gd name="connsiteY20" fmla="*/ 74425 h 4827004"/>
              <a:gd name="connsiteX21" fmla="*/ 2781446 w 4373255"/>
              <a:gd name="connsiteY21" fmla="*/ 81876 h 4827004"/>
              <a:gd name="connsiteX22" fmla="*/ 2808391 w 4373255"/>
              <a:gd name="connsiteY22" fmla="*/ 89664 h 4827004"/>
              <a:gd name="connsiteX23" fmla="*/ 2835193 w 4373255"/>
              <a:gd name="connsiteY23" fmla="*/ 97788 h 4827004"/>
              <a:gd name="connsiteX24" fmla="*/ 2861849 w 4373255"/>
              <a:gd name="connsiteY24" fmla="*/ 106243 h 4827004"/>
              <a:gd name="connsiteX25" fmla="*/ 2888355 w 4373255"/>
              <a:gd name="connsiteY25" fmla="*/ 115029 h 4827004"/>
              <a:gd name="connsiteX26" fmla="*/ 2914711 w 4373255"/>
              <a:gd name="connsiteY26" fmla="*/ 124143 h 4827004"/>
              <a:gd name="connsiteX27" fmla="*/ 2940913 w 4373255"/>
              <a:gd name="connsiteY27" fmla="*/ 133582 h 4827004"/>
              <a:gd name="connsiteX28" fmla="*/ 2966959 w 4373255"/>
              <a:gd name="connsiteY28" fmla="*/ 143345 h 4827004"/>
              <a:gd name="connsiteX29" fmla="*/ 2992847 w 4373255"/>
              <a:gd name="connsiteY29" fmla="*/ 153427 h 4827004"/>
              <a:gd name="connsiteX30" fmla="*/ 3018573 w 4373255"/>
              <a:gd name="connsiteY30" fmla="*/ 163828 h 4827004"/>
              <a:gd name="connsiteX31" fmla="*/ 3044137 w 4373255"/>
              <a:gd name="connsiteY31" fmla="*/ 174545 h 4827004"/>
              <a:gd name="connsiteX32" fmla="*/ 3069534 w 4373255"/>
              <a:gd name="connsiteY32" fmla="*/ 185574 h 4827004"/>
              <a:gd name="connsiteX33" fmla="*/ 3094764 w 4373255"/>
              <a:gd name="connsiteY33" fmla="*/ 196915 h 4827004"/>
              <a:gd name="connsiteX34" fmla="*/ 3119823 w 4373255"/>
              <a:gd name="connsiteY34" fmla="*/ 208564 h 4827004"/>
              <a:gd name="connsiteX35" fmla="*/ 3144710 w 4373255"/>
              <a:gd name="connsiteY35" fmla="*/ 220518 h 4827004"/>
              <a:gd name="connsiteX36" fmla="*/ 3169421 w 4373255"/>
              <a:gd name="connsiteY36" fmla="*/ 232777 h 4827004"/>
              <a:gd name="connsiteX37" fmla="*/ 3193954 w 4373255"/>
              <a:gd name="connsiteY37" fmla="*/ 245336 h 4827004"/>
              <a:gd name="connsiteX38" fmla="*/ 3218306 w 4373255"/>
              <a:gd name="connsiteY38" fmla="*/ 258195 h 4827004"/>
              <a:gd name="connsiteX39" fmla="*/ 3242477 w 4373255"/>
              <a:gd name="connsiteY39" fmla="*/ 271350 h 4827004"/>
              <a:gd name="connsiteX40" fmla="*/ 3266462 w 4373255"/>
              <a:gd name="connsiteY40" fmla="*/ 284799 h 4827004"/>
              <a:gd name="connsiteX41" fmla="*/ 3290260 w 4373255"/>
              <a:gd name="connsiteY41" fmla="*/ 298538 h 4827004"/>
              <a:gd name="connsiteX42" fmla="*/ 3313868 w 4373255"/>
              <a:gd name="connsiteY42" fmla="*/ 312567 h 4827004"/>
              <a:gd name="connsiteX43" fmla="*/ 3337284 w 4373255"/>
              <a:gd name="connsiteY43" fmla="*/ 326883 h 4827004"/>
              <a:gd name="connsiteX44" fmla="*/ 3360504 w 4373255"/>
              <a:gd name="connsiteY44" fmla="*/ 341484 h 4827004"/>
              <a:gd name="connsiteX45" fmla="*/ 3383528 w 4373255"/>
              <a:gd name="connsiteY45" fmla="*/ 356365 h 4827004"/>
              <a:gd name="connsiteX46" fmla="*/ 3406353 w 4373255"/>
              <a:gd name="connsiteY46" fmla="*/ 371527 h 4827004"/>
              <a:gd name="connsiteX47" fmla="*/ 3428975 w 4373255"/>
              <a:gd name="connsiteY47" fmla="*/ 386965 h 4827004"/>
              <a:gd name="connsiteX48" fmla="*/ 3451393 w 4373255"/>
              <a:gd name="connsiteY48" fmla="*/ 402678 h 4827004"/>
              <a:gd name="connsiteX49" fmla="*/ 3473604 w 4373255"/>
              <a:gd name="connsiteY49" fmla="*/ 418663 h 4827004"/>
              <a:gd name="connsiteX50" fmla="*/ 3495606 w 4373255"/>
              <a:gd name="connsiteY50" fmla="*/ 434917 h 4827004"/>
              <a:gd name="connsiteX51" fmla="*/ 3517396 w 4373255"/>
              <a:gd name="connsiteY51" fmla="*/ 451439 h 4827004"/>
              <a:gd name="connsiteX52" fmla="*/ 3538972 w 4373255"/>
              <a:gd name="connsiteY52" fmla="*/ 468226 h 4827004"/>
              <a:gd name="connsiteX53" fmla="*/ 3560332 w 4373255"/>
              <a:gd name="connsiteY53" fmla="*/ 485275 h 4827004"/>
              <a:gd name="connsiteX54" fmla="*/ 3581473 w 4373255"/>
              <a:gd name="connsiteY54" fmla="*/ 502584 h 4827004"/>
              <a:gd name="connsiteX55" fmla="*/ 3602392 w 4373255"/>
              <a:gd name="connsiteY55" fmla="*/ 520151 h 4827004"/>
              <a:gd name="connsiteX56" fmla="*/ 3623088 w 4373255"/>
              <a:gd name="connsiteY56" fmla="*/ 537973 h 4827004"/>
              <a:gd name="connsiteX57" fmla="*/ 3643557 w 4373255"/>
              <a:gd name="connsiteY57" fmla="*/ 556048 h 4827004"/>
              <a:gd name="connsiteX58" fmla="*/ 3663798 w 4373255"/>
              <a:gd name="connsiteY58" fmla="*/ 574373 h 4827004"/>
              <a:gd name="connsiteX59" fmla="*/ 3683808 w 4373255"/>
              <a:gd name="connsiteY59" fmla="*/ 592947 h 4827004"/>
              <a:gd name="connsiteX60" fmla="*/ 3703585 w 4373255"/>
              <a:gd name="connsiteY60" fmla="*/ 611765 h 4827004"/>
              <a:gd name="connsiteX61" fmla="*/ 3723125 w 4373255"/>
              <a:gd name="connsiteY61" fmla="*/ 630827 h 4827004"/>
              <a:gd name="connsiteX62" fmla="*/ 3742428 w 4373255"/>
              <a:gd name="connsiteY62" fmla="*/ 650130 h 4827004"/>
              <a:gd name="connsiteX63" fmla="*/ 3761489 w 4373255"/>
              <a:gd name="connsiteY63" fmla="*/ 669670 h 4827004"/>
              <a:gd name="connsiteX64" fmla="*/ 3780308 w 4373255"/>
              <a:gd name="connsiteY64" fmla="*/ 689447 h 4827004"/>
              <a:gd name="connsiteX65" fmla="*/ 3798881 w 4373255"/>
              <a:gd name="connsiteY65" fmla="*/ 709456 h 4827004"/>
              <a:gd name="connsiteX66" fmla="*/ 3817207 w 4373255"/>
              <a:gd name="connsiteY66" fmla="*/ 729697 h 4827004"/>
              <a:gd name="connsiteX67" fmla="*/ 3835281 w 4373255"/>
              <a:gd name="connsiteY67" fmla="*/ 750167 h 4827004"/>
              <a:gd name="connsiteX68" fmla="*/ 3853103 w 4373255"/>
              <a:gd name="connsiteY68" fmla="*/ 770863 h 4827004"/>
              <a:gd name="connsiteX69" fmla="*/ 3870670 w 4373255"/>
              <a:gd name="connsiteY69" fmla="*/ 791783 h 4827004"/>
              <a:gd name="connsiteX70" fmla="*/ 3887980 w 4373255"/>
              <a:gd name="connsiteY70" fmla="*/ 812923 h 4827004"/>
              <a:gd name="connsiteX71" fmla="*/ 3905029 w 4373255"/>
              <a:gd name="connsiteY71" fmla="*/ 834283 h 4827004"/>
              <a:gd name="connsiteX72" fmla="*/ 3921816 w 4373255"/>
              <a:gd name="connsiteY72" fmla="*/ 855859 h 4827004"/>
              <a:gd name="connsiteX73" fmla="*/ 3938337 w 4373255"/>
              <a:gd name="connsiteY73" fmla="*/ 877649 h 4827004"/>
              <a:gd name="connsiteX74" fmla="*/ 3954592 w 4373255"/>
              <a:gd name="connsiteY74" fmla="*/ 899651 h 4827004"/>
              <a:gd name="connsiteX75" fmla="*/ 3970577 w 4373255"/>
              <a:gd name="connsiteY75" fmla="*/ 921862 h 4827004"/>
              <a:gd name="connsiteX76" fmla="*/ 3986289 w 4373255"/>
              <a:gd name="connsiteY76" fmla="*/ 944280 h 4827004"/>
              <a:gd name="connsiteX77" fmla="*/ 4001728 w 4373255"/>
              <a:gd name="connsiteY77" fmla="*/ 966902 h 4827004"/>
              <a:gd name="connsiteX78" fmla="*/ 4016889 w 4373255"/>
              <a:gd name="connsiteY78" fmla="*/ 989726 h 4827004"/>
              <a:gd name="connsiteX79" fmla="*/ 4031771 w 4373255"/>
              <a:gd name="connsiteY79" fmla="*/ 1012750 h 4827004"/>
              <a:gd name="connsiteX80" fmla="*/ 4046371 w 4373255"/>
              <a:gd name="connsiteY80" fmla="*/ 1035971 h 4827004"/>
              <a:gd name="connsiteX81" fmla="*/ 4060687 w 4373255"/>
              <a:gd name="connsiteY81" fmla="*/ 1059387 h 4827004"/>
              <a:gd name="connsiteX82" fmla="*/ 4074716 w 4373255"/>
              <a:gd name="connsiteY82" fmla="*/ 1082995 h 4827004"/>
              <a:gd name="connsiteX83" fmla="*/ 4088456 w 4373255"/>
              <a:gd name="connsiteY83" fmla="*/ 1106793 h 4827004"/>
              <a:gd name="connsiteX84" fmla="*/ 4101905 w 4373255"/>
              <a:gd name="connsiteY84" fmla="*/ 1130777 h 4827004"/>
              <a:gd name="connsiteX85" fmla="*/ 4115060 w 4373255"/>
              <a:gd name="connsiteY85" fmla="*/ 1154948 h 4827004"/>
              <a:gd name="connsiteX86" fmla="*/ 4127918 w 4373255"/>
              <a:gd name="connsiteY86" fmla="*/ 1179301 h 4827004"/>
              <a:gd name="connsiteX87" fmla="*/ 4140478 w 4373255"/>
              <a:gd name="connsiteY87" fmla="*/ 1203834 h 4827004"/>
              <a:gd name="connsiteX88" fmla="*/ 4152736 w 4373255"/>
              <a:gd name="connsiteY88" fmla="*/ 1228545 h 4827004"/>
              <a:gd name="connsiteX89" fmla="*/ 4164691 w 4373255"/>
              <a:gd name="connsiteY89" fmla="*/ 1253431 h 4827004"/>
              <a:gd name="connsiteX90" fmla="*/ 4176340 w 4373255"/>
              <a:gd name="connsiteY90" fmla="*/ 1278490 h 4827004"/>
              <a:gd name="connsiteX91" fmla="*/ 4187681 w 4373255"/>
              <a:gd name="connsiteY91" fmla="*/ 1303720 h 4827004"/>
              <a:gd name="connsiteX92" fmla="*/ 4198711 w 4373255"/>
              <a:gd name="connsiteY92" fmla="*/ 1329118 h 4827004"/>
              <a:gd name="connsiteX93" fmla="*/ 4209427 w 4373255"/>
              <a:gd name="connsiteY93" fmla="*/ 1354681 h 4827004"/>
              <a:gd name="connsiteX94" fmla="*/ 4219827 w 4373255"/>
              <a:gd name="connsiteY94" fmla="*/ 1380408 h 4827004"/>
              <a:gd name="connsiteX95" fmla="*/ 4229911 w 4373255"/>
              <a:gd name="connsiteY95" fmla="*/ 1406296 h 4827004"/>
              <a:gd name="connsiteX96" fmla="*/ 4239672 w 4373255"/>
              <a:gd name="connsiteY96" fmla="*/ 1432342 h 4827004"/>
              <a:gd name="connsiteX97" fmla="*/ 4249112 w 4373255"/>
              <a:gd name="connsiteY97" fmla="*/ 1458544 h 4827004"/>
              <a:gd name="connsiteX98" fmla="*/ 4258225 w 4373255"/>
              <a:gd name="connsiteY98" fmla="*/ 1484899 h 4827004"/>
              <a:gd name="connsiteX99" fmla="*/ 4267011 w 4373255"/>
              <a:gd name="connsiteY99" fmla="*/ 1511406 h 4827004"/>
              <a:gd name="connsiteX100" fmla="*/ 4275468 w 4373255"/>
              <a:gd name="connsiteY100" fmla="*/ 1538062 h 4827004"/>
              <a:gd name="connsiteX101" fmla="*/ 4283590 w 4373255"/>
              <a:gd name="connsiteY101" fmla="*/ 1564863 h 4827004"/>
              <a:gd name="connsiteX102" fmla="*/ 4291379 w 4373255"/>
              <a:gd name="connsiteY102" fmla="*/ 1591809 h 4827004"/>
              <a:gd name="connsiteX103" fmla="*/ 4298830 w 4373255"/>
              <a:gd name="connsiteY103" fmla="*/ 1618896 h 4827004"/>
              <a:gd name="connsiteX104" fmla="*/ 4305940 w 4373255"/>
              <a:gd name="connsiteY104" fmla="*/ 1646122 h 4827004"/>
              <a:gd name="connsiteX105" fmla="*/ 4312709 w 4373255"/>
              <a:gd name="connsiteY105" fmla="*/ 1673485 h 4827004"/>
              <a:gd name="connsiteX106" fmla="*/ 4319133 w 4373255"/>
              <a:gd name="connsiteY106" fmla="*/ 1700983 h 4827004"/>
              <a:gd name="connsiteX107" fmla="*/ 4325210 w 4373255"/>
              <a:gd name="connsiteY107" fmla="*/ 1728612 h 4827004"/>
              <a:gd name="connsiteX108" fmla="*/ 4330937 w 4373255"/>
              <a:gd name="connsiteY108" fmla="*/ 1756370 h 4827004"/>
              <a:gd name="connsiteX109" fmla="*/ 4336313 w 4373255"/>
              <a:gd name="connsiteY109" fmla="*/ 1784255 h 4827004"/>
              <a:gd name="connsiteX110" fmla="*/ 4341333 w 4373255"/>
              <a:gd name="connsiteY110" fmla="*/ 1812265 h 4827004"/>
              <a:gd name="connsiteX111" fmla="*/ 4345997 w 4373255"/>
              <a:gd name="connsiteY111" fmla="*/ 1840397 h 4827004"/>
              <a:gd name="connsiteX112" fmla="*/ 4350302 w 4373255"/>
              <a:gd name="connsiteY112" fmla="*/ 1868649 h 4827004"/>
              <a:gd name="connsiteX113" fmla="*/ 4354246 w 4373255"/>
              <a:gd name="connsiteY113" fmla="*/ 1897018 h 4827004"/>
              <a:gd name="connsiteX114" fmla="*/ 4357825 w 4373255"/>
              <a:gd name="connsiteY114" fmla="*/ 1925502 h 4827004"/>
              <a:gd name="connsiteX115" fmla="*/ 4361037 w 4373255"/>
              <a:gd name="connsiteY115" fmla="*/ 1954098 h 4827004"/>
              <a:gd name="connsiteX116" fmla="*/ 4363881 w 4373255"/>
              <a:gd name="connsiteY116" fmla="*/ 1982804 h 4827004"/>
              <a:gd name="connsiteX117" fmla="*/ 4366354 w 4373255"/>
              <a:gd name="connsiteY117" fmla="*/ 2011619 h 4827004"/>
              <a:gd name="connsiteX118" fmla="*/ 4368453 w 4373255"/>
              <a:gd name="connsiteY118" fmla="*/ 2040538 h 4827004"/>
              <a:gd name="connsiteX119" fmla="*/ 4370175 w 4373255"/>
              <a:gd name="connsiteY119" fmla="*/ 2069560 h 4827004"/>
              <a:gd name="connsiteX120" fmla="*/ 4371519 w 4373255"/>
              <a:gd name="connsiteY120" fmla="*/ 2098682 h 4827004"/>
              <a:gd name="connsiteX121" fmla="*/ 4372482 w 4373255"/>
              <a:gd name="connsiteY121" fmla="*/ 2127902 h 4827004"/>
              <a:gd name="connsiteX122" fmla="*/ 4373061 w 4373255"/>
              <a:gd name="connsiteY122" fmla="*/ 2157218 h 4827004"/>
              <a:gd name="connsiteX123" fmla="*/ 4373255 w 4373255"/>
              <a:gd name="connsiteY123" fmla="*/ 2186627 h 4827004"/>
              <a:gd name="connsiteX124" fmla="*/ 4373061 w 4373255"/>
              <a:gd name="connsiteY124" fmla="*/ 2216036 h 4827004"/>
              <a:gd name="connsiteX125" fmla="*/ 4372482 w 4373255"/>
              <a:gd name="connsiteY125" fmla="*/ 2245352 h 4827004"/>
              <a:gd name="connsiteX126" fmla="*/ 4371519 w 4373255"/>
              <a:gd name="connsiteY126" fmla="*/ 2274572 h 4827004"/>
              <a:gd name="connsiteX127" fmla="*/ 4370175 w 4373255"/>
              <a:gd name="connsiteY127" fmla="*/ 2303694 h 4827004"/>
              <a:gd name="connsiteX128" fmla="*/ 4368453 w 4373255"/>
              <a:gd name="connsiteY128" fmla="*/ 2332717 h 4827004"/>
              <a:gd name="connsiteX129" fmla="*/ 4366354 w 4373255"/>
              <a:gd name="connsiteY129" fmla="*/ 2361636 h 4827004"/>
              <a:gd name="connsiteX130" fmla="*/ 4363881 w 4373255"/>
              <a:gd name="connsiteY130" fmla="*/ 2390450 h 4827004"/>
              <a:gd name="connsiteX131" fmla="*/ 4361037 w 4373255"/>
              <a:gd name="connsiteY131" fmla="*/ 2419156 h 4827004"/>
              <a:gd name="connsiteX132" fmla="*/ 4357825 w 4373255"/>
              <a:gd name="connsiteY132" fmla="*/ 2447753 h 4827004"/>
              <a:gd name="connsiteX133" fmla="*/ 4354246 w 4373255"/>
              <a:gd name="connsiteY133" fmla="*/ 2476237 h 4827004"/>
              <a:gd name="connsiteX134" fmla="*/ 4350302 w 4373255"/>
              <a:gd name="connsiteY134" fmla="*/ 2504605 h 4827004"/>
              <a:gd name="connsiteX135" fmla="*/ 4345997 w 4373255"/>
              <a:gd name="connsiteY135" fmla="*/ 2532857 h 4827004"/>
              <a:gd name="connsiteX136" fmla="*/ 4341333 w 4373255"/>
              <a:gd name="connsiteY136" fmla="*/ 2560989 h 4827004"/>
              <a:gd name="connsiteX137" fmla="*/ 4336313 w 4373255"/>
              <a:gd name="connsiteY137" fmla="*/ 2588999 h 4827004"/>
              <a:gd name="connsiteX138" fmla="*/ 4330937 w 4373255"/>
              <a:gd name="connsiteY138" fmla="*/ 2616885 h 4827004"/>
              <a:gd name="connsiteX139" fmla="*/ 4325210 w 4373255"/>
              <a:gd name="connsiteY139" fmla="*/ 2644643 h 4827004"/>
              <a:gd name="connsiteX140" fmla="*/ 4319133 w 4373255"/>
              <a:gd name="connsiteY140" fmla="*/ 2672272 h 4827004"/>
              <a:gd name="connsiteX141" fmla="*/ 4312709 w 4373255"/>
              <a:gd name="connsiteY141" fmla="*/ 2699769 h 4827004"/>
              <a:gd name="connsiteX142" fmla="*/ 4305940 w 4373255"/>
              <a:gd name="connsiteY142" fmla="*/ 2727132 h 4827004"/>
              <a:gd name="connsiteX143" fmla="*/ 4298830 w 4373255"/>
              <a:gd name="connsiteY143" fmla="*/ 2754358 h 4827004"/>
              <a:gd name="connsiteX144" fmla="*/ 4291379 w 4373255"/>
              <a:gd name="connsiteY144" fmla="*/ 2781445 h 4827004"/>
              <a:gd name="connsiteX145" fmla="*/ 4283590 w 4373255"/>
              <a:gd name="connsiteY145" fmla="*/ 2808391 h 4827004"/>
              <a:gd name="connsiteX146" fmla="*/ 4275468 w 4373255"/>
              <a:gd name="connsiteY146" fmla="*/ 2835193 h 4827004"/>
              <a:gd name="connsiteX147" fmla="*/ 4267011 w 4373255"/>
              <a:gd name="connsiteY147" fmla="*/ 2861849 h 4827004"/>
              <a:gd name="connsiteX148" fmla="*/ 4258225 w 4373255"/>
              <a:gd name="connsiteY148" fmla="*/ 2888355 h 4827004"/>
              <a:gd name="connsiteX149" fmla="*/ 4249112 w 4373255"/>
              <a:gd name="connsiteY149" fmla="*/ 2914711 h 4827004"/>
              <a:gd name="connsiteX150" fmla="*/ 4239672 w 4373255"/>
              <a:gd name="connsiteY150" fmla="*/ 2940913 h 4827004"/>
              <a:gd name="connsiteX151" fmla="*/ 4229911 w 4373255"/>
              <a:gd name="connsiteY151" fmla="*/ 2966959 h 4827004"/>
              <a:gd name="connsiteX152" fmla="*/ 4219827 w 4373255"/>
              <a:gd name="connsiteY152" fmla="*/ 2992846 h 4827004"/>
              <a:gd name="connsiteX153" fmla="*/ 4209427 w 4373255"/>
              <a:gd name="connsiteY153" fmla="*/ 3018573 h 4827004"/>
              <a:gd name="connsiteX154" fmla="*/ 4198711 w 4373255"/>
              <a:gd name="connsiteY154" fmla="*/ 3044136 h 4827004"/>
              <a:gd name="connsiteX155" fmla="*/ 4187681 w 4373255"/>
              <a:gd name="connsiteY155" fmla="*/ 3069534 h 4827004"/>
              <a:gd name="connsiteX156" fmla="*/ 4176340 w 4373255"/>
              <a:gd name="connsiteY156" fmla="*/ 3094764 h 4827004"/>
              <a:gd name="connsiteX157" fmla="*/ 4164691 w 4373255"/>
              <a:gd name="connsiteY157" fmla="*/ 3119823 h 4827004"/>
              <a:gd name="connsiteX158" fmla="*/ 4152736 w 4373255"/>
              <a:gd name="connsiteY158" fmla="*/ 3144710 h 4827004"/>
              <a:gd name="connsiteX159" fmla="*/ 4140478 w 4373255"/>
              <a:gd name="connsiteY159" fmla="*/ 3169421 h 4827004"/>
              <a:gd name="connsiteX160" fmla="*/ 4127918 w 4373255"/>
              <a:gd name="connsiteY160" fmla="*/ 3193954 h 4827004"/>
              <a:gd name="connsiteX161" fmla="*/ 4115060 w 4373255"/>
              <a:gd name="connsiteY161" fmla="*/ 3218306 h 4827004"/>
              <a:gd name="connsiteX162" fmla="*/ 4101905 w 4373255"/>
              <a:gd name="connsiteY162" fmla="*/ 3242477 h 4827004"/>
              <a:gd name="connsiteX163" fmla="*/ 4088456 w 4373255"/>
              <a:gd name="connsiteY163" fmla="*/ 3266462 h 4827004"/>
              <a:gd name="connsiteX164" fmla="*/ 4074716 w 4373255"/>
              <a:gd name="connsiteY164" fmla="*/ 3290260 h 4827004"/>
              <a:gd name="connsiteX165" fmla="*/ 4060687 w 4373255"/>
              <a:gd name="connsiteY165" fmla="*/ 3313868 h 4827004"/>
              <a:gd name="connsiteX166" fmla="*/ 4046371 w 4373255"/>
              <a:gd name="connsiteY166" fmla="*/ 3337283 h 4827004"/>
              <a:gd name="connsiteX167" fmla="*/ 4031771 w 4373255"/>
              <a:gd name="connsiteY167" fmla="*/ 3360504 h 4827004"/>
              <a:gd name="connsiteX168" fmla="*/ 4016889 w 4373255"/>
              <a:gd name="connsiteY168" fmla="*/ 3383528 h 4827004"/>
              <a:gd name="connsiteX169" fmla="*/ 4001728 w 4373255"/>
              <a:gd name="connsiteY169" fmla="*/ 3406352 h 4827004"/>
              <a:gd name="connsiteX170" fmla="*/ 3986289 w 4373255"/>
              <a:gd name="connsiteY170" fmla="*/ 3428975 h 4827004"/>
              <a:gd name="connsiteX171" fmla="*/ 3970577 w 4373255"/>
              <a:gd name="connsiteY171" fmla="*/ 3451393 h 4827004"/>
              <a:gd name="connsiteX172" fmla="*/ 3954592 w 4373255"/>
              <a:gd name="connsiteY172" fmla="*/ 3473603 h 4827004"/>
              <a:gd name="connsiteX173" fmla="*/ 3938337 w 4373255"/>
              <a:gd name="connsiteY173" fmla="*/ 3495605 h 4827004"/>
              <a:gd name="connsiteX174" fmla="*/ 3921816 w 4373255"/>
              <a:gd name="connsiteY174" fmla="*/ 3517396 h 4827004"/>
              <a:gd name="connsiteX175" fmla="*/ 3905029 w 4373255"/>
              <a:gd name="connsiteY175" fmla="*/ 3538972 h 4827004"/>
              <a:gd name="connsiteX176" fmla="*/ 3887980 w 4373255"/>
              <a:gd name="connsiteY176" fmla="*/ 3560331 h 4827004"/>
              <a:gd name="connsiteX177" fmla="*/ 3870670 w 4373255"/>
              <a:gd name="connsiteY177" fmla="*/ 3581472 h 4827004"/>
              <a:gd name="connsiteX178" fmla="*/ 3853103 w 4373255"/>
              <a:gd name="connsiteY178" fmla="*/ 3602391 h 4827004"/>
              <a:gd name="connsiteX179" fmla="*/ 3835281 w 4373255"/>
              <a:gd name="connsiteY179" fmla="*/ 3623087 h 4827004"/>
              <a:gd name="connsiteX180" fmla="*/ 3817207 w 4373255"/>
              <a:gd name="connsiteY180" fmla="*/ 3643557 h 4827004"/>
              <a:gd name="connsiteX181" fmla="*/ 3798881 w 4373255"/>
              <a:gd name="connsiteY181" fmla="*/ 3663798 h 4827004"/>
              <a:gd name="connsiteX182" fmla="*/ 3780308 w 4373255"/>
              <a:gd name="connsiteY182" fmla="*/ 3683808 h 4827004"/>
              <a:gd name="connsiteX183" fmla="*/ 3761489 w 4373255"/>
              <a:gd name="connsiteY183" fmla="*/ 3703585 h 4827004"/>
              <a:gd name="connsiteX184" fmla="*/ 3742428 w 4373255"/>
              <a:gd name="connsiteY184" fmla="*/ 3723125 h 4827004"/>
              <a:gd name="connsiteX185" fmla="*/ 3723125 w 4373255"/>
              <a:gd name="connsiteY185" fmla="*/ 3742428 h 4827004"/>
              <a:gd name="connsiteX186" fmla="*/ 3703585 w 4373255"/>
              <a:gd name="connsiteY186" fmla="*/ 3761489 h 4827004"/>
              <a:gd name="connsiteX187" fmla="*/ 3683808 w 4373255"/>
              <a:gd name="connsiteY187" fmla="*/ 3780308 h 4827004"/>
              <a:gd name="connsiteX188" fmla="*/ 3663798 w 4373255"/>
              <a:gd name="connsiteY188" fmla="*/ 3798881 h 4827004"/>
              <a:gd name="connsiteX189" fmla="*/ 3643557 w 4373255"/>
              <a:gd name="connsiteY189" fmla="*/ 3817206 h 4827004"/>
              <a:gd name="connsiteX190" fmla="*/ 3623088 w 4373255"/>
              <a:gd name="connsiteY190" fmla="*/ 3835281 h 4827004"/>
              <a:gd name="connsiteX191" fmla="*/ 3602392 w 4373255"/>
              <a:gd name="connsiteY191" fmla="*/ 3853103 h 4827004"/>
              <a:gd name="connsiteX192" fmla="*/ 3581473 w 4373255"/>
              <a:gd name="connsiteY192" fmla="*/ 3870670 h 4827004"/>
              <a:gd name="connsiteX193" fmla="*/ 3560332 w 4373255"/>
              <a:gd name="connsiteY193" fmla="*/ 3887980 h 4827004"/>
              <a:gd name="connsiteX194" fmla="*/ 3538972 w 4373255"/>
              <a:gd name="connsiteY194" fmla="*/ 3905028 h 4827004"/>
              <a:gd name="connsiteX195" fmla="*/ 3517396 w 4373255"/>
              <a:gd name="connsiteY195" fmla="*/ 3921816 h 4827004"/>
              <a:gd name="connsiteX196" fmla="*/ 3495606 w 4373255"/>
              <a:gd name="connsiteY196" fmla="*/ 3938337 h 4827004"/>
              <a:gd name="connsiteX197" fmla="*/ 3473604 w 4373255"/>
              <a:gd name="connsiteY197" fmla="*/ 3954592 h 4827004"/>
              <a:gd name="connsiteX198" fmla="*/ 3451393 w 4373255"/>
              <a:gd name="connsiteY198" fmla="*/ 3970577 h 4827004"/>
              <a:gd name="connsiteX199" fmla="*/ 3428975 w 4373255"/>
              <a:gd name="connsiteY199" fmla="*/ 3986289 h 4827004"/>
              <a:gd name="connsiteX200" fmla="*/ 3406353 w 4373255"/>
              <a:gd name="connsiteY200" fmla="*/ 4001728 h 4827004"/>
              <a:gd name="connsiteX201" fmla="*/ 3383528 w 4373255"/>
              <a:gd name="connsiteY201" fmla="*/ 4016889 h 4827004"/>
              <a:gd name="connsiteX202" fmla="*/ 3360504 w 4373255"/>
              <a:gd name="connsiteY202" fmla="*/ 4031771 h 4827004"/>
              <a:gd name="connsiteX203" fmla="*/ 3337284 w 4373255"/>
              <a:gd name="connsiteY203" fmla="*/ 4046371 h 4827004"/>
              <a:gd name="connsiteX204" fmla="*/ 3313868 w 4373255"/>
              <a:gd name="connsiteY204" fmla="*/ 4060687 h 4827004"/>
              <a:gd name="connsiteX205" fmla="*/ 3290260 w 4373255"/>
              <a:gd name="connsiteY205" fmla="*/ 4074716 h 4827004"/>
              <a:gd name="connsiteX206" fmla="*/ 3266462 w 4373255"/>
              <a:gd name="connsiteY206" fmla="*/ 4088456 h 4827004"/>
              <a:gd name="connsiteX207" fmla="*/ 3242477 w 4373255"/>
              <a:gd name="connsiteY207" fmla="*/ 4101905 h 4827004"/>
              <a:gd name="connsiteX208" fmla="*/ 3218306 w 4373255"/>
              <a:gd name="connsiteY208" fmla="*/ 4115060 h 4827004"/>
              <a:gd name="connsiteX209" fmla="*/ 3193954 w 4373255"/>
              <a:gd name="connsiteY209" fmla="*/ 4127918 h 4827004"/>
              <a:gd name="connsiteX210" fmla="*/ 3169421 w 4373255"/>
              <a:gd name="connsiteY210" fmla="*/ 4140478 h 4827004"/>
              <a:gd name="connsiteX211" fmla="*/ 3144710 w 4373255"/>
              <a:gd name="connsiteY211" fmla="*/ 4152736 h 4827004"/>
              <a:gd name="connsiteX212" fmla="*/ 3119823 w 4373255"/>
              <a:gd name="connsiteY212" fmla="*/ 4164691 h 4827004"/>
              <a:gd name="connsiteX213" fmla="*/ 3094764 w 4373255"/>
              <a:gd name="connsiteY213" fmla="*/ 4176340 h 4827004"/>
              <a:gd name="connsiteX214" fmla="*/ 3069534 w 4373255"/>
              <a:gd name="connsiteY214" fmla="*/ 4187681 h 4827004"/>
              <a:gd name="connsiteX215" fmla="*/ 3044137 w 4373255"/>
              <a:gd name="connsiteY215" fmla="*/ 4198711 h 4827004"/>
              <a:gd name="connsiteX216" fmla="*/ 3018573 w 4373255"/>
              <a:gd name="connsiteY216" fmla="*/ 4209427 h 4827004"/>
              <a:gd name="connsiteX217" fmla="*/ 2992847 w 4373255"/>
              <a:gd name="connsiteY217" fmla="*/ 4219827 h 4827004"/>
              <a:gd name="connsiteX218" fmla="*/ 2966959 w 4373255"/>
              <a:gd name="connsiteY218" fmla="*/ 4229911 h 4827004"/>
              <a:gd name="connsiteX219" fmla="*/ 2940913 w 4373255"/>
              <a:gd name="connsiteY219" fmla="*/ 4239672 h 4827004"/>
              <a:gd name="connsiteX220" fmla="*/ 2914711 w 4373255"/>
              <a:gd name="connsiteY220" fmla="*/ 4249112 h 4827004"/>
              <a:gd name="connsiteX221" fmla="*/ 2888355 w 4373255"/>
              <a:gd name="connsiteY221" fmla="*/ 4258225 h 4827004"/>
              <a:gd name="connsiteX222" fmla="*/ 2861849 w 4373255"/>
              <a:gd name="connsiteY222" fmla="*/ 4267011 h 4827004"/>
              <a:gd name="connsiteX223" fmla="*/ 2835193 w 4373255"/>
              <a:gd name="connsiteY223" fmla="*/ 4275468 h 4827004"/>
              <a:gd name="connsiteX224" fmla="*/ 2808391 w 4373255"/>
              <a:gd name="connsiteY224" fmla="*/ 4283590 h 4827004"/>
              <a:gd name="connsiteX225" fmla="*/ 2781446 w 4373255"/>
              <a:gd name="connsiteY225" fmla="*/ 4291379 h 4827004"/>
              <a:gd name="connsiteX226" fmla="*/ 2754358 w 4373255"/>
              <a:gd name="connsiteY226" fmla="*/ 4298830 h 4827004"/>
              <a:gd name="connsiteX227" fmla="*/ 2727132 w 4373255"/>
              <a:gd name="connsiteY227" fmla="*/ 4305940 h 4827004"/>
              <a:gd name="connsiteX228" fmla="*/ 2699769 w 4373255"/>
              <a:gd name="connsiteY228" fmla="*/ 4312709 h 4827004"/>
              <a:gd name="connsiteX229" fmla="*/ 2672272 w 4373255"/>
              <a:gd name="connsiteY229" fmla="*/ 4319133 h 4827004"/>
              <a:gd name="connsiteX230" fmla="*/ 2644643 w 4373255"/>
              <a:gd name="connsiteY230" fmla="*/ 4325210 h 4827004"/>
              <a:gd name="connsiteX231" fmla="*/ 2616885 w 4373255"/>
              <a:gd name="connsiteY231" fmla="*/ 4330937 h 4827004"/>
              <a:gd name="connsiteX232" fmla="*/ 2588999 w 4373255"/>
              <a:gd name="connsiteY232" fmla="*/ 4336313 h 4827004"/>
              <a:gd name="connsiteX233" fmla="*/ 2560989 w 4373255"/>
              <a:gd name="connsiteY233" fmla="*/ 4341333 h 4827004"/>
              <a:gd name="connsiteX234" fmla="*/ 2532858 w 4373255"/>
              <a:gd name="connsiteY234" fmla="*/ 4345997 h 4827004"/>
              <a:gd name="connsiteX235" fmla="*/ 2504605 w 4373255"/>
              <a:gd name="connsiteY235" fmla="*/ 4350302 h 4827004"/>
              <a:gd name="connsiteX236" fmla="*/ 2476237 w 4373255"/>
              <a:gd name="connsiteY236" fmla="*/ 4354246 h 4827004"/>
              <a:gd name="connsiteX237" fmla="*/ 2447753 w 4373255"/>
              <a:gd name="connsiteY237" fmla="*/ 4357825 h 4827004"/>
              <a:gd name="connsiteX238" fmla="*/ 2444171 w 4373255"/>
              <a:gd name="connsiteY238" fmla="*/ 4358227 h 4827004"/>
              <a:gd name="connsiteX239" fmla="*/ 1975397 w 4373255"/>
              <a:gd name="connsiteY239" fmla="*/ 4827004 h 4827004"/>
              <a:gd name="connsiteX240" fmla="*/ 1975397 w 4373255"/>
              <a:gd name="connsiteY240" fmla="*/ 4363147 h 4827004"/>
              <a:gd name="connsiteX241" fmla="*/ 1954098 w 4373255"/>
              <a:gd name="connsiteY241" fmla="*/ 4361037 h 4827004"/>
              <a:gd name="connsiteX242" fmla="*/ 1925502 w 4373255"/>
              <a:gd name="connsiteY242" fmla="*/ 4357825 h 4827004"/>
              <a:gd name="connsiteX243" fmla="*/ 1897018 w 4373255"/>
              <a:gd name="connsiteY243" fmla="*/ 4354246 h 4827004"/>
              <a:gd name="connsiteX244" fmla="*/ 1868649 w 4373255"/>
              <a:gd name="connsiteY244" fmla="*/ 4350302 h 4827004"/>
              <a:gd name="connsiteX245" fmla="*/ 1840397 w 4373255"/>
              <a:gd name="connsiteY245" fmla="*/ 4345997 h 4827004"/>
              <a:gd name="connsiteX246" fmla="*/ 1812265 w 4373255"/>
              <a:gd name="connsiteY246" fmla="*/ 4341333 h 4827004"/>
              <a:gd name="connsiteX247" fmla="*/ 1784255 w 4373255"/>
              <a:gd name="connsiteY247" fmla="*/ 4336313 h 4827004"/>
              <a:gd name="connsiteX248" fmla="*/ 1756370 w 4373255"/>
              <a:gd name="connsiteY248" fmla="*/ 4330937 h 4827004"/>
              <a:gd name="connsiteX249" fmla="*/ 1728612 w 4373255"/>
              <a:gd name="connsiteY249" fmla="*/ 4325210 h 4827004"/>
              <a:gd name="connsiteX250" fmla="*/ 1700983 w 4373255"/>
              <a:gd name="connsiteY250" fmla="*/ 4319133 h 4827004"/>
              <a:gd name="connsiteX251" fmla="*/ 1673485 w 4373255"/>
              <a:gd name="connsiteY251" fmla="*/ 4312709 h 4827004"/>
              <a:gd name="connsiteX252" fmla="*/ 1646122 w 4373255"/>
              <a:gd name="connsiteY252" fmla="*/ 4305940 h 4827004"/>
              <a:gd name="connsiteX253" fmla="*/ 1618896 w 4373255"/>
              <a:gd name="connsiteY253" fmla="*/ 4298830 h 4827004"/>
              <a:gd name="connsiteX254" fmla="*/ 1591809 w 4373255"/>
              <a:gd name="connsiteY254" fmla="*/ 4291379 h 4827004"/>
              <a:gd name="connsiteX255" fmla="*/ 1564863 w 4373255"/>
              <a:gd name="connsiteY255" fmla="*/ 4283590 h 4827004"/>
              <a:gd name="connsiteX256" fmla="*/ 1538062 w 4373255"/>
              <a:gd name="connsiteY256" fmla="*/ 4275468 h 4827004"/>
              <a:gd name="connsiteX257" fmla="*/ 1511406 w 4373255"/>
              <a:gd name="connsiteY257" fmla="*/ 4267011 h 4827004"/>
              <a:gd name="connsiteX258" fmla="*/ 1484899 w 4373255"/>
              <a:gd name="connsiteY258" fmla="*/ 4258225 h 4827004"/>
              <a:gd name="connsiteX259" fmla="*/ 1458544 w 4373255"/>
              <a:gd name="connsiteY259" fmla="*/ 4249112 h 4827004"/>
              <a:gd name="connsiteX260" fmla="*/ 1432342 w 4373255"/>
              <a:gd name="connsiteY260" fmla="*/ 4239672 h 4827004"/>
              <a:gd name="connsiteX261" fmla="*/ 1406296 w 4373255"/>
              <a:gd name="connsiteY261" fmla="*/ 4229911 h 4827004"/>
              <a:gd name="connsiteX262" fmla="*/ 1380408 w 4373255"/>
              <a:gd name="connsiteY262" fmla="*/ 4219827 h 4827004"/>
              <a:gd name="connsiteX263" fmla="*/ 1354681 w 4373255"/>
              <a:gd name="connsiteY263" fmla="*/ 4209427 h 4827004"/>
              <a:gd name="connsiteX264" fmla="*/ 1329118 w 4373255"/>
              <a:gd name="connsiteY264" fmla="*/ 4198711 h 4827004"/>
              <a:gd name="connsiteX265" fmla="*/ 1303720 w 4373255"/>
              <a:gd name="connsiteY265" fmla="*/ 4187681 h 4827004"/>
              <a:gd name="connsiteX266" fmla="*/ 1278490 w 4373255"/>
              <a:gd name="connsiteY266" fmla="*/ 4176340 h 4827004"/>
              <a:gd name="connsiteX267" fmla="*/ 1253431 w 4373255"/>
              <a:gd name="connsiteY267" fmla="*/ 4164691 h 4827004"/>
              <a:gd name="connsiteX268" fmla="*/ 1228545 w 4373255"/>
              <a:gd name="connsiteY268" fmla="*/ 4152736 h 4827004"/>
              <a:gd name="connsiteX269" fmla="*/ 1203834 w 4373255"/>
              <a:gd name="connsiteY269" fmla="*/ 4140478 h 4827004"/>
              <a:gd name="connsiteX270" fmla="*/ 1179301 w 4373255"/>
              <a:gd name="connsiteY270" fmla="*/ 4127918 h 4827004"/>
              <a:gd name="connsiteX271" fmla="*/ 1154948 w 4373255"/>
              <a:gd name="connsiteY271" fmla="*/ 4115060 h 4827004"/>
              <a:gd name="connsiteX272" fmla="*/ 1130777 w 4373255"/>
              <a:gd name="connsiteY272" fmla="*/ 4101905 h 4827004"/>
              <a:gd name="connsiteX273" fmla="*/ 1106792 w 4373255"/>
              <a:gd name="connsiteY273" fmla="*/ 4088456 h 4827004"/>
              <a:gd name="connsiteX274" fmla="*/ 1082995 w 4373255"/>
              <a:gd name="connsiteY274" fmla="*/ 4074716 h 4827004"/>
              <a:gd name="connsiteX275" fmla="*/ 1059386 w 4373255"/>
              <a:gd name="connsiteY275" fmla="*/ 4060687 h 4827004"/>
              <a:gd name="connsiteX276" fmla="*/ 1035971 w 4373255"/>
              <a:gd name="connsiteY276" fmla="*/ 4046371 h 4827004"/>
              <a:gd name="connsiteX277" fmla="*/ 1012750 w 4373255"/>
              <a:gd name="connsiteY277" fmla="*/ 4031771 h 4827004"/>
              <a:gd name="connsiteX278" fmla="*/ 989726 w 4373255"/>
              <a:gd name="connsiteY278" fmla="*/ 4016889 h 4827004"/>
              <a:gd name="connsiteX279" fmla="*/ 966902 w 4373255"/>
              <a:gd name="connsiteY279" fmla="*/ 4001728 h 4827004"/>
              <a:gd name="connsiteX280" fmla="*/ 944279 w 4373255"/>
              <a:gd name="connsiteY280" fmla="*/ 3986289 h 4827004"/>
              <a:gd name="connsiteX281" fmla="*/ 921862 w 4373255"/>
              <a:gd name="connsiteY281" fmla="*/ 3970577 h 4827004"/>
              <a:gd name="connsiteX282" fmla="*/ 899651 w 4373255"/>
              <a:gd name="connsiteY282" fmla="*/ 3954592 h 4827004"/>
              <a:gd name="connsiteX283" fmla="*/ 877649 w 4373255"/>
              <a:gd name="connsiteY283" fmla="*/ 3938337 h 4827004"/>
              <a:gd name="connsiteX284" fmla="*/ 855859 w 4373255"/>
              <a:gd name="connsiteY284" fmla="*/ 3921816 h 4827004"/>
              <a:gd name="connsiteX285" fmla="*/ 834282 w 4373255"/>
              <a:gd name="connsiteY285" fmla="*/ 3905028 h 4827004"/>
              <a:gd name="connsiteX286" fmla="*/ 812923 w 4373255"/>
              <a:gd name="connsiteY286" fmla="*/ 3887980 h 4827004"/>
              <a:gd name="connsiteX287" fmla="*/ 791782 w 4373255"/>
              <a:gd name="connsiteY287" fmla="*/ 3870670 h 4827004"/>
              <a:gd name="connsiteX288" fmla="*/ 770863 w 4373255"/>
              <a:gd name="connsiteY288" fmla="*/ 3853103 h 4827004"/>
              <a:gd name="connsiteX289" fmla="*/ 750167 w 4373255"/>
              <a:gd name="connsiteY289" fmla="*/ 3835281 h 4827004"/>
              <a:gd name="connsiteX290" fmla="*/ 729697 w 4373255"/>
              <a:gd name="connsiteY290" fmla="*/ 3817206 h 4827004"/>
              <a:gd name="connsiteX291" fmla="*/ 709456 w 4373255"/>
              <a:gd name="connsiteY291" fmla="*/ 3798881 h 4827004"/>
              <a:gd name="connsiteX292" fmla="*/ 689447 w 4373255"/>
              <a:gd name="connsiteY292" fmla="*/ 3780308 h 4827004"/>
              <a:gd name="connsiteX293" fmla="*/ 669670 w 4373255"/>
              <a:gd name="connsiteY293" fmla="*/ 3761489 h 4827004"/>
              <a:gd name="connsiteX294" fmla="*/ 650129 w 4373255"/>
              <a:gd name="connsiteY294" fmla="*/ 3742428 h 4827004"/>
              <a:gd name="connsiteX295" fmla="*/ 630826 w 4373255"/>
              <a:gd name="connsiteY295" fmla="*/ 3723125 h 4827004"/>
              <a:gd name="connsiteX296" fmla="*/ 611765 w 4373255"/>
              <a:gd name="connsiteY296" fmla="*/ 3703585 h 4827004"/>
              <a:gd name="connsiteX297" fmla="*/ 592946 w 4373255"/>
              <a:gd name="connsiteY297" fmla="*/ 3683808 h 4827004"/>
              <a:gd name="connsiteX298" fmla="*/ 574373 w 4373255"/>
              <a:gd name="connsiteY298" fmla="*/ 3663798 h 4827004"/>
              <a:gd name="connsiteX299" fmla="*/ 556048 w 4373255"/>
              <a:gd name="connsiteY299" fmla="*/ 3643557 h 4827004"/>
              <a:gd name="connsiteX300" fmla="*/ 537973 w 4373255"/>
              <a:gd name="connsiteY300" fmla="*/ 3623087 h 4827004"/>
              <a:gd name="connsiteX301" fmla="*/ 520151 w 4373255"/>
              <a:gd name="connsiteY301" fmla="*/ 3602391 h 4827004"/>
              <a:gd name="connsiteX302" fmla="*/ 502584 w 4373255"/>
              <a:gd name="connsiteY302" fmla="*/ 3581472 h 4827004"/>
              <a:gd name="connsiteX303" fmla="*/ 485275 w 4373255"/>
              <a:gd name="connsiteY303" fmla="*/ 3560331 h 4827004"/>
              <a:gd name="connsiteX304" fmla="*/ 468226 w 4373255"/>
              <a:gd name="connsiteY304" fmla="*/ 3538972 h 4827004"/>
              <a:gd name="connsiteX305" fmla="*/ 451439 w 4373255"/>
              <a:gd name="connsiteY305" fmla="*/ 3517396 h 4827004"/>
              <a:gd name="connsiteX306" fmla="*/ 434917 w 4373255"/>
              <a:gd name="connsiteY306" fmla="*/ 3495605 h 4827004"/>
              <a:gd name="connsiteX307" fmla="*/ 418663 w 4373255"/>
              <a:gd name="connsiteY307" fmla="*/ 3473603 h 4827004"/>
              <a:gd name="connsiteX308" fmla="*/ 402678 w 4373255"/>
              <a:gd name="connsiteY308" fmla="*/ 3451393 h 4827004"/>
              <a:gd name="connsiteX309" fmla="*/ 386965 w 4373255"/>
              <a:gd name="connsiteY309" fmla="*/ 3428975 h 4827004"/>
              <a:gd name="connsiteX310" fmla="*/ 371526 w 4373255"/>
              <a:gd name="connsiteY310" fmla="*/ 3406352 h 4827004"/>
              <a:gd name="connsiteX311" fmla="*/ 356365 w 4373255"/>
              <a:gd name="connsiteY311" fmla="*/ 3383528 h 4827004"/>
              <a:gd name="connsiteX312" fmla="*/ 341483 w 4373255"/>
              <a:gd name="connsiteY312" fmla="*/ 3360504 h 4827004"/>
              <a:gd name="connsiteX313" fmla="*/ 326883 w 4373255"/>
              <a:gd name="connsiteY313" fmla="*/ 3337283 h 4827004"/>
              <a:gd name="connsiteX314" fmla="*/ 312567 w 4373255"/>
              <a:gd name="connsiteY314" fmla="*/ 3313868 h 4827004"/>
              <a:gd name="connsiteX315" fmla="*/ 298538 w 4373255"/>
              <a:gd name="connsiteY315" fmla="*/ 3290260 h 4827004"/>
              <a:gd name="connsiteX316" fmla="*/ 284798 w 4373255"/>
              <a:gd name="connsiteY316" fmla="*/ 3266462 h 4827004"/>
              <a:gd name="connsiteX317" fmla="*/ 271350 w 4373255"/>
              <a:gd name="connsiteY317" fmla="*/ 3242477 h 4827004"/>
              <a:gd name="connsiteX318" fmla="*/ 258195 w 4373255"/>
              <a:gd name="connsiteY318" fmla="*/ 3218306 h 4827004"/>
              <a:gd name="connsiteX319" fmla="*/ 245336 w 4373255"/>
              <a:gd name="connsiteY319" fmla="*/ 3193954 h 4827004"/>
              <a:gd name="connsiteX320" fmla="*/ 232777 w 4373255"/>
              <a:gd name="connsiteY320" fmla="*/ 3169421 h 4827004"/>
              <a:gd name="connsiteX321" fmla="*/ 220518 w 4373255"/>
              <a:gd name="connsiteY321" fmla="*/ 3144710 h 4827004"/>
              <a:gd name="connsiteX322" fmla="*/ 208564 w 4373255"/>
              <a:gd name="connsiteY322" fmla="*/ 3119823 h 4827004"/>
              <a:gd name="connsiteX323" fmla="*/ 196915 w 4373255"/>
              <a:gd name="connsiteY323" fmla="*/ 3094764 h 4827004"/>
              <a:gd name="connsiteX324" fmla="*/ 185574 w 4373255"/>
              <a:gd name="connsiteY324" fmla="*/ 3069534 h 4827004"/>
              <a:gd name="connsiteX325" fmla="*/ 174544 w 4373255"/>
              <a:gd name="connsiteY325" fmla="*/ 3044136 h 4827004"/>
              <a:gd name="connsiteX326" fmla="*/ 163828 w 4373255"/>
              <a:gd name="connsiteY326" fmla="*/ 3018573 h 4827004"/>
              <a:gd name="connsiteX327" fmla="*/ 153427 w 4373255"/>
              <a:gd name="connsiteY327" fmla="*/ 2992846 h 4827004"/>
              <a:gd name="connsiteX328" fmla="*/ 143345 w 4373255"/>
              <a:gd name="connsiteY328" fmla="*/ 2966959 h 4827004"/>
              <a:gd name="connsiteX329" fmla="*/ 133582 w 4373255"/>
              <a:gd name="connsiteY329" fmla="*/ 2940913 h 4827004"/>
              <a:gd name="connsiteX330" fmla="*/ 124143 w 4373255"/>
              <a:gd name="connsiteY330" fmla="*/ 2914711 h 4827004"/>
              <a:gd name="connsiteX331" fmla="*/ 115029 w 4373255"/>
              <a:gd name="connsiteY331" fmla="*/ 2888355 h 4827004"/>
              <a:gd name="connsiteX332" fmla="*/ 106243 w 4373255"/>
              <a:gd name="connsiteY332" fmla="*/ 2861849 h 4827004"/>
              <a:gd name="connsiteX333" fmla="*/ 97787 w 4373255"/>
              <a:gd name="connsiteY333" fmla="*/ 2835193 h 4827004"/>
              <a:gd name="connsiteX334" fmla="*/ 89664 w 4373255"/>
              <a:gd name="connsiteY334" fmla="*/ 2808391 h 4827004"/>
              <a:gd name="connsiteX335" fmla="*/ 81876 w 4373255"/>
              <a:gd name="connsiteY335" fmla="*/ 2781445 h 4827004"/>
              <a:gd name="connsiteX336" fmla="*/ 74425 w 4373255"/>
              <a:gd name="connsiteY336" fmla="*/ 2754358 h 4827004"/>
              <a:gd name="connsiteX337" fmla="*/ 67314 w 4373255"/>
              <a:gd name="connsiteY337" fmla="*/ 2727132 h 4827004"/>
              <a:gd name="connsiteX338" fmla="*/ 60545 w 4373255"/>
              <a:gd name="connsiteY338" fmla="*/ 2699769 h 4827004"/>
              <a:gd name="connsiteX339" fmla="*/ 54122 w 4373255"/>
              <a:gd name="connsiteY339" fmla="*/ 2672272 h 4827004"/>
              <a:gd name="connsiteX340" fmla="*/ 48045 w 4373255"/>
              <a:gd name="connsiteY340" fmla="*/ 2644643 h 4827004"/>
              <a:gd name="connsiteX341" fmla="*/ 42318 w 4373255"/>
              <a:gd name="connsiteY341" fmla="*/ 2616885 h 4827004"/>
              <a:gd name="connsiteX342" fmla="*/ 36942 w 4373255"/>
              <a:gd name="connsiteY342" fmla="*/ 2588999 h 4827004"/>
              <a:gd name="connsiteX343" fmla="*/ 31921 w 4373255"/>
              <a:gd name="connsiteY343" fmla="*/ 2560989 h 4827004"/>
              <a:gd name="connsiteX344" fmla="*/ 27257 w 4373255"/>
              <a:gd name="connsiteY344" fmla="*/ 2532857 h 4827004"/>
              <a:gd name="connsiteX345" fmla="*/ 22952 w 4373255"/>
              <a:gd name="connsiteY345" fmla="*/ 2504605 h 4827004"/>
              <a:gd name="connsiteX346" fmla="*/ 19009 w 4373255"/>
              <a:gd name="connsiteY346" fmla="*/ 2476237 h 4827004"/>
              <a:gd name="connsiteX347" fmla="*/ 15430 w 4373255"/>
              <a:gd name="connsiteY347" fmla="*/ 2447753 h 4827004"/>
              <a:gd name="connsiteX348" fmla="*/ 12217 w 4373255"/>
              <a:gd name="connsiteY348" fmla="*/ 2419156 h 4827004"/>
              <a:gd name="connsiteX349" fmla="*/ 9374 w 4373255"/>
              <a:gd name="connsiteY349" fmla="*/ 2390450 h 4827004"/>
              <a:gd name="connsiteX350" fmla="*/ 6901 w 4373255"/>
              <a:gd name="connsiteY350" fmla="*/ 2361636 h 4827004"/>
              <a:gd name="connsiteX351" fmla="*/ 4803 w 4373255"/>
              <a:gd name="connsiteY351" fmla="*/ 2332717 h 4827004"/>
              <a:gd name="connsiteX352" fmla="*/ 3080 w 4373255"/>
              <a:gd name="connsiteY352" fmla="*/ 2303694 h 4827004"/>
              <a:gd name="connsiteX353" fmla="*/ 1736 w 4373255"/>
              <a:gd name="connsiteY353" fmla="*/ 2274572 h 4827004"/>
              <a:gd name="connsiteX354" fmla="*/ 773 w 4373255"/>
              <a:gd name="connsiteY354" fmla="*/ 2245352 h 4827004"/>
              <a:gd name="connsiteX355" fmla="*/ 193 w 4373255"/>
              <a:gd name="connsiteY355" fmla="*/ 2216036 h 4827004"/>
              <a:gd name="connsiteX356" fmla="*/ 0 w 4373255"/>
              <a:gd name="connsiteY356" fmla="*/ 2186627 h 4827004"/>
              <a:gd name="connsiteX357" fmla="*/ 193 w 4373255"/>
              <a:gd name="connsiteY357" fmla="*/ 2157218 h 4827004"/>
              <a:gd name="connsiteX358" fmla="*/ 773 w 4373255"/>
              <a:gd name="connsiteY358" fmla="*/ 2127902 h 4827004"/>
              <a:gd name="connsiteX359" fmla="*/ 1736 w 4373255"/>
              <a:gd name="connsiteY359" fmla="*/ 2098682 h 4827004"/>
              <a:gd name="connsiteX360" fmla="*/ 3080 w 4373255"/>
              <a:gd name="connsiteY360" fmla="*/ 2069560 h 4827004"/>
              <a:gd name="connsiteX361" fmla="*/ 4803 w 4373255"/>
              <a:gd name="connsiteY361" fmla="*/ 2040538 h 4827004"/>
              <a:gd name="connsiteX362" fmla="*/ 6901 w 4373255"/>
              <a:gd name="connsiteY362" fmla="*/ 2011619 h 4827004"/>
              <a:gd name="connsiteX363" fmla="*/ 9374 w 4373255"/>
              <a:gd name="connsiteY363" fmla="*/ 1982804 h 4827004"/>
              <a:gd name="connsiteX364" fmla="*/ 12217 w 4373255"/>
              <a:gd name="connsiteY364" fmla="*/ 1954098 h 4827004"/>
              <a:gd name="connsiteX365" fmla="*/ 15430 w 4373255"/>
              <a:gd name="connsiteY365" fmla="*/ 1925502 h 4827004"/>
              <a:gd name="connsiteX366" fmla="*/ 19009 w 4373255"/>
              <a:gd name="connsiteY366" fmla="*/ 1897018 h 4827004"/>
              <a:gd name="connsiteX367" fmla="*/ 22952 w 4373255"/>
              <a:gd name="connsiteY367" fmla="*/ 1868649 h 4827004"/>
              <a:gd name="connsiteX368" fmla="*/ 27257 w 4373255"/>
              <a:gd name="connsiteY368" fmla="*/ 1840397 h 4827004"/>
              <a:gd name="connsiteX369" fmla="*/ 31921 w 4373255"/>
              <a:gd name="connsiteY369" fmla="*/ 1812265 h 4827004"/>
              <a:gd name="connsiteX370" fmla="*/ 36942 w 4373255"/>
              <a:gd name="connsiteY370" fmla="*/ 1784255 h 4827004"/>
              <a:gd name="connsiteX371" fmla="*/ 42318 w 4373255"/>
              <a:gd name="connsiteY371" fmla="*/ 1756370 h 4827004"/>
              <a:gd name="connsiteX372" fmla="*/ 48045 w 4373255"/>
              <a:gd name="connsiteY372" fmla="*/ 1728612 h 4827004"/>
              <a:gd name="connsiteX373" fmla="*/ 54122 w 4373255"/>
              <a:gd name="connsiteY373" fmla="*/ 1700983 h 4827004"/>
              <a:gd name="connsiteX374" fmla="*/ 60545 w 4373255"/>
              <a:gd name="connsiteY374" fmla="*/ 1673485 h 4827004"/>
              <a:gd name="connsiteX375" fmla="*/ 67314 w 4373255"/>
              <a:gd name="connsiteY375" fmla="*/ 1646122 h 4827004"/>
              <a:gd name="connsiteX376" fmla="*/ 74425 w 4373255"/>
              <a:gd name="connsiteY376" fmla="*/ 1618896 h 4827004"/>
              <a:gd name="connsiteX377" fmla="*/ 81876 w 4373255"/>
              <a:gd name="connsiteY377" fmla="*/ 1591809 h 4827004"/>
              <a:gd name="connsiteX378" fmla="*/ 89664 w 4373255"/>
              <a:gd name="connsiteY378" fmla="*/ 1564863 h 4827004"/>
              <a:gd name="connsiteX379" fmla="*/ 97787 w 4373255"/>
              <a:gd name="connsiteY379" fmla="*/ 1538062 h 4827004"/>
              <a:gd name="connsiteX380" fmla="*/ 106243 w 4373255"/>
              <a:gd name="connsiteY380" fmla="*/ 1511406 h 4827004"/>
              <a:gd name="connsiteX381" fmla="*/ 115029 w 4373255"/>
              <a:gd name="connsiteY381" fmla="*/ 1484899 h 4827004"/>
              <a:gd name="connsiteX382" fmla="*/ 124143 w 4373255"/>
              <a:gd name="connsiteY382" fmla="*/ 1458544 h 4827004"/>
              <a:gd name="connsiteX383" fmla="*/ 133582 w 4373255"/>
              <a:gd name="connsiteY383" fmla="*/ 1432342 h 4827004"/>
              <a:gd name="connsiteX384" fmla="*/ 143345 w 4373255"/>
              <a:gd name="connsiteY384" fmla="*/ 1406296 h 4827004"/>
              <a:gd name="connsiteX385" fmla="*/ 153427 w 4373255"/>
              <a:gd name="connsiteY385" fmla="*/ 1380408 h 4827004"/>
              <a:gd name="connsiteX386" fmla="*/ 163828 w 4373255"/>
              <a:gd name="connsiteY386" fmla="*/ 1354681 h 4827004"/>
              <a:gd name="connsiteX387" fmla="*/ 174544 w 4373255"/>
              <a:gd name="connsiteY387" fmla="*/ 1329118 h 4827004"/>
              <a:gd name="connsiteX388" fmla="*/ 185574 w 4373255"/>
              <a:gd name="connsiteY388" fmla="*/ 1303720 h 4827004"/>
              <a:gd name="connsiteX389" fmla="*/ 196915 w 4373255"/>
              <a:gd name="connsiteY389" fmla="*/ 1278490 h 4827004"/>
              <a:gd name="connsiteX390" fmla="*/ 208564 w 4373255"/>
              <a:gd name="connsiteY390" fmla="*/ 1253431 h 4827004"/>
              <a:gd name="connsiteX391" fmla="*/ 220518 w 4373255"/>
              <a:gd name="connsiteY391" fmla="*/ 1228545 h 4827004"/>
              <a:gd name="connsiteX392" fmla="*/ 232777 w 4373255"/>
              <a:gd name="connsiteY392" fmla="*/ 1203834 h 4827004"/>
              <a:gd name="connsiteX393" fmla="*/ 245336 w 4373255"/>
              <a:gd name="connsiteY393" fmla="*/ 1179301 h 4827004"/>
              <a:gd name="connsiteX394" fmla="*/ 258195 w 4373255"/>
              <a:gd name="connsiteY394" fmla="*/ 1154948 h 4827004"/>
              <a:gd name="connsiteX395" fmla="*/ 271350 w 4373255"/>
              <a:gd name="connsiteY395" fmla="*/ 1130777 h 4827004"/>
              <a:gd name="connsiteX396" fmla="*/ 284798 w 4373255"/>
              <a:gd name="connsiteY396" fmla="*/ 1106793 h 4827004"/>
              <a:gd name="connsiteX397" fmla="*/ 298538 w 4373255"/>
              <a:gd name="connsiteY397" fmla="*/ 1082995 h 4827004"/>
              <a:gd name="connsiteX398" fmla="*/ 312567 w 4373255"/>
              <a:gd name="connsiteY398" fmla="*/ 1059387 h 4827004"/>
              <a:gd name="connsiteX399" fmla="*/ 326883 w 4373255"/>
              <a:gd name="connsiteY399" fmla="*/ 1035971 h 4827004"/>
              <a:gd name="connsiteX400" fmla="*/ 341483 w 4373255"/>
              <a:gd name="connsiteY400" fmla="*/ 1012750 h 4827004"/>
              <a:gd name="connsiteX401" fmla="*/ 356365 w 4373255"/>
              <a:gd name="connsiteY401" fmla="*/ 989726 h 4827004"/>
              <a:gd name="connsiteX402" fmla="*/ 371526 w 4373255"/>
              <a:gd name="connsiteY402" fmla="*/ 966902 h 4827004"/>
              <a:gd name="connsiteX403" fmla="*/ 386965 w 4373255"/>
              <a:gd name="connsiteY403" fmla="*/ 944280 h 4827004"/>
              <a:gd name="connsiteX404" fmla="*/ 402678 w 4373255"/>
              <a:gd name="connsiteY404" fmla="*/ 921862 h 4827004"/>
              <a:gd name="connsiteX405" fmla="*/ 418663 w 4373255"/>
              <a:gd name="connsiteY405" fmla="*/ 899651 h 4827004"/>
              <a:gd name="connsiteX406" fmla="*/ 434917 w 4373255"/>
              <a:gd name="connsiteY406" fmla="*/ 877649 h 4827004"/>
              <a:gd name="connsiteX407" fmla="*/ 451439 w 4373255"/>
              <a:gd name="connsiteY407" fmla="*/ 855859 h 4827004"/>
              <a:gd name="connsiteX408" fmla="*/ 468226 w 4373255"/>
              <a:gd name="connsiteY408" fmla="*/ 834283 h 4827004"/>
              <a:gd name="connsiteX409" fmla="*/ 485275 w 4373255"/>
              <a:gd name="connsiteY409" fmla="*/ 812923 h 4827004"/>
              <a:gd name="connsiteX410" fmla="*/ 502584 w 4373255"/>
              <a:gd name="connsiteY410" fmla="*/ 791783 h 4827004"/>
              <a:gd name="connsiteX411" fmla="*/ 520151 w 4373255"/>
              <a:gd name="connsiteY411" fmla="*/ 770863 h 4827004"/>
              <a:gd name="connsiteX412" fmla="*/ 537973 w 4373255"/>
              <a:gd name="connsiteY412" fmla="*/ 750167 h 4827004"/>
              <a:gd name="connsiteX413" fmla="*/ 556048 w 4373255"/>
              <a:gd name="connsiteY413" fmla="*/ 729697 h 4827004"/>
              <a:gd name="connsiteX414" fmla="*/ 574373 w 4373255"/>
              <a:gd name="connsiteY414" fmla="*/ 709456 h 4827004"/>
              <a:gd name="connsiteX415" fmla="*/ 592946 w 4373255"/>
              <a:gd name="connsiteY415" fmla="*/ 689447 h 4827004"/>
              <a:gd name="connsiteX416" fmla="*/ 611765 w 4373255"/>
              <a:gd name="connsiteY416" fmla="*/ 669670 h 4827004"/>
              <a:gd name="connsiteX417" fmla="*/ 630826 w 4373255"/>
              <a:gd name="connsiteY417" fmla="*/ 650130 h 4827004"/>
              <a:gd name="connsiteX418" fmla="*/ 650129 w 4373255"/>
              <a:gd name="connsiteY418" fmla="*/ 630827 h 4827004"/>
              <a:gd name="connsiteX419" fmla="*/ 669670 w 4373255"/>
              <a:gd name="connsiteY419" fmla="*/ 611765 h 4827004"/>
              <a:gd name="connsiteX420" fmla="*/ 689447 w 4373255"/>
              <a:gd name="connsiteY420" fmla="*/ 592947 h 4827004"/>
              <a:gd name="connsiteX421" fmla="*/ 709456 w 4373255"/>
              <a:gd name="connsiteY421" fmla="*/ 574373 h 4827004"/>
              <a:gd name="connsiteX422" fmla="*/ 729697 w 4373255"/>
              <a:gd name="connsiteY422" fmla="*/ 556048 h 4827004"/>
              <a:gd name="connsiteX423" fmla="*/ 750167 w 4373255"/>
              <a:gd name="connsiteY423" fmla="*/ 537973 h 4827004"/>
              <a:gd name="connsiteX424" fmla="*/ 770863 w 4373255"/>
              <a:gd name="connsiteY424" fmla="*/ 520151 h 4827004"/>
              <a:gd name="connsiteX425" fmla="*/ 791782 w 4373255"/>
              <a:gd name="connsiteY425" fmla="*/ 502584 h 4827004"/>
              <a:gd name="connsiteX426" fmla="*/ 812923 w 4373255"/>
              <a:gd name="connsiteY426" fmla="*/ 485275 h 4827004"/>
              <a:gd name="connsiteX427" fmla="*/ 834282 w 4373255"/>
              <a:gd name="connsiteY427" fmla="*/ 468226 h 4827004"/>
              <a:gd name="connsiteX428" fmla="*/ 855859 w 4373255"/>
              <a:gd name="connsiteY428" fmla="*/ 451439 h 4827004"/>
              <a:gd name="connsiteX429" fmla="*/ 877649 w 4373255"/>
              <a:gd name="connsiteY429" fmla="*/ 434917 h 4827004"/>
              <a:gd name="connsiteX430" fmla="*/ 899651 w 4373255"/>
              <a:gd name="connsiteY430" fmla="*/ 418663 h 4827004"/>
              <a:gd name="connsiteX431" fmla="*/ 921862 w 4373255"/>
              <a:gd name="connsiteY431" fmla="*/ 402678 h 4827004"/>
              <a:gd name="connsiteX432" fmla="*/ 944279 w 4373255"/>
              <a:gd name="connsiteY432" fmla="*/ 386965 h 4827004"/>
              <a:gd name="connsiteX433" fmla="*/ 966902 w 4373255"/>
              <a:gd name="connsiteY433" fmla="*/ 371527 h 4827004"/>
              <a:gd name="connsiteX434" fmla="*/ 989726 w 4373255"/>
              <a:gd name="connsiteY434" fmla="*/ 356365 h 4827004"/>
              <a:gd name="connsiteX435" fmla="*/ 1012750 w 4373255"/>
              <a:gd name="connsiteY435" fmla="*/ 341484 h 4827004"/>
              <a:gd name="connsiteX436" fmla="*/ 1035971 w 4373255"/>
              <a:gd name="connsiteY436" fmla="*/ 326883 h 4827004"/>
              <a:gd name="connsiteX437" fmla="*/ 1059386 w 4373255"/>
              <a:gd name="connsiteY437" fmla="*/ 312567 h 4827004"/>
              <a:gd name="connsiteX438" fmla="*/ 1082995 w 4373255"/>
              <a:gd name="connsiteY438" fmla="*/ 298538 h 4827004"/>
              <a:gd name="connsiteX439" fmla="*/ 1106792 w 4373255"/>
              <a:gd name="connsiteY439" fmla="*/ 284799 h 4827004"/>
              <a:gd name="connsiteX440" fmla="*/ 1130777 w 4373255"/>
              <a:gd name="connsiteY440" fmla="*/ 271350 h 4827004"/>
              <a:gd name="connsiteX441" fmla="*/ 1154948 w 4373255"/>
              <a:gd name="connsiteY441" fmla="*/ 258195 h 4827004"/>
              <a:gd name="connsiteX442" fmla="*/ 1179301 w 4373255"/>
              <a:gd name="connsiteY442" fmla="*/ 245336 h 4827004"/>
              <a:gd name="connsiteX443" fmla="*/ 1203834 w 4373255"/>
              <a:gd name="connsiteY443" fmla="*/ 232777 h 4827004"/>
              <a:gd name="connsiteX444" fmla="*/ 1228545 w 4373255"/>
              <a:gd name="connsiteY444" fmla="*/ 220518 h 4827004"/>
              <a:gd name="connsiteX445" fmla="*/ 1253431 w 4373255"/>
              <a:gd name="connsiteY445" fmla="*/ 208564 h 4827004"/>
              <a:gd name="connsiteX446" fmla="*/ 1278490 w 4373255"/>
              <a:gd name="connsiteY446" fmla="*/ 196915 h 4827004"/>
              <a:gd name="connsiteX447" fmla="*/ 1303720 w 4373255"/>
              <a:gd name="connsiteY447" fmla="*/ 185574 h 4827004"/>
              <a:gd name="connsiteX448" fmla="*/ 1329118 w 4373255"/>
              <a:gd name="connsiteY448" fmla="*/ 174545 h 4827004"/>
              <a:gd name="connsiteX449" fmla="*/ 1354681 w 4373255"/>
              <a:gd name="connsiteY449" fmla="*/ 163828 h 4827004"/>
              <a:gd name="connsiteX450" fmla="*/ 1380408 w 4373255"/>
              <a:gd name="connsiteY450" fmla="*/ 153427 h 4827004"/>
              <a:gd name="connsiteX451" fmla="*/ 1406296 w 4373255"/>
              <a:gd name="connsiteY451" fmla="*/ 143345 h 4827004"/>
              <a:gd name="connsiteX452" fmla="*/ 1432342 w 4373255"/>
              <a:gd name="connsiteY452" fmla="*/ 133582 h 4827004"/>
              <a:gd name="connsiteX453" fmla="*/ 1458544 w 4373255"/>
              <a:gd name="connsiteY453" fmla="*/ 124143 h 4827004"/>
              <a:gd name="connsiteX454" fmla="*/ 1484899 w 4373255"/>
              <a:gd name="connsiteY454" fmla="*/ 115029 h 4827004"/>
              <a:gd name="connsiteX455" fmla="*/ 1511406 w 4373255"/>
              <a:gd name="connsiteY455" fmla="*/ 106243 h 4827004"/>
              <a:gd name="connsiteX456" fmla="*/ 1538062 w 4373255"/>
              <a:gd name="connsiteY456" fmla="*/ 97788 h 4827004"/>
              <a:gd name="connsiteX457" fmla="*/ 1564863 w 4373255"/>
              <a:gd name="connsiteY457" fmla="*/ 89664 h 4827004"/>
              <a:gd name="connsiteX458" fmla="*/ 1591809 w 4373255"/>
              <a:gd name="connsiteY458" fmla="*/ 81876 h 4827004"/>
              <a:gd name="connsiteX459" fmla="*/ 1618896 w 4373255"/>
              <a:gd name="connsiteY459" fmla="*/ 74425 h 4827004"/>
              <a:gd name="connsiteX460" fmla="*/ 1646122 w 4373255"/>
              <a:gd name="connsiteY460" fmla="*/ 67314 h 4827004"/>
              <a:gd name="connsiteX461" fmla="*/ 1673485 w 4373255"/>
              <a:gd name="connsiteY461" fmla="*/ 60546 h 4827004"/>
              <a:gd name="connsiteX462" fmla="*/ 1700983 w 4373255"/>
              <a:gd name="connsiteY462" fmla="*/ 54122 h 4827004"/>
              <a:gd name="connsiteX463" fmla="*/ 1728612 w 4373255"/>
              <a:gd name="connsiteY463" fmla="*/ 48045 h 4827004"/>
              <a:gd name="connsiteX464" fmla="*/ 1756370 w 4373255"/>
              <a:gd name="connsiteY464" fmla="*/ 42318 h 4827004"/>
              <a:gd name="connsiteX465" fmla="*/ 1784255 w 4373255"/>
              <a:gd name="connsiteY465" fmla="*/ 36943 h 4827004"/>
              <a:gd name="connsiteX466" fmla="*/ 1812265 w 4373255"/>
              <a:gd name="connsiteY466" fmla="*/ 31922 h 4827004"/>
              <a:gd name="connsiteX467" fmla="*/ 1840397 w 4373255"/>
              <a:gd name="connsiteY467" fmla="*/ 27257 h 4827004"/>
              <a:gd name="connsiteX468" fmla="*/ 1868649 w 4373255"/>
              <a:gd name="connsiteY468" fmla="*/ 22952 h 4827004"/>
              <a:gd name="connsiteX469" fmla="*/ 1897018 w 4373255"/>
              <a:gd name="connsiteY469" fmla="*/ 19009 h 4827004"/>
              <a:gd name="connsiteX470" fmla="*/ 1925502 w 4373255"/>
              <a:gd name="connsiteY470" fmla="*/ 15430 h 4827004"/>
              <a:gd name="connsiteX471" fmla="*/ 1954098 w 4373255"/>
              <a:gd name="connsiteY471" fmla="*/ 12217 h 4827004"/>
              <a:gd name="connsiteX472" fmla="*/ 1982805 w 4373255"/>
              <a:gd name="connsiteY472" fmla="*/ 9374 h 4827004"/>
              <a:gd name="connsiteX473" fmla="*/ 2011619 w 4373255"/>
              <a:gd name="connsiteY473" fmla="*/ 6901 h 4827004"/>
              <a:gd name="connsiteX474" fmla="*/ 2040538 w 4373255"/>
              <a:gd name="connsiteY474" fmla="*/ 4803 h 4827004"/>
              <a:gd name="connsiteX475" fmla="*/ 2069560 w 4373255"/>
              <a:gd name="connsiteY475" fmla="*/ 3080 h 4827004"/>
              <a:gd name="connsiteX476" fmla="*/ 2098682 w 4373255"/>
              <a:gd name="connsiteY476" fmla="*/ 1736 h 4827004"/>
              <a:gd name="connsiteX477" fmla="*/ 2127903 w 4373255"/>
              <a:gd name="connsiteY477" fmla="*/ 773 h 4827004"/>
              <a:gd name="connsiteX478" fmla="*/ 2157218 w 4373255"/>
              <a:gd name="connsiteY478" fmla="*/ 193 h 4827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</a:cxnLst>
            <a:rect l="l" t="t" r="r" b="b"/>
            <a:pathLst>
              <a:path w="4373255" h="4827004">
                <a:moveTo>
                  <a:pt x="2186628" y="0"/>
                </a:moveTo>
                <a:lnTo>
                  <a:pt x="2216036" y="193"/>
                </a:lnTo>
                <a:lnTo>
                  <a:pt x="2245352" y="773"/>
                </a:lnTo>
                <a:lnTo>
                  <a:pt x="2274572" y="1736"/>
                </a:lnTo>
                <a:lnTo>
                  <a:pt x="2303694" y="3080"/>
                </a:lnTo>
                <a:lnTo>
                  <a:pt x="2332717" y="4803"/>
                </a:lnTo>
                <a:lnTo>
                  <a:pt x="2361636" y="6901"/>
                </a:lnTo>
                <a:lnTo>
                  <a:pt x="2390450" y="9374"/>
                </a:lnTo>
                <a:lnTo>
                  <a:pt x="2419156" y="12217"/>
                </a:lnTo>
                <a:lnTo>
                  <a:pt x="2447753" y="15430"/>
                </a:lnTo>
                <a:lnTo>
                  <a:pt x="2476237" y="19009"/>
                </a:lnTo>
                <a:lnTo>
                  <a:pt x="2504605" y="22952"/>
                </a:lnTo>
                <a:lnTo>
                  <a:pt x="2532858" y="27257"/>
                </a:lnTo>
                <a:lnTo>
                  <a:pt x="2560989" y="31922"/>
                </a:lnTo>
                <a:lnTo>
                  <a:pt x="2588999" y="36943"/>
                </a:lnTo>
                <a:lnTo>
                  <a:pt x="2616885" y="42318"/>
                </a:lnTo>
                <a:lnTo>
                  <a:pt x="2644643" y="48045"/>
                </a:lnTo>
                <a:lnTo>
                  <a:pt x="2672272" y="54122"/>
                </a:lnTo>
                <a:lnTo>
                  <a:pt x="2699769" y="60546"/>
                </a:lnTo>
                <a:lnTo>
                  <a:pt x="2727132" y="67314"/>
                </a:lnTo>
                <a:lnTo>
                  <a:pt x="2754358" y="74425"/>
                </a:lnTo>
                <a:lnTo>
                  <a:pt x="2781446" y="81876"/>
                </a:lnTo>
                <a:lnTo>
                  <a:pt x="2808391" y="89664"/>
                </a:lnTo>
                <a:lnTo>
                  <a:pt x="2835193" y="97788"/>
                </a:lnTo>
                <a:lnTo>
                  <a:pt x="2861849" y="106243"/>
                </a:lnTo>
                <a:lnTo>
                  <a:pt x="2888355" y="115029"/>
                </a:lnTo>
                <a:lnTo>
                  <a:pt x="2914711" y="124143"/>
                </a:lnTo>
                <a:lnTo>
                  <a:pt x="2940913" y="133582"/>
                </a:lnTo>
                <a:lnTo>
                  <a:pt x="2966959" y="143345"/>
                </a:lnTo>
                <a:lnTo>
                  <a:pt x="2992847" y="153427"/>
                </a:lnTo>
                <a:lnTo>
                  <a:pt x="3018573" y="163828"/>
                </a:lnTo>
                <a:lnTo>
                  <a:pt x="3044137" y="174545"/>
                </a:lnTo>
                <a:lnTo>
                  <a:pt x="3069534" y="185574"/>
                </a:lnTo>
                <a:lnTo>
                  <a:pt x="3094764" y="196915"/>
                </a:lnTo>
                <a:lnTo>
                  <a:pt x="3119823" y="208564"/>
                </a:lnTo>
                <a:lnTo>
                  <a:pt x="3144710" y="220518"/>
                </a:lnTo>
                <a:lnTo>
                  <a:pt x="3169421" y="232777"/>
                </a:lnTo>
                <a:lnTo>
                  <a:pt x="3193954" y="245336"/>
                </a:lnTo>
                <a:lnTo>
                  <a:pt x="3218306" y="258195"/>
                </a:lnTo>
                <a:lnTo>
                  <a:pt x="3242477" y="271350"/>
                </a:lnTo>
                <a:lnTo>
                  <a:pt x="3266462" y="284799"/>
                </a:lnTo>
                <a:lnTo>
                  <a:pt x="3290260" y="298538"/>
                </a:lnTo>
                <a:lnTo>
                  <a:pt x="3313868" y="312567"/>
                </a:lnTo>
                <a:lnTo>
                  <a:pt x="3337284" y="326883"/>
                </a:lnTo>
                <a:lnTo>
                  <a:pt x="3360504" y="341484"/>
                </a:lnTo>
                <a:lnTo>
                  <a:pt x="3383528" y="356365"/>
                </a:lnTo>
                <a:lnTo>
                  <a:pt x="3406353" y="371527"/>
                </a:lnTo>
                <a:lnTo>
                  <a:pt x="3428975" y="386965"/>
                </a:lnTo>
                <a:lnTo>
                  <a:pt x="3451393" y="402678"/>
                </a:lnTo>
                <a:lnTo>
                  <a:pt x="3473604" y="418663"/>
                </a:lnTo>
                <a:lnTo>
                  <a:pt x="3495606" y="434917"/>
                </a:lnTo>
                <a:lnTo>
                  <a:pt x="3517396" y="451439"/>
                </a:lnTo>
                <a:lnTo>
                  <a:pt x="3538972" y="468226"/>
                </a:lnTo>
                <a:lnTo>
                  <a:pt x="3560332" y="485275"/>
                </a:lnTo>
                <a:lnTo>
                  <a:pt x="3581473" y="502584"/>
                </a:lnTo>
                <a:lnTo>
                  <a:pt x="3602392" y="520151"/>
                </a:lnTo>
                <a:lnTo>
                  <a:pt x="3623088" y="537973"/>
                </a:lnTo>
                <a:lnTo>
                  <a:pt x="3643557" y="556048"/>
                </a:lnTo>
                <a:lnTo>
                  <a:pt x="3663798" y="574373"/>
                </a:lnTo>
                <a:lnTo>
                  <a:pt x="3683808" y="592947"/>
                </a:lnTo>
                <a:lnTo>
                  <a:pt x="3703585" y="611765"/>
                </a:lnTo>
                <a:lnTo>
                  <a:pt x="3723125" y="630827"/>
                </a:lnTo>
                <a:lnTo>
                  <a:pt x="3742428" y="650130"/>
                </a:lnTo>
                <a:lnTo>
                  <a:pt x="3761489" y="669670"/>
                </a:lnTo>
                <a:lnTo>
                  <a:pt x="3780308" y="689447"/>
                </a:lnTo>
                <a:lnTo>
                  <a:pt x="3798881" y="709456"/>
                </a:lnTo>
                <a:lnTo>
                  <a:pt x="3817207" y="729697"/>
                </a:lnTo>
                <a:lnTo>
                  <a:pt x="3835281" y="750167"/>
                </a:lnTo>
                <a:lnTo>
                  <a:pt x="3853103" y="770863"/>
                </a:lnTo>
                <a:lnTo>
                  <a:pt x="3870670" y="791783"/>
                </a:lnTo>
                <a:lnTo>
                  <a:pt x="3887980" y="812923"/>
                </a:lnTo>
                <a:lnTo>
                  <a:pt x="3905029" y="834283"/>
                </a:lnTo>
                <a:lnTo>
                  <a:pt x="3921816" y="855859"/>
                </a:lnTo>
                <a:lnTo>
                  <a:pt x="3938337" y="877649"/>
                </a:lnTo>
                <a:lnTo>
                  <a:pt x="3954592" y="899651"/>
                </a:lnTo>
                <a:lnTo>
                  <a:pt x="3970577" y="921862"/>
                </a:lnTo>
                <a:lnTo>
                  <a:pt x="3986289" y="944280"/>
                </a:lnTo>
                <a:lnTo>
                  <a:pt x="4001728" y="966902"/>
                </a:lnTo>
                <a:lnTo>
                  <a:pt x="4016889" y="989726"/>
                </a:lnTo>
                <a:lnTo>
                  <a:pt x="4031771" y="1012750"/>
                </a:lnTo>
                <a:lnTo>
                  <a:pt x="4046371" y="1035971"/>
                </a:lnTo>
                <a:lnTo>
                  <a:pt x="4060687" y="1059387"/>
                </a:lnTo>
                <a:lnTo>
                  <a:pt x="4074716" y="1082995"/>
                </a:lnTo>
                <a:lnTo>
                  <a:pt x="4088456" y="1106793"/>
                </a:lnTo>
                <a:lnTo>
                  <a:pt x="4101905" y="1130777"/>
                </a:lnTo>
                <a:lnTo>
                  <a:pt x="4115060" y="1154948"/>
                </a:lnTo>
                <a:lnTo>
                  <a:pt x="4127918" y="1179301"/>
                </a:lnTo>
                <a:lnTo>
                  <a:pt x="4140478" y="1203834"/>
                </a:lnTo>
                <a:lnTo>
                  <a:pt x="4152736" y="1228545"/>
                </a:lnTo>
                <a:lnTo>
                  <a:pt x="4164691" y="1253431"/>
                </a:lnTo>
                <a:lnTo>
                  <a:pt x="4176340" y="1278490"/>
                </a:lnTo>
                <a:lnTo>
                  <a:pt x="4187681" y="1303720"/>
                </a:lnTo>
                <a:lnTo>
                  <a:pt x="4198711" y="1329118"/>
                </a:lnTo>
                <a:lnTo>
                  <a:pt x="4209427" y="1354681"/>
                </a:lnTo>
                <a:lnTo>
                  <a:pt x="4219827" y="1380408"/>
                </a:lnTo>
                <a:lnTo>
                  <a:pt x="4229911" y="1406296"/>
                </a:lnTo>
                <a:lnTo>
                  <a:pt x="4239672" y="1432342"/>
                </a:lnTo>
                <a:lnTo>
                  <a:pt x="4249112" y="1458544"/>
                </a:lnTo>
                <a:lnTo>
                  <a:pt x="4258225" y="1484899"/>
                </a:lnTo>
                <a:lnTo>
                  <a:pt x="4267011" y="1511406"/>
                </a:lnTo>
                <a:lnTo>
                  <a:pt x="4275468" y="1538062"/>
                </a:lnTo>
                <a:lnTo>
                  <a:pt x="4283590" y="1564863"/>
                </a:lnTo>
                <a:lnTo>
                  <a:pt x="4291379" y="1591809"/>
                </a:lnTo>
                <a:lnTo>
                  <a:pt x="4298830" y="1618896"/>
                </a:lnTo>
                <a:lnTo>
                  <a:pt x="4305940" y="1646122"/>
                </a:lnTo>
                <a:lnTo>
                  <a:pt x="4312709" y="1673485"/>
                </a:lnTo>
                <a:lnTo>
                  <a:pt x="4319133" y="1700983"/>
                </a:lnTo>
                <a:lnTo>
                  <a:pt x="4325210" y="1728612"/>
                </a:lnTo>
                <a:lnTo>
                  <a:pt x="4330937" y="1756370"/>
                </a:lnTo>
                <a:lnTo>
                  <a:pt x="4336313" y="1784255"/>
                </a:lnTo>
                <a:lnTo>
                  <a:pt x="4341333" y="1812265"/>
                </a:lnTo>
                <a:lnTo>
                  <a:pt x="4345997" y="1840397"/>
                </a:lnTo>
                <a:lnTo>
                  <a:pt x="4350302" y="1868649"/>
                </a:lnTo>
                <a:lnTo>
                  <a:pt x="4354246" y="1897018"/>
                </a:lnTo>
                <a:lnTo>
                  <a:pt x="4357825" y="1925502"/>
                </a:lnTo>
                <a:lnTo>
                  <a:pt x="4361037" y="1954098"/>
                </a:lnTo>
                <a:lnTo>
                  <a:pt x="4363881" y="1982804"/>
                </a:lnTo>
                <a:lnTo>
                  <a:pt x="4366354" y="2011619"/>
                </a:lnTo>
                <a:lnTo>
                  <a:pt x="4368453" y="2040538"/>
                </a:lnTo>
                <a:lnTo>
                  <a:pt x="4370175" y="2069560"/>
                </a:lnTo>
                <a:lnTo>
                  <a:pt x="4371519" y="2098682"/>
                </a:lnTo>
                <a:lnTo>
                  <a:pt x="4372482" y="2127902"/>
                </a:lnTo>
                <a:lnTo>
                  <a:pt x="4373061" y="2157218"/>
                </a:lnTo>
                <a:lnTo>
                  <a:pt x="4373255" y="2186627"/>
                </a:lnTo>
                <a:lnTo>
                  <a:pt x="4373061" y="2216036"/>
                </a:lnTo>
                <a:lnTo>
                  <a:pt x="4372482" y="2245352"/>
                </a:lnTo>
                <a:lnTo>
                  <a:pt x="4371519" y="2274572"/>
                </a:lnTo>
                <a:lnTo>
                  <a:pt x="4370175" y="2303694"/>
                </a:lnTo>
                <a:lnTo>
                  <a:pt x="4368453" y="2332717"/>
                </a:lnTo>
                <a:lnTo>
                  <a:pt x="4366354" y="2361636"/>
                </a:lnTo>
                <a:lnTo>
                  <a:pt x="4363881" y="2390450"/>
                </a:lnTo>
                <a:lnTo>
                  <a:pt x="4361037" y="2419156"/>
                </a:lnTo>
                <a:lnTo>
                  <a:pt x="4357825" y="2447753"/>
                </a:lnTo>
                <a:lnTo>
                  <a:pt x="4354246" y="2476237"/>
                </a:lnTo>
                <a:lnTo>
                  <a:pt x="4350302" y="2504605"/>
                </a:lnTo>
                <a:lnTo>
                  <a:pt x="4345997" y="2532857"/>
                </a:lnTo>
                <a:lnTo>
                  <a:pt x="4341333" y="2560989"/>
                </a:lnTo>
                <a:lnTo>
                  <a:pt x="4336313" y="2588999"/>
                </a:lnTo>
                <a:lnTo>
                  <a:pt x="4330937" y="2616885"/>
                </a:lnTo>
                <a:lnTo>
                  <a:pt x="4325210" y="2644643"/>
                </a:lnTo>
                <a:lnTo>
                  <a:pt x="4319133" y="2672272"/>
                </a:lnTo>
                <a:lnTo>
                  <a:pt x="4312709" y="2699769"/>
                </a:lnTo>
                <a:lnTo>
                  <a:pt x="4305940" y="2727132"/>
                </a:lnTo>
                <a:lnTo>
                  <a:pt x="4298830" y="2754358"/>
                </a:lnTo>
                <a:lnTo>
                  <a:pt x="4291379" y="2781445"/>
                </a:lnTo>
                <a:lnTo>
                  <a:pt x="4283590" y="2808391"/>
                </a:lnTo>
                <a:lnTo>
                  <a:pt x="4275468" y="2835193"/>
                </a:lnTo>
                <a:lnTo>
                  <a:pt x="4267011" y="2861849"/>
                </a:lnTo>
                <a:lnTo>
                  <a:pt x="4258225" y="2888355"/>
                </a:lnTo>
                <a:lnTo>
                  <a:pt x="4249112" y="2914711"/>
                </a:lnTo>
                <a:lnTo>
                  <a:pt x="4239672" y="2940913"/>
                </a:lnTo>
                <a:lnTo>
                  <a:pt x="4229911" y="2966959"/>
                </a:lnTo>
                <a:lnTo>
                  <a:pt x="4219827" y="2992846"/>
                </a:lnTo>
                <a:lnTo>
                  <a:pt x="4209427" y="3018573"/>
                </a:lnTo>
                <a:lnTo>
                  <a:pt x="4198711" y="3044136"/>
                </a:lnTo>
                <a:lnTo>
                  <a:pt x="4187681" y="3069534"/>
                </a:lnTo>
                <a:lnTo>
                  <a:pt x="4176340" y="3094764"/>
                </a:lnTo>
                <a:lnTo>
                  <a:pt x="4164691" y="3119823"/>
                </a:lnTo>
                <a:lnTo>
                  <a:pt x="4152736" y="3144710"/>
                </a:lnTo>
                <a:lnTo>
                  <a:pt x="4140478" y="3169421"/>
                </a:lnTo>
                <a:lnTo>
                  <a:pt x="4127918" y="3193954"/>
                </a:lnTo>
                <a:lnTo>
                  <a:pt x="4115060" y="3218306"/>
                </a:lnTo>
                <a:lnTo>
                  <a:pt x="4101905" y="3242477"/>
                </a:lnTo>
                <a:lnTo>
                  <a:pt x="4088456" y="3266462"/>
                </a:lnTo>
                <a:lnTo>
                  <a:pt x="4074716" y="3290260"/>
                </a:lnTo>
                <a:lnTo>
                  <a:pt x="4060687" y="3313868"/>
                </a:lnTo>
                <a:lnTo>
                  <a:pt x="4046371" y="3337283"/>
                </a:lnTo>
                <a:lnTo>
                  <a:pt x="4031771" y="3360504"/>
                </a:lnTo>
                <a:lnTo>
                  <a:pt x="4016889" y="3383528"/>
                </a:lnTo>
                <a:lnTo>
                  <a:pt x="4001728" y="3406352"/>
                </a:lnTo>
                <a:lnTo>
                  <a:pt x="3986289" y="3428975"/>
                </a:lnTo>
                <a:lnTo>
                  <a:pt x="3970577" y="3451393"/>
                </a:lnTo>
                <a:lnTo>
                  <a:pt x="3954592" y="3473603"/>
                </a:lnTo>
                <a:lnTo>
                  <a:pt x="3938337" y="3495605"/>
                </a:lnTo>
                <a:lnTo>
                  <a:pt x="3921816" y="3517396"/>
                </a:lnTo>
                <a:lnTo>
                  <a:pt x="3905029" y="3538972"/>
                </a:lnTo>
                <a:lnTo>
                  <a:pt x="3887980" y="3560331"/>
                </a:lnTo>
                <a:lnTo>
                  <a:pt x="3870670" y="3581472"/>
                </a:lnTo>
                <a:lnTo>
                  <a:pt x="3853103" y="3602391"/>
                </a:lnTo>
                <a:lnTo>
                  <a:pt x="3835281" y="3623087"/>
                </a:lnTo>
                <a:lnTo>
                  <a:pt x="3817207" y="3643557"/>
                </a:lnTo>
                <a:lnTo>
                  <a:pt x="3798881" y="3663798"/>
                </a:lnTo>
                <a:lnTo>
                  <a:pt x="3780308" y="3683808"/>
                </a:lnTo>
                <a:lnTo>
                  <a:pt x="3761489" y="3703585"/>
                </a:lnTo>
                <a:lnTo>
                  <a:pt x="3742428" y="3723125"/>
                </a:lnTo>
                <a:lnTo>
                  <a:pt x="3723125" y="3742428"/>
                </a:lnTo>
                <a:lnTo>
                  <a:pt x="3703585" y="3761489"/>
                </a:lnTo>
                <a:lnTo>
                  <a:pt x="3683808" y="3780308"/>
                </a:lnTo>
                <a:lnTo>
                  <a:pt x="3663798" y="3798881"/>
                </a:lnTo>
                <a:lnTo>
                  <a:pt x="3643557" y="3817206"/>
                </a:lnTo>
                <a:lnTo>
                  <a:pt x="3623088" y="3835281"/>
                </a:lnTo>
                <a:lnTo>
                  <a:pt x="3602392" y="3853103"/>
                </a:lnTo>
                <a:lnTo>
                  <a:pt x="3581473" y="3870670"/>
                </a:lnTo>
                <a:lnTo>
                  <a:pt x="3560332" y="3887980"/>
                </a:lnTo>
                <a:lnTo>
                  <a:pt x="3538972" y="3905028"/>
                </a:lnTo>
                <a:lnTo>
                  <a:pt x="3517396" y="3921816"/>
                </a:lnTo>
                <a:lnTo>
                  <a:pt x="3495606" y="3938337"/>
                </a:lnTo>
                <a:lnTo>
                  <a:pt x="3473604" y="3954592"/>
                </a:lnTo>
                <a:lnTo>
                  <a:pt x="3451393" y="3970577"/>
                </a:lnTo>
                <a:lnTo>
                  <a:pt x="3428975" y="3986289"/>
                </a:lnTo>
                <a:lnTo>
                  <a:pt x="3406353" y="4001728"/>
                </a:lnTo>
                <a:lnTo>
                  <a:pt x="3383528" y="4016889"/>
                </a:lnTo>
                <a:lnTo>
                  <a:pt x="3360504" y="4031771"/>
                </a:lnTo>
                <a:lnTo>
                  <a:pt x="3337284" y="4046371"/>
                </a:lnTo>
                <a:lnTo>
                  <a:pt x="3313868" y="4060687"/>
                </a:lnTo>
                <a:lnTo>
                  <a:pt x="3290260" y="4074716"/>
                </a:lnTo>
                <a:lnTo>
                  <a:pt x="3266462" y="4088456"/>
                </a:lnTo>
                <a:lnTo>
                  <a:pt x="3242477" y="4101905"/>
                </a:lnTo>
                <a:lnTo>
                  <a:pt x="3218306" y="4115060"/>
                </a:lnTo>
                <a:lnTo>
                  <a:pt x="3193954" y="4127918"/>
                </a:lnTo>
                <a:lnTo>
                  <a:pt x="3169421" y="4140478"/>
                </a:lnTo>
                <a:lnTo>
                  <a:pt x="3144710" y="4152736"/>
                </a:lnTo>
                <a:lnTo>
                  <a:pt x="3119823" y="4164691"/>
                </a:lnTo>
                <a:lnTo>
                  <a:pt x="3094764" y="4176340"/>
                </a:lnTo>
                <a:lnTo>
                  <a:pt x="3069534" y="4187681"/>
                </a:lnTo>
                <a:lnTo>
                  <a:pt x="3044137" y="4198711"/>
                </a:lnTo>
                <a:lnTo>
                  <a:pt x="3018573" y="4209427"/>
                </a:lnTo>
                <a:lnTo>
                  <a:pt x="2992847" y="4219827"/>
                </a:lnTo>
                <a:lnTo>
                  <a:pt x="2966959" y="4229911"/>
                </a:lnTo>
                <a:lnTo>
                  <a:pt x="2940913" y="4239672"/>
                </a:lnTo>
                <a:lnTo>
                  <a:pt x="2914711" y="4249112"/>
                </a:lnTo>
                <a:lnTo>
                  <a:pt x="2888355" y="4258225"/>
                </a:lnTo>
                <a:lnTo>
                  <a:pt x="2861849" y="4267011"/>
                </a:lnTo>
                <a:lnTo>
                  <a:pt x="2835193" y="4275468"/>
                </a:lnTo>
                <a:lnTo>
                  <a:pt x="2808391" y="4283590"/>
                </a:lnTo>
                <a:lnTo>
                  <a:pt x="2781446" y="4291379"/>
                </a:lnTo>
                <a:lnTo>
                  <a:pt x="2754358" y="4298830"/>
                </a:lnTo>
                <a:lnTo>
                  <a:pt x="2727132" y="4305940"/>
                </a:lnTo>
                <a:lnTo>
                  <a:pt x="2699769" y="4312709"/>
                </a:lnTo>
                <a:lnTo>
                  <a:pt x="2672272" y="4319133"/>
                </a:lnTo>
                <a:lnTo>
                  <a:pt x="2644643" y="4325210"/>
                </a:lnTo>
                <a:lnTo>
                  <a:pt x="2616885" y="4330937"/>
                </a:lnTo>
                <a:lnTo>
                  <a:pt x="2588999" y="4336313"/>
                </a:lnTo>
                <a:lnTo>
                  <a:pt x="2560989" y="4341333"/>
                </a:lnTo>
                <a:lnTo>
                  <a:pt x="2532858" y="4345997"/>
                </a:lnTo>
                <a:lnTo>
                  <a:pt x="2504605" y="4350302"/>
                </a:lnTo>
                <a:lnTo>
                  <a:pt x="2476237" y="4354246"/>
                </a:lnTo>
                <a:lnTo>
                  <a:pt x="2447753" y="4357825"/>
                </a:lnTo>
                <a:lnTo>
                  <a:pt x="2444171" y="4358227"/>
                </a:lnTo>
                <a:lnTo>
                  <a:pt x="1975397" y="4827004"/>
                </a:lnTo>
                <a:lnTo>
                  <a:pt x="1975397" y="4363147"/>
                </a:lnTo>
                <a:lnTo>
                  <a:pt x="1954098" y="4361037"/>
                </a:lnTo>
                <a:lnTo>
                  <a:pt x="1925502" y="4357825"/>
                </a:lnTo>
                <a:lnTo>
                  <a:pt x="1897018" y="4354246"/>
                </a:lnTo>
                <a:lnTo>
                  <a:pt x="1868649" y="4350302"/>
                </a:lnTo>
                <a:lnTo>
                  <a:pt x="1840397" y="4345997"/>
                </a:lnTo>
                <a:lnTo>
                  <a:pt x="1812265" y="4341333"/>
                </a:lnTo>
                <a:lnTo>
                  <a:pt x="1784255" y="4336313"/>
                </a:lnTo>
                <a:lnTo>
                  <a:pt x="1756370" y="4330937"/>
                </a:lnTo>
                <a:lnTo>
                  <a:pt x="1728612" y="4325210"/>
                </a:lnTo>
                <a:lnTo>
                  <a:pt x="1700983" y="4319133"/>
                </a:lnTo>
                <a:lnTo>
                  <a:pt x="1673485" y="4312709"/>
                </a:lnTo>
                <a:lnTo>
                  <a:pt x="1646122" y="4305940"/>
                </a:lnTo>
                <a:lnTo>
                  <a:pt x="1618896" y="4298830"/>
                </a:lnTo>
                <a:lnTo>
                  <a:pt x="1591809" y="4291379"/>
                </a:lnTo>
                <a:lnTo>
                  <a:pt x="1564863" y="4283590"/>
                </a:lnTo>
                <a:lnTo>
                  <a:pt x="1538062" y="4275468"/>
                </a:lnTo>
                <a:lnTo>
                  <a:pt x="1511406" y="4267011"/>
                </a:lnTo>
                <a:lnTo>
                  <a:pt x="1484899" y="4258225"/>
                </a:lnTo>
                <a:lnTo>
                  <a:pt x="1458544" y="4249112"/>
                </a:lnTo>
                <a:lnTo>
                  <a:pt x="1432342" y="4239672"/>
                </a:lnTo>
                <a:lnTo>
                  <a:pt x="1406296" y="4229911"/>
                </a:lnTo>
                <a:lnTo>
                  <a:pt x="1380408" y="4219827"/>
                </a:lnTo>
                <a:lnTo>
                  <a:pt x="1354681" y="4209427"/>
                </a:lnTo>
                <a:lnTo>
                  <a:pt x="1329118" y="4198711"/>
                </a:lnTo>
                <a:lnTo>
                  <a:pt x="1303720" y="4187681"/>
                </a:lnTo>
                <a:lnTo>
                  <a:pt x="1278490" y="4176340"/>
                </a:lnTo>
                <a:lnTo>
                  <a:pt x="1253431" y="4164691"/>
                </a:lnTo>
                <a:lnTo>
                  <a:pt x="1228545" y="4152736"/>
                </a:lnTo>
                <a:lnTo>
                  <a:pt x="1203834" y="4140478"/>
                </a:lnTo>
                <a:lnTo>
                  <a:pt x="1179301" y="4127918"/>
                </a:lnTo>
                <a:lnTo>
                  <a:pt x="1154948" y="4115060"/>
                </a:lnTo>
                <a:lnTo>
                  <a:pt x="1130777" y="4101905"/>
                </a:lnTo>
                <a:lnTo>
                  <a:pt x="1106792" y="4088456"/>
                </a:lnTo>
                <a:lnTo>
                  <a:pt x="1082995" y="4074716"/>
                </a:lnTo>
                <a:lnTo>
                  <a:pt x="1059386" y="4060687"/>
                </a:lnTo>
                <a:lnTo>
                  <a:pt x="1035971" y="4046371"/>
                </a:lnTo>
                <a:lnTo>
                  <a:pt x="1012750" y="4031771"/>
                </a:lnTo>
                <a:lnTo>
                  <a:pt x="989726" y="4016889"/>
                </a:lnTo>
                <a:lnTo>
                  <a:pt x="966902" y="4001728"/>
                </a:lnTo>
                <a:lnTo>
                  <a:pt x="944279" y="3986289"/>
                </a:lnTo>
                <a:lnTo>
                  <a:pt x="921862" y="3970577"/>
                </a:lnTo>
                <a:lnTo>
                  <a:pt x="899651" y="3954592"/>
                </a:lnTo>
                <a:lnTo>
                  <a:pt x="877649" y="3938337"/>
                </a:lnTo>
                <a:lnTo>
                  <a:pt x="855859" y="3921816"/>
                </a:lnTo>
                <a:lnTo>
                  <a:pt x="834282" y="3905028"/>
                </a:lnTo>
                <a:lnTo>
                  <a:pt x="812923" y="3887980"/>
                </a:lnTo>
                <a:lnTo>
                  <a:pt x="791782" y="3870670"/>
                </a:lnTo>
                <a:lnTo>
                  <a:pt x="770863" y="3853103"/>
                </a:lnTo>
                <a:lnTo>
                  <a:pt x="750167" y="3835281"/>
                </a:lnTo>
                <a:lnTo>
                  <a:pt x="729697" y="3817206"/>
                </a:lnTo>
                <a:lnTo>
                  <a:pt x="709456" y="3798881"/>
                </a:lnTo>
                <a:lnTo>
                  <a:pt x="689447" y="3780308"/>
                </a:lnTo>
                <a:lnTo>
                  <a:pt x="669670" y="3761489"/>
                </a:lnTo>
                <a:lnTo>
                  <a:pt x="650129" y="3742428"/>
                </a:lnTo>
                <a:lnTo>
                  <a:pt x="630826" y="3723125"/>
                </a:lnTo>
                <a:lnTo>
                  <a:pt x="611765" y="3703585"/>
                </a:lnTo>
                <a:lnTo>
                  <a:pt x="592946" y="3683808"/>
                </a:lnTo>
                <a:lnTo>
                  <a:pt x="574373" y="3663798"/>
                </a:lnTo>
                <a:lnTo>
                  <a:pt x="556048" y="3643557"/>
                </a:lnTo>
                <a:lnTo>
                  <a:pt x="537973" y="3623087"/>
                </a:lnTo>
                <a:lnTo>
                  <a:pt x="520151" y="3602391"/>
                </a:lnTo>
                <a:lnTo>
                  <a:pt x="502584" y="3581472"/>
                </a:lnTo>
                <a:lnTo>
                  <a:pt x="485275" y="3560331"/>
                </a:lnTo>
                <a:lnTo>
                  <a:pt x="468226" y="3538972"/>
                </a:lnTo>
                <a:lnTo>
                  <a:pt x="451439" y="3517396"/>
                </a:lnTo>
                <a:lnTo>
                  <a:pt x="434917" y="3495605"/>
                </a:lnTo>
                <a:lnTo>
                  <a:pt x="418663" y="3473603"/>
                </a:lnTo>
                <a:lnTo>
                  <a:pt x="402678" y="3451393"/>
                </a:lnTo>
                <a:lnTo>
                  <a:pt x="386965" y="3428975"/>
                </a:lnTo>
                <a:lnTo>
                  <a:pt x="371526" y="3406352"/>
                </a:lnTo>
                <a:lnTo>
                  <a:pt x="356365" y="3383528"/>
                </a:lnTo>
                <a:lnTo>
                  <a:pt x="341483" y="3360504"/>
                </a:lnTo>
                <a:lnTo>
                  <a:pt x="326883" y="3337283"/>
                </a:lnTo>
                <a:lnTo>
                  <a:pt x="312567" y="3313868"/>
                </a:lnTo>
                <a:lnTo>
                  <a:pt x="298538" y="3290260"/>
                </a:lnTo>
                <a:lnTo>
                  <a:pt x="284798" y="3266462"/>
                </a:lnTo>
                <a:lnTo>
                  <a:pt x="271350" y="3242477"/>
                </a:lnTo>
                <a:lnTo>
                  <a:pt x="258195" y="3218306"/>
                </a:lnTo>
                <a:lnTo>
                  <a:pt x="245336" y="3193954"/>
                </a:lnTo>
                <a:lnTo>
                  <a:pt x="232777" y="3169421"/>
                </a:lnTo>
                <a:lnTo>
                  <a:pt x="220518" y="3144710"/>
                </a:lnTo>
                <a:lnTo>
                  <a:pt x="208564" y="3119823"/>
                </a:lnTo>
                <a:lnTo>
                  <a:pt x="196915" y="3094764"/>
                </a:lnTo>
                <a:lnTo>
                  <a:pt x="185574" y="3069534"/>
                </a:lnTo>
                <a:lnTo>
                  <a:pt x="174544" y="3044136"/>
                </a:lnTo>
                <a:lnTo>
                  <a:pt x="163828" y="3018573"/>
                </a:lnTo>
                <a:lnTo>
                  <a:pt x="153427" y="2992846"/>
                </a:lnTo>
                <a:lnTo>
                  <a:pt x="143345" y="2966959"/>
                </a:lnTo>
                <a:lnTo>
                  <a:pt x="133582" y="2940913"/>
                </a:lnTo>
                <a:lnTo>
                  <a:pt x="124143" y="2914711"/>
                </a:lnTo>
                <a:lnTo>
                  <a:pt x="115029" y="2888355"/>
                </a:lnTo>
                <a:lnTo>
                  <a:pt x="106243" y="2861849"/>
                </a:lnTo>
                <a:lnTo>
                  <a:pt x="97787" y="2835193"/>
                </a:lnTo>
                <a:lnTo>
                  <a:pt x="89664" y="2808391"/>
                </a:lnTo>
                <a:lnTo>
                  <a:pt x="81876" y="2781445"/>
                </a:lnTo>
                <a:lnTo>
                  <a:pt x="74425" y="2754358"/>
                </a:lnTo>
                <a:lnTo>
                  <a:pt x="67314" y="2727132"/>
                </a:lnTo>
                <a:lnTo>
                  <a:pt x="60545" y="2699769"/>
                </a:lnTo>
                <a:lnTo>
                  <a:pt x="54122" y="2672272"/>
                </a:lnTo>
                <a:lnTo>
                  <a:pt x="48045" y="2644643"/>
                </a:lnTo>
                <a:lnTo>
                  <a:pt x="42318" y="2616885"/>
                </a:lnTo>
                <a:lnTo>
                  <a:pt x="36942" y="2588999"/>
                </a:lnTo>
                <a:lnTo>
                  <a:pt x="31921" y="2560989"/>
                </a:lnTo>
                <a:lnTo>
                  <a:pt x="27257" y="2532857"/>
                </a:lnTo>
                <a:lnTo>
                  <a:pt x="22952" y="2504605"/>
                </a:lnTo>
                <a:lnTo>
                  <a:pt x="19009" y="2476237"/>
                </a:lnTo>
                <a:lnTo>
                  <a:pt x="15430" y="2447753"/>
                </a:lnTo>
                <a:lnTo>
                  <a:pt x="12217" y="2419156"/>
                </a:lnTo>
                <a:lnTo>
                  <a:pt x="9374" y="2390450"/>
                </a:lnTo>
                <a:lnTo>
                  <a:pt x="6901" y="2361636"/>
                </a:lnTo>
                <a:lnTo>
                  <a:pt x="4803" y="2332717"/>
                </a:lnTo>
                <a:lnTo>
                  <a:pt x="3080" y="2303694"/>
                </a:lnTo>
                <a:lnTo>
                  <a:pt x="1736" y="2274572"/>
                </a:lnTo>
                <a:lnTo>
                  <a:pt x="773" y="2245352"/>
                </a:lnTo>
                <a:lnTo>
                  <a:pt x="193" y="2216036"/>
                </a:lnTo>
                <a:lnTo>
                  <a:pt x="0" y="2186627"/>
                </a:lnTo>
                <a:lnTo>
                  <a:pt x="193" y="2157218"/>
                </a:lnTo>
                <a:lnTo>
                  <a:pt x="773" y="2127902"/>
                </a:lnTo>
                <a:lnTo>
                  <a:pt x="1736" y="2098682"/>
                </a:lnTo>
                <a:lnTo>
                  <a:pt x="3080" y="2069560"/>
                </a:lnTo>
                <a:lnTo>
                  <a:pt x="4803" y="2040538"/>
                </a:lnTo>
                <a:lnTo>
                  <a:pt x="6901" y="2011619"/>
                </a:lnTo>
                <a:lnTo>
                  <a:pt x="9374" y="1982804"/>
                </a:lnTo>
                <a:lnTo>
                  <a:pt x="12217" y="1954098"/>
                </a:lnTo>
                <a:lnTo>
                  <a:pt x="15430" y="1925502"/>
                </a:lnTo>
                <a:lnTo>
                  <a:pt x="19009" y="1897018"/>
                </a:lnTo>
                <a:lnTo>
                  <a:pt x="22952" y="1868649"/>
                </a:lnTo>
                <a:lnTo>
                  <a:pt x="27257" y="1840397"/>
                </a:lnTo>
                <a:lnTo>
                  <a:pt x="31921" y="1812265"/>
                </a:lnTo>
                <a:lnTo>
                  <a:pt x="36942" y="1784255"/>
                </a:lnTo>
                <a:lnTo>
                  <a:pt x="42318" y="1756370"/>
                </a:lnTo>
                <a:lnTo>
                  <a:pt x="48045" y="1728612"/>
                </a:lnTo>
                <a:lnTo>
                  <a:pt x="54122" y="1700983"/>
                </a:lnTo>
                <a:lnTo>
                  <a:pt x="60545" y="1673485"/>
                </a:lnTo>
                <a:lnTo>
                  <a:pt x="67314" y="1646122"/>
                </a:lnTo>
                <a:lnTo>
                  <a:pt x="74425" y="1618896"/>
                </a:lnTo>
                <a:lnTo>
                  <a:pt x="81876" y="1591809"/>
                </a:lnTo>
                <a:lnTo>
                  <a:pt x="89664" y="1564863"/>
                </a:lnTo>
                <a:lnTo>
                  <a:pt x="97787" y="1538062"/>
                </a:lnTo>
                <a:lnTo>
                  <a:pt x="106243" y="1511406"/>
                </a:lnTo>
                <a:lnTo>
                  <a:pt x="115029" y="1484899"/>
                </a:lnTo>
                <a:lnTo>
                  <a:pt x="124143" y="1458544"/>
                </a:lnTo>
                <a:lnTo>
                  <a:pt x="133582" y="1432342"/>
                </a:lnTo>
                <a:lnTo>
                  <a:pt x="143345" y="1406296"/>
                </a:lnTo>
                <a:lnTo>
                  <a:pt x="153427" y="1380408"/>
                </a:lnTo>
                <a:lnTo>
                  <a:pt x="163828" y="1354681"/>
                </a:lnTo>
                <a:lnTo>
                  <a:pt x="174544" y="1329118"/>
                </a:lnTo>
                <a:lnTo>
                  <a:pt x="185574" y="1303720"/>
                </a:lnTo>
                <a:lnTo>
                  <a:pt x="196915" y="1278490"/>
                </a:lnTo>
                <a:lnTo>
                  <a:pt x="208564" y="1253431"/>
                </a:lnTo>
                <a:lnTo>
                  <a:pt x="220518" y="1228545"/>
                </a:lnTo>
                <a:lnTo>
                  <a:pt x="232777" y="1203834"/>
                </a:lnTo>
                <a:lnTo>
                  <a:pt x="245336" y="1179301"/>
                </a:lnTo>
                <a:lnTo>
                  <a:pt x="258195" y="1154948"/>
                </a:lnTo>
                <a:lnTo>
                  <a:pt x="271350" y="1130777"/>
                </a:lnTo>
                <a:lnTo>
                  <a:pt x="284798" y="1106793"/>
                </a:lnTo>
                <a:lnTo>
                  <a:pt x="298538" y="1082995"/>
                </a:lnTo>
                <a:lnTo>
                  <a:pt x="312567" y="1059387"/>
                </a:lnTo>
                <a:lnTo>
                  <a:pt x="326883" y="1035971"/>
                </a:lnTo>
                <a:lnTo>
                  <a:pt x="341483" y="1012750"/>
                </a:lnTo>
                <a:lnTo>
                  <a:pt x="356365" y="989726"/>
                </a:lnTo>
                <a:lnTo>
                  <a:pt x="371526" y="966902"/>
                </a:lnTo>
                <a:lnTo>
                  <a:pt x="386965" y="944280"/>
                </a:lnTo>
                <a:lnTo>
                  <a:pt x="402678" y="921862"/>
                </a:lnTo>
                <a:lnTo>
                  <a:pt x="418663" y="899651"/>
                </a:lnTo>
                <a:lnTo>
                  <a:pt x="434917" y="877649"/>
                </a:lnTo>
                <a:lnTo>
                  <a:pt x="451439" y="855859"/>
                </a:lnTo>
                <a:lnTo>
                  <a:pt x="468226" y="834283"/>
                </a:lnTo>
                <a:lnTo>
                  <a:pt x="485275" y="812923"/>
                </a:lnTo>
                <a:lnTo>
                  <a:pt x="502584" y="791783"/>
                </a:lnTo>
                <a:lnTo>
                  <a:pt x="520151" y="770863"/>
                </a:lnTo>
                <a:lnTo>
                  <a:pt x="537973" y="750167"/>
                </a:lnTo>
                <a:lnTo>
                  <a:pt x="556048" y="729697"/>
                </a:lnTo>
                <a:lnTo>
                  <a:pt x="574373" y="709456"/>
                </a:lnTo>
                <a:lnTo>
                  <a:pt x="592946" y="689447"/>
                </a:lnTo>
                <a:lnTo>
                  <a:pt x="611765" y="669670"/>
                </a:lnTo>
                <a:lnTo>
                  <a:pt x="630826" y="650130"/>
                </a:lnTo>
                <a:lnTo>
                  <a:pt x="650129" y="630827"/>
                </a:lnTo>
                <a:lnTo>
                  <a:pt x="669670" y="611765"/>
                </a:lnTo>
                <a:lnTo>
                  <a:pt x="689447" y="592947"/>
                </a:lnTo>
                <a:lnTo>
                  <a:pt x="709456" y="574373"/>
                </a:lnTo>
                <a:lnTo>
                  <a:pt x="729697" y="556048"/>
                </a:lnTo>
                <a:lnTo>
                  <a:pt x="750167" y="537973"/>
                </a:lnTo>
                <a:lnTo>
                  <a:pt x="770863" y="520151"/>
                </a:lnTo>
                <a:lnTo>
                  <a:pt x="791782" y="502584"/>
                </a:lnTo>
                <a:lnTo>
                  <a:pt x="812923" y="485275"/>
                </a:lnTo>
                <a:lnTo>
                  <a:pt x="834282" y="468226"/>
                </a:lnTo>
                <a:lnTo>
                  <a:pt x="855859" y="451439"/>
                </a:lnTo>
                <a:lnTo>
                  <a:pt x="877649" y="434917"/>
                </a:lnTo>
                <a:lnTo>
                  <a:pt x="899651" y="418663"/>
                </a:lnTo>
                <a:lnTo>
                  <a:pt x="921862" y="402678"/>
                </a:lnTo>
                <a:lnTo>
                  <a:pt x="944279" y="386965"/>
                </a:lnTo>
                <a:lnTo>
                  <a:pt x="966902" y="371527"/>
                </a:lnTo>
                <a:lnTo>
                  <a:pt x="989726" y="356365"/>
                </a:lnTo>
                <a:lnTo>
                  <a:pt x="1012750" y="341484"/>
                </a:lnTo>
                <a:lnTo>
                  <a:pt x="1035971" y="326883"/>
                </a:lnTo>
                <a:lnTo>
                  <a:pt x="1059386" y="312567"/>
                </a:lnTo>
                <a:lnTo>
                  <a:pt x="1082995" y="298538"/>
                </a:lnTo>
                <a:lnTo>
                  <a:pt x="1106792" y="284799"/>
                </a:lnTo>
                <a:lnTo>
                  <a:pt x="1130777" y="271350"/>
                </a:lnTo>
                <a:lnTo>
                  <a:pt x="1154948" y="258195"/>
                </a:lnTo>
                <a:lnTo>
                  <a:pt x="1179301" y="245336"/>
                </a:lnTo>
                <a:lnTo>
                  <a:pt x="1203834" y="232777"/>
                </a:lnTo>
                <a:lnTo>
                  <a:pt x="1228545" y="220518"/>
                </a:lnTo>
                <a:lnTo>
                  <a:pt x="1253431" y="208564"/>
                </a:lnTo>
                <a:lnTo>
                  <a:pt x="1278490" y="196915"/>
                </a:lnTo>
                <a:lnTo>
                  <a:pt x="1303720" y="185574"/>
                </a:lnTo>
                <a:lnTo>
                  <a:pt x="1329118" y="174545"/>
                </a:lnTo>
                <a:lnTo>
                  <a:pt x="1354681" y="163828"/>
                </a:lnTo>
                <a:lnTo>
                  <a:pt x="1380408" y="153427"/>
                </a:lnTo>
                <a:lnTo>
                  <a:pt x="1406296" y="143345"/>
                </a:lnTo>
                <a:lnTo>
                  <a:pt x="1432342" y="133582"/>
                </a:lnTo>
                <a:lnTo>
                  <a:pt x="1458544" y="124143"/>
                </a:lnTo>
                <a:lnTo>
                  <a:pt x="1484899" y="115029"/>
                </a:lnTo>
                <a:lnTo>
                  <a:pt x="1511406" y="106243"/>
                </a:lnTo>
                <a:lnTo>
                  <a:pt x="1538062" y="97788"/>
                </a:lnTo>
                <a:lnTo>
                  <a:pt x="1564863" y="89664"/>
                </a:lnTo>
                <a:lnTo>
                  <a:pt x="1591809" y="81876"/>
                </a:lnTo>
                <a:lnTo>
                  <a:pt x="1618896" y="74425"/>
                </a:lnTo>
                <a:lnTo>
                  <a:pt x="1646122" y="67314"/>
                </a:lnTo>
                <a:lnTo>
                  <a:pt x="1673485" y="60546"/>
                </a:lnTo>
                <a:lnTo>
                  <a:pt x="1700983" y="54122"/>
                </a:lnTo>
                <a:lnTo>
                  <a:pt x="1728612" y="48045"/>
                </a:lnTo>
                <a:lnTo>
                  <a:pt x="1756370" y="42318"/>
                </a:lnTo>
                <a:lnTo>
                  <a:pt x="1784255" y="36943"/>
                </a:lnTo>
                <a:lnTo>
                  <a:pt x="1812265" y="31922"/>
                </a:lnTo>
                <a:lnTo>
                  <a:pt x="1840397" y="27257"/>
                </a:lnTo>
                <a:lnTo>
                  <a:pt x="1868649" y="22952"/>
                </a:lnTo>
                <a:lnTo>
                  <a:pt x="1897018" y="19009"/>
                </a:lnTo>
                <a:lnTo>
                  <a:pt x="1925502" y="15430"/>
                </a:lnTo>
                <a:lnTo>
                  <a:pt x="1954098" y="12217"/>
                </a:lnTo>
                <a:lnTo>
                  <a:pt x="1982805" y="9374"/>
                </a:lnTo>
                <a:lnTo>
                  <a:pt x="2011619" y="6901"/>
                </a:lnTo>
                <a:lnTo>
                  <a:pt x="2040538" y="4803"/>
                </a:lnTo>
                <a:lnTo>
                  <a:pt x="2069560" y="3080"/>
                </a:lnTo>
                <a:lnTo>
                  <a:pt x="2098682" y="1736"/>
                </a:lnTo>
                <a:lnTo>
                  <a:pt x="2127903" y="773"/>
                </a:lnTo>
                <a:lnTo>
                  <a:pt x="2157218" y="193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>
            <a:noAutofit/>
          </a:bodyPr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31058700-B93E-4A4D-9C0A-36D095ACD2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88796" y="2941601"/>
            <a:ext cx="2427371" cy="1497059"/>
          </a:xfrm>
          <a:prstGeom prst="rect">
            <a:avLst/>
          </a:prstGeom>
          <a:noFill/>
        </p:spPr>
        <p:txBody>
          <a:bodyPr vert="horz" wrap="square" lIns="0" tIns="10397" rIns="0" bIns="0" rtlCol="0">
            <a:spAutoFit/>
          </a:bodyPr>
          <a:lstStyle>
            <a:lvl1pPr>
              <a:defRPr sz="3400" b="1" i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7701">
              <a:spcBef>
                <a:spcPts val="82"/>
              </a:spcBef>
            </a:pPr>
            <a:r>
              <a:rPr lang="en-GB" sz="3578" spc="-24"/>
              <a:t>Click to edit Master title style</a:t>
            </a:r>
            <a:endParaRPr sz="3578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1C605-10BE-40F6-8C6B-FA4795F2F3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323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59341F92-DE44-574E-8DD5-3C0FD51F9D94}"/>
              </a:ext>
            </a:extLst>
          </p:cNvPr>
          <p:cNvSpPr/>
          <p:nvPr userDrawn="1"/>
        </p:nvSpPr>
        <p:spPr>
          <a:xfrm>
            <a:off x="4235581" y="1346688"/>
            <a:ext cx="3720879" cy="4164473"/>
          </a:xfrm>
          <a:custGeom>
            <a:avLst/>
            <a:gdLst/>
            <a:ahLst/>
            <a:cxnLst/>
            <a:rect l="l" t="t" r="r" b="b"/>
            <a:pathLst>
              <a:path w="6136005" h="6867525">
                <a:moveTo>
                  <a:pt x="6135938" y="0"/>
                </a:moveTo>
                <a:lnTo>
                  <a:pt x="0" y="0"/>
                </a:lnTo>
                <a:lnTo>
                  <a:pt x="0" y="6135938"/>
                </a:lnTo>
                <a:lnTo>
                  <a:pt x="1474342" y="6135938"/>
                </a:lnTo>
                <a:lnTo>
                  <a:pt x="1474342" y="6866974"/>
                </a:lnTo>
                <a:lnTo>
                  <a:pt x="2205377" y="6135938"/>
                </a:lnTo>
                <a:lnTo>
                  <a:pt x="6135938" y="6135938"/>
                </a:lnTo>
                <a:lnTo>
                  <a:pt x="6135938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A5C48EEF-37DF-3B46-A2BA-FA099B8E23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88797" y="2941601"/>
            <a:ext cx="2487660" cy="151078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marL="7701">
              <a:spcBef>
                <a:spcPts val="82"/>
              </a:spcBef>
            </a:pPr>
            <a:r>
              <a:rPr lang="en-GB" sz="3578" spc="-24"/>
              <a:t>Click to edit Master title style</a:t>
            </a:r>
            <a:endParaRPr sz="3578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B9E4AD-38EA-43CF-9168-157B0EBAD6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2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59341F92-DE44-574E-8DD5-3C0FD51F9D94}"/>
              </a:ext>
            </a:extLst>
          </p:cNvPr>
          <p:cNvSpPr/>
          <p:nvPr userDrawn="1"/>
        </p:nvSpPr>
        <p:spPr>
          <a:xfrm>
            <a:off x="4235581" y="1346688"/>
            <a:ext cx="3720879" cy="4164473"/>
          </a:xfrm>
          <a:custGeom>
            <a:avLst/>
            <a:gdLst/>
            <a:ahLst/>
            <a:cxnLst/>
            <a:rect l="l" t="t" r="r" b="b"/>
            <a:pathLst>
              <a:path w="6136005" h="6867525">
                <a:moveTo>
                  <a:pt x="6135938" y="0"/>
                </a:moveTo>
                <a:lnTo>
                  <a:pt x="0" y="0"/>
                </a:lnTo>
                <a:lnTo>
                  <a:pt x="0" y="6135938"/>
                </a:lnTo>
                <a:lnTo>
                  <a:pt x="1474342" y="6135938"/>
                </a:lnTo>
                <a:lnTo>
                  <a:pt x="1474342" y="6866974"/>
                </a:lnTo>
                <a:lnTo>
                  <a:pt x="2205377" y="6135938"/>
                </a:lnTo>
                <a:lnTo>
                  <a:pt x="6135938" y="6135938"/>
                </a:lnTo>
                <a:lnTo>
                  <a:pt x="6135938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662" b="0" i="0">
              <a:latin typeface="Helvetica" pitchFamily="2" charset="0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A5C48EEF-37DF-3B46-A2BA-FA099B8E23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88797" y="2941601"/>
            <a:ext cx="2374684" cy="1497059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7701">
              <a:spcBef>
                <a:spcPts val="82"/>
              </a:spcBef>
            </a:pPr>
            <a:r>
              <a:rPr lang="en-GB" sz="3578" spc="-24"/>
              <a:t>Click to edit Master title style</a:t>
            </a:r>
            <a:endParaRPr sz="3578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F3DF78-5677-4504-A4E7-C23086DFCB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0"/>
            <a:ext cx="3651126" cy="134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62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28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232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825625"/>
            <a:ext cx="1139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8502E10-5E11-A544-894B-482862B46D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516000"/>
            <a:ext cx="4704000" cy="216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1100" b="0" i="0" cap="none" spc="0" baseline="0">
                <a:solidFill>
                  <a:schemeClr val="tx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D2ADC-D061-4D4E-8819-177454029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000" y="6516000"/>
            <a:ext cx="480000" cy="18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r">
              <a:defRPr sz="11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098" r:id="rId2"/>
    <p:sldLayoutId id="2147484166" r:id="rId3"/>
    <p:sldLayoutId id="2147484167" r:id="rId4"/>
    <p:sldLayoutId id="2147484168" r:id="rId5"/>
    <p:sldLayoutId id="2147484093" r:id="rId6"/>
    <p:sldLayoutId id="2147484196" r:id="rId7"/>
    <p:sldLayoutId id="2147484074" r:id="rId8"/>
    <p:sldLayoutId id="2147484202" r:id="rId9"/>
    <p:sldLayoutId id="2147484169" r:id="rId10"/>
    <p:sldLayoutId id="2147484203" r:id="rId11"/>
    <p:sldLayoutId id="2147484170" r:id="rId12"/>
    <p:sldLayoutId id="2147484171" r:id="rId13"/>
    <p:sldLayoutId id="2147484200" r:id="rId14"/>
    <p:sldLayoutId id="2147484172" r:id="rId15"/>
    <p:sldLayoutId id="2147484174" r:id="rId16"/>
    <p:sldLayoutId id="2147484173" r:id="rId17"/>
    <p:sldLayoutId id="2147484175" r:id="rId18"/>
    <p:sldLayoutId id="2147484176" r:id="rId19"/>
    <p:sldLayoutId id="2147484181" r:id="rId20"/>
    <p:sldLayoutId id="2147484182" r:id="rId21"/>
    <p:sldLayoutId id="2147484183" r:id="rId22"/>
    <p:sldLayoutId id="2147484177" r:id="rId23"/>
    <p:sldLayoutId id="2147484178" r:id="rId24"/>
    <p:sldLayoutId id="2147484179" r:id="rId25"/>
    <p:sldLayoutId id="2147484180" r:id="rId26"/>
    <p:sldLayoutId id="2147484062" r:id="rId27"/>
    <p:sldLayoutId id="2147484184" r:id="rId28"/>
    <p:sldLayoutId id="2147484185" r:id="rId29"/>
    <p:sldLayoutId id="2147484186" r:id="rId30"/>
    <p:sldLayoutId id="2147484187" r:id="rId31"/>
    <p:sldLayoutId id="2147484188" r:id="rId32"/>
    <p:sldLayoutId id="2147484189" r:id="rId33"/>
    <p:sldLayoutId id="2147484198" r:id="rId34"/>
    <p:sldLayoutId id="2147484197" r:id="rId35"/>
    <p:sldLayoutId id="2147484199" r:id="rId36"/>
    <p:sldLayoutId id="2147484190" r:id="rId37"/>
    <p:sldLayoutId id="2147484191" r:id="rId38"/>
    <p:sldLayoutId id="2147484192" r:id="rId39"/>
    <p:sldLayoutId id="2147484194" r:id="rId40"/>
    <p:sldLayoutId id="2147484195" r:id="rId41"/>
    <p:sldLayoutId id="2147484201" r:id="rId4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126000" rtl="0" eaLnBrk="1" latinLnBrk="0" hangingPunct="1">
        <a:lnSpc>
          <a:spcPct val="105000"/>
        </a:lnSpc>
        <a:spcBef>
          <a:spcPts val="0"/>
        </a:spcBef>
        <a:spcAft>
          <a:spcPts val="800"/>
        </a:spcAft>
        <a:buClr>
          <a:schemeClr val="accent2"/>
        </a:buClr>
        <a:buSzPct val="90000"/>
        <a:buFont typeface=".Lucida Grande UI Regular"/>
        <a:buChar char="►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126000" rtl="0" eaLnBrk="1" latinLnBrk="0" hangingPunct="1">
        <a:lnSpc>
          <a:spcPct val="105000"/>
        </a:lnSpc>
        <a:spcBef>
          <a:spcPts val="0"/>
        </a:spcBef>
        <a:spcAft>
          <a:spcPts val="0"/>
        </a:spcAft>
        <a:buClr>
          <a:schemeClr val="accent2"/>
        </a:buClr>
        <a:buSzPct val="100000"/>
        <a:buFont typeface="System Font Regular"/>
        <a:buChar char="–"/>
        <a:tabLst>
          <a:tab pos="126000" algn="l"/>
        </a:tabLst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16000" indent="-216000" algn="l" defTabSz="126000" rtl="0" eaLnBrk="1" latinLnBrk="0" hangingPunct="1">
        <a:lnSpc>
          <a:spcPct val="105000"/>
        </a:lnSpc>
        <a:spcBef>
          <a:spcPts val="0"/>
        </a:spcBef>
        <a:buClr>
          <a:schemeClr val="accent2"/>
        </a:buClr>
        <a:buSzPct val="90000"/>
        <a:buFont typeface="System Font Regular"/>
        <a:buChar char="►"/>
        <a:tabLst>
          <a:tab pos="126000" algn="l"/>
        </a:tabLst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216000" algn="l" defTabSz="126000" rtl="0" eaLnBrk="1" latinLnBrk="0" hangingPunct="1">
        <a:lnSpc>
          <a:spcPct val="105000"/>
        </a:lnSpc>
        <a:spcBef>
          <a:spcPts val="0"/>
        </a:spcBef>
        <a:spcAft>
          <a:spcPts val="0"/>
        </a:spcAft>
        <a:buClr>
          <a:schemeClr val="accent2"/>
        </a:buClr>
        <a:buFont typeface="System Font Regular"/>
        <a:buChar char="–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26000" rtl="0" eaLnBrk="1" latinLnBrk="0" hangingPunct="1">
        <a:lnSpc>
          <a:spcPct val="105000"/>
        </a:lnSpc>
        <a:spcBef>
          <a:spcPts val="800"/>
        </a:spcBef>
        <a:spcAft>
          <a:spcPts val="800"/>
        </a:spcAft>
        <a:buFont typeface="Arial" panose="020B0604020202020204" pitchFamily="34" charset="0"/>
        <a:buNone/>
        <a:tabLst>
          <a:tab pos="126000" algn="l"/>
        </a:tabLst>
        <a:defRPr sz="1600" b="1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16000" indent="-216000" algn="l" defTabSz="1260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+mj-lt"/>
        <a:buAutoNum type="arabicPeriod"/>
        <a:tabLst>
          <a:tab pos="126000" algn="l"/>
        </a:tabLst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0000" indent="-180000" algn="l" defTabSz="126000" rtl="0" eaLnBrk="1" latinLnBrk="0" hangingPunct="1">
        <a:lnSpc>
          <a:spcPct val="105000"/>
        </a:lnSpc>
        <a:spcBef>
          <a:spcPts val="0"/>
        </a:spcBef>
        <a:spcAft>
          <a:spcPts val="800"/>
        </a:spcAft>
        <a:buClr>
          <a:schemeClr val="accent2"/>
        </a:buClr>
        <a:buSzPct val="90000"/>
        <a:buFont typeface=".Lucida Grande UI Regular"/>
        <a:buChar char="►"/>
        <a:tabLst>
          <a:tab pos="126000" algn="l"/>
        </a:tabLst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00" indent="-180000" algn="l" defTabSz="126000" rtl="0" eaLnBrk="1" latinLnBrk="0" hangingPunct="1">
        <a:lnSpc>
          <a:spcPct val="105000"/>
        </a:lnSpc>
        <a:spcBef>
          <a:spcPts val="0"/>
        </a:spcBef>
        <a:spcAft>
          <a:spcPts val="800"/>
        </a:spcAft>
        <a:buFont typeface="System Font Regular"/>
        <a:buChar char="–"/>
        <a:tabLst>
          <a:tab pos="126000" algn="l"/>
        </a:tabLst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indent="-180000" algn="l" defTabSz="126000" rtl="0" eaLnBrk="1" latinLnBrk="0" hangingPunct="1">
        <a:lnSpc>
          <a:spcPct val="105000"/>
        </a:lnSpc>
        <a:spcBef>
          <a:spcPts val="0"/>
        </a:spcBef>
        <a:buFont typeface="+mj-lt"/>
        <a:buAutoNum type="alphaLcParenR"/>
        <a:tabLst>
          <a:tab pos="126000" algn="l"/>
        </a:tabLst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DCA71B1E-ADDD-13C3-A32E-2372F58971D6}"/>
              </a:ext>
            </a:extLst>
          </p:cNvPr>
          <p:cNvSpPr txBox="1">
            <a:spLocks/>
          </p:cNvSpPr>
          <p:nvPr/>
        </p:nvSpPr>
        <p:spPr>
          <a:xfrm>
            <a:off x="296989" y="279878"/>
            <a:ext cx="9144000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i="0" kern="900" dirty="0">
                <a:solidFill>
                  <a:srgbClr val="4E66F5"/>
                </a:solidFill>
                <a:latin typeface="Helvetica" panose="020B0604020202020204" pitchFamily="34" charset="0"/>
                <a:ea typeface="SimHei" panose="02010609060101010101" pitchFamily="49" charset="-122"/>
                <a:cs typeface="Helvetica" panose="020B0604020202020204" pitchFamily="34" charset="0"/>
              </a:rPr>
              <a:t>International GCSE</a:t>
            </a:r>
          </a:p>
          <a:p>
            <a:r>
              <a:rPr lang="en-GB" sz="1800" i="0" kern="900" dirty="0">
                <a:latin typeface="Helvetica" panose="020B0604020202020204" pitchFamily="34" charset="0"/>
                <a:ea typeface="SimHei" panose="02010609060101010101" pitchFamily="49" charset="-122"/>
                <a:cs typeface="Helvetica" panose="020B0604020202020204" pitchFamily="34" charset="0"/>
              </a:rPr>
              <a:t>Combined Science (9204)</a:t>
            </a:r>
            <a:endParaRPr lang="en-GB" sz="2400" b="1" i="0" kern="900" dirty="0">
              <a:latin typeface="Helvetica" panose="020B0604020202020204" pitchFamily="34" charset="0"/>
              <a:ea typeface="SimHei" panose="02010609060101010101" pitchFamily="49" charset="-122"/>
              <a:cs typeface="Helvetic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4459CA-6AFA-2B5C-0C5C-A75B00D51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600" y="-106724"/>
            <a:ext cx="2324846" cy="70552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4D7CBC-805D-3DB5-877E-2DDCD3C0ED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67"/>
          <a:stretch/>
        </p:blipFill>
        <p:spPr>
          <a:xfrm>
            <a:off x="8804191" y="181058"/>
            <a:ext cx="3387809" cy="941177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8F87FE0-F4B3-C57A-CEE5-3DB84CA60B4D}"/>
              </a:ext>
            </a:extLst>
          </p:cNvPr>
          <p:cNvSpPr txBox="1">
            <a:spLocks/>
          </p:cNvSpPr>
          <p:nvPr/>
        </p:nvSpPr>
        <p:spPr>
          <a:xfrm>
            <a:off x="296988" y="1122235"/>
            <a:ext cx="10133645" cy="3848667"/>
          </a:xfrm>
          <a:prstGeom prst="rect">
            <a:avLst/>
          </a:prstGeom>
        </p:spPr>
        <p:txBody>
          <a:bodyPr/>
          <a:lstStyle>
            <a:lvl1pPr marL="216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System Font Regular"/>
              <a:buChar char="–"/>
              <a:tabLst>
                <a:tab pos="126000" algn="l"/>
              </a:tabLst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2"/>
              </a:buClr>
              <a:buSzPct val="90000"/>
              <a:buFont typeface="System Font Regular"/>
              <a:buChar char="►"/>
              <a:tabLst>
                <a:tab pos="126000" algn="l"/>
              </a:tabLst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System Font Regular"/>
              <a:buChar char="–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6000" rtl="0" eaLnBrk="1" latinLnBrk="0" hangingPunct="1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  <a:tabLst>
                <a:tab pos="126000" algn="l"/>
              </a:tabLst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126000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000" indent="-180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tabLst>
                <a:tab pos="126000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System Font Regular"/>
              <a:buChar char="–"/>
              <a:tabLst>
                <a:tab pos="126000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126000" rtl="0" eaLnBrk="1" latinLnBrk="0" hangingPunct="1">
              <a:lnSpc>
                <a:spcPct val="105000"/>
              </a:lnSpc>
              <a:spcBef>
                <a:spcPts val="0"/>
              </a:spcBef>
              <a:buFont typeface="+mj-lt"/>
              <a:buAutoNum type="alphaLcParenR"/>
              <a:tabLst>
                <a:tab pos="126000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buFont typeface=".Lucida Grande UI Regular"/>
              <a:buNone/>
            </a:pPr>
            <a:r>
              <a:rPr lang="en-GB" dirty="0">
                <a:solidFill>
                  <a:srgbClr val="002060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Tiering decisions for GCSE Combined Science aren't always easy, especially for potential grade 5-5 students. </a:t>
            </a:r>
            <a:endParaRPr lang="en-GB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B51FA42-FACE-02A9-8E95-C512C92D4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58" y="1488935"/>
            <a:ext cx="2909302" cy="4013650"/>
          </a:xfrm>
          <a:prstGeom prst="rect">
            <a:avLst/>
          </a:prstGeom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7B218091-CCD0-2F69-286E-5DF61D6A187A}"/>
              </a:ext>
            </a:extLst>
          </p:cNvPr>
          <p:cNvSpPr txBox="1">
            <a:spLocks/>
          </p:cNvSpPr>
          <p:nvPr/>
        </p:nvSpPr>
        <p:spPr>
          <a:xfrm>
            <a:off x="296988" y="5502585"/>
            <a:ext cx="4153631" cy="1003411"/>
          </a:xfrm>
          <a:prstGeom prst="rect">
            <a:avLst/>
          </a:prstGeom>
        </p:spPr>
        <p:txBody>
          <a:bodyPr/>
          <a:lstStyle>
            <a:lvl1pPr marL="216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System Font Regular"/>
              <a:buChar char="–"/>
              <a:tabLst>
                <a:tab pos="126000" algn="l"/>
              </a:tabLst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6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2"/>
              </a:buClr>
              <a:buSzPct val="90000"/>
              <a:buFont typeface="System Font Regular"/>
              <a:buChar char="►"/>
              <a:tabLst>
                <a:tab pos="126000" algn="l"/>
              </a:tabLst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System Font Regular"/>
              <a:buChar char="–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26000" rtl="0" eaLnBrk="1" latinLnBrk="0" hangingPunct="1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  <a:tabLst>
                <a:tab pos="126000" algn="l"/>
              </a:tabLst>
              <a:defRPr sz="16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6000" indent="-216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126000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000" indent="-180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chemeClr val="accent2"/>
              </a:buClr>
              <a:buSzPct val="90000"/>
              <a:buFont typeface=".Lucida Grande UI Regular"/>
              <a:buChar char="►"/>
              <a:tabLst>
                <a:tab pos="126000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1260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System Font Regular"/>
              <a:buChar char="–"/>
              <a:tabLst>
                <a:tab pos="126000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126000" rtl="0" eaLnBrk="1" latinLnBrk="0" hangingPunct="1">
              <a:lnSpc>
                <a:spcPct val="105000"/>
              </a:lnSpc>
              <a:spcBef>
                <a:spcPts val="0"/>
              </a:spcBef>
              <a:buFont typeface="+mj-lt"/>
              <a:buAutoNum type="alphaLcParenR"/>
              <a:tabLst>
                <a:tab pos="126000" algn="l"/>
              </a:tabLs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buFont typeface=".Lucida Grande UI Regular"/>
              <a:buNone/>
            </a:pPr>
            <a:r>
              <a:rPr lang="en-GB" sz="1200" dirty="0">
                <a:solidFill>
                  <a:srgbClr val="002060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30% of marks are common between tiers. </a:t>
            </a:r>
          </a:p>
          <a:p>
            <a:pPr>
              <a:lnSpc>
                <a:spcPct val="107000"/>
              </a:lnSpc>
              <a:buFont typeface=".Lucida Grande UI Regular"/>
              <a:buNone/>
            </a:pPr>
            <a:r>
              <a:rPr lang="en-GB" sz="1200" dirty="0">
                <a:solidFill>
                  <a:srgbClr val="002060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These are standard demand.</a:t>
            </a:r>
          </a:p>
          <a:p>
            <a:pPr>
              <a:lnSpc>
                <a:spcPct val="107000"/>
              </a:lnSpc>
              <a:buFont typeface=".Lucida Grande UI Regular"/>
              <a:buNone/>
            </a:pPr>
            <a:r>
              <a:rPr lang="en-GB" sz="1200" dirty="0">
                <a:solidFill>
                  <a:srgbClr val="002060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There are no low demand questions on the Extension tier.</a:t>
            </a:r>
            <a:endParaRPr lang="en-GB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55A3F4-E742-2743-7895-9C553630A091}"/>
              </a:ext>
            </a:extLst>
          </p:cNvPr>
          <p:cNvSpPr txBox="1"/>
          <p:nvPr/>
        </p:nvSpPr>
        <p:spPr>
          <a:xfrm>
            <a:off x="4337331" y="1653918"/>
            <a:ext cx="5980014" cy="4265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Key considerations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/>
              <a:t>Taking the answers to the questions below into consideration will help decide the most suitable tier for your students.</a:t>
            </a:r>
            <a:endParaRPr lang="en-GB" sz="1200" dirty="0">
              <a:solidFill>
                <a:srgbClr val="002147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 (Body CS)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How well do students perform on the common questions in their mock exams? </a:t>
            </a:r>
            <a:endParaRPr lang="en-GB" sz="1200" dirty="0">
              <a:solidFill>
                <a:srgbClr val="002147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How comfortable are students with maths questions in a scientific context?  </a:t>
            </a:r>
            <a:endParaRPr lang="en-GB" sz="1200" dirty="0">
              <a:solidFill>
                <a:srgbClr val="002147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 (Body CS)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How confident are students at fully understanding the required </a:t>
            </a:r>
            <a:r>
              <a:rPr lang="en-GB" sz="12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practicals</a:t>
            </a: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and the science behind them?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Can students deal with questions where the science is in an unfamiliar context?  </a:t>
            </a:r>
            <a:endParaRPr lang="en-GB" sz="1200" dirty="0">
              <a:solidFill>
                <a:srgbClr val="002147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 (Body CS)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How resilient are students when tackling challenging questions from the start of the paper?  </a:t>
            </a:r>
            <a:endParaRPr lang="en-GB" sz="1200" dirty="0">
              <a:solidFill>
                <a:srgbClr val="002147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 (Body CS)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Have students got a good understanding of all the basic scientific concepts and phenomena? </a:t>
            </a:r>
            <a:endParaRPr lang="en-GB" sz="1200" dirty="0">
              <a:solidFill>
                <a:srgbClr val="002147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Are their graphing skills good and can they interpret data well? </a:t>
            </a:r>
            <a:endParaRPr lang="en-GB" sz="1200" dirty="0">
              <a:solidFill>
                <a:srgbClr val="002147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 (Body CS)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Words and terms: do they have a good understanding of them, and can they use precise scientific language? </a:t>
            </a:r>
            <a:endParaRPr lang="en-GB" sz="1200" dirty="0">
              <a:solidFill>
                <a:srgbClr val="002147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 (Body CS)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Can your students write a coherent, logical and structured extended answer? </a:t>
            </a:r>
            <a:endParaRPr lang="en-GB" sz="1200" dirty="0">
              <a:solidFill>
                <a:srgbClr val="002147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4087895080"/>
      </p:ext>
    </p:extLst>
  </p:cSld>
  <p:clrMapOvr>
    <a:masterClrMapping/>
  </p:clrMapOvr>
</p:sld>
</file>

<file path=ppt/theme/theme1.xml><?xml version="1.0" encoding="utf-8"?>
<a:theme xmlns:a="http://schemas.openxmlformats.org/drawingml/2006/main" name="Oxford AQA Theme">
  <a:themeElements>
    <a:clrScheme name="Oxford AQA">
      <a:dk1>
        <a:srgbClr val="002147"/>
      </a:dk1>
      <a:lt1>
        <a:srgbClr val="FFFFFF"/>
      </a:lt1>
      <a:dk2>
        <a:srgbClr val="000000"/>
      </a:dk2>
      <a:lt2>
        <a:srgbClr val="FFFFFF"/>
      </a:lt2>
      <a:accent1>
        <a:srgbClr val="4E66F5"/>
      </a:accent1>
      <a:accent2>
        <a:srgbClr val="E44958"/>
      </a:accent2>
      <a:accent3>
        <a:srgbClr val="00BEA0"/>
      </a:accent3>
      <a:accent4>
        <a:srgbClr val="8540C9"/>
      </a:accent4>
      <a:accent5>
        <a:srgbClr val="FFCC00"/>
      </a:accent5>
      <a:accent6>
        <a:srgbClr val="002147"/>
      </a:accent6>
      <a:hlink>
        <a:srgbClr val="002147"/>
      </a:hlink>
      <a:folHlink>
        <a:srgbClr val="002147"/>
      </a:folHlink>
    </a:clrScheme>
    <a:fontScheme name="Oxford AQA">
      <a:majorFont>
        <a:latin typeface="Aria Text G2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marL="180000" indent="-180000" algn="l">
          <a:buClr>
            <a:schemeClr val="accent2"/>
          </a:buClr>
          <a:buSzPct val="90000"/>
          <a:buFont typeface=".Lucida Grande UI Regular"/>
          <a:buChar char="►"/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xfordAQA_2022_PowerPoint_Template.potx" id="{5C89C639-7C41-4ABF-B37B-5716C7862714}" vid="{45B12BDC-5C54-4A9F-8A0F-2781CBF3FD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829BC855F0E24D850937A60FE6C7D8" ma:contentTypeVersion="20" ma:contentTypeDescription="Create a new document." ma:contentTypeScope="" ma:versionID="6730d0415a334b55cfafb0e8469791d2">
  <xsd:schema xmlns:xsd="http://www.w3.org/2001/XMLSchema" xmlns:xs="http://www.w3.org/2001/XMLSchema" xmlns:p="http://schemas.microsoft.com/office/2006/metadata/properties" xmlns:ns2="0f424492-bcf3-4902-8831-6363083967d0" xmlns:ns3="0e2354c7-ca39-412c-928e-5c9f00250517" targetNamespace="http://schemas.microsoft.com/office/2006/metadata/properties" ma:root="true" ma:fieldsID="df073cfcb5c79340620dc685fba962b1" ns2:_="" ns3:_="">
    <xsd:import namespace="0f424492-bcf3-4902-8831-6363083967d0"/>
    <xsd:import namespace="0e2354c7-ca39-412c-928e-5c9f002505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EventID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424492-bcf3-4902-8831-6363083967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f217fd5-6bb5-4de3-bf71-ef5eb62cb5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ventID" ma:index="25" nillable="true" ma:displayName="EventID" ma:description="Event Tracker Event ID" ma:format="Dropdown" ma:internalName="EventID">
      <xsd:simpleType>
        <xsd:restriction base="dms:Text">
          <xsd:maxLength value="255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2354c7-ca39-412c-928e-5c9f0025051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44aba89-0eec-49d2-ad88-964cf34680d7}" ma:internalName="TaxCatchAll" ma:showField="CatchAllData" ma:web="0e2354c7-ca39-412c-928e-5c9f002505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f424492-bcf3-4902-8831-6363083967d0">
      <Terms xmlns="http://schemas.microsoft.com/office/infopath/2007/PartnerControls"/>
    </lcf76f155ced4ddcb4097134ff3c332f>
    <TaxCatchAll xmlns="0e2354c7-ca39-412c-928e-5c9f00250517" xsi:nil="true"/>
    <EventID xmlns="0f424492-bcf3-4902-8831-6363083967d0" xsi:nil="true"/>
  </documentManagement>
</p:properties>
</file>

<file path=customXml/itemProps1.xml><?xml version="1.0" encoding="utf-8"?>
<ds:datastoreItem xmlns:ds="http://schemas.openxmlformats.org/officeDocument/2006/customXml" ds:itemID="{7296E30F-A2B7-4A38-83F6-591F2157FE39}"/>
</file>

<file path=customXml/itemProps2.xml><?xml version="1.0" encoding="utf-8"?>
<ds:datastoreItem xmlns:ds="http://schemas.openxmlformats.org/officeDocument/2006/customXml" ds:itemID="{6D534C6E-2B30-41F8-831A-0CC03610AC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2BBED5-4054-4F78-B98B-E66F44935BF3}">
  <ds:schemaRefs>
    <ds:schemaRef ds:uri="http://schemas.microsoft.com/office/2006/documentManagement/types"/>
    <ds:schemaRef ds:uri="http://purl.org/dc/terms/"/>
    <ds:schemaRef ds:uri="http://schemas.microsoft.com/sharepoint/v3"/>
    <ds:schemaRef ds:uri="f094749f-3a5d-41a6-b6da-0016acbba1c6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99913a4f-1330-4bb9-8f80-351123f9840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Combined Science Tiering Guide Quick Reference Poster</Template>
  <TotalTime>0</TotalTime>
  <Words>203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.Lucida Grande UI Regular</vt:lpstr>
      <vt:lpstr>Aria Text G2</vt:lpstr>
      <vt:lpstr>Arial</vt:lpstr>
      <vt:lpstr>Helvetica</vt:lpstr>
      <vt:lpstr>System Font Regular</vt:lpstr>
      <vt:lpstr>Oxford AQA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Boden-Wright, Jon</dc:creator>
  <cp:lastModifiedBy>Laura Man</cp:lastModifiedBy>
  <cp:revision>1</cp:revision>
  <dcterms:created xsi:type="dcterms:W3CDTF">2025-07-07T14:15:12Z</dcterms:created>
  <dcterms:modified xsi:type="dcterms:W3CDTF">2025-10-20T11:38:28Z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e5cb09a-2992-49d6-8ac9-5f63e7b1ad2f_Enabled">
    <vt:lpwstr>true</vt:lpwstr>
  </property>
  <property fmtid="{D5CDD505-2E9C-101B-9397-08002B2CF9AE}" pid="3" name="MSIP_Label_be5cb09a-2992-49d6-8ac9-5f63e7b1ad2f_SetDate">
    <vt:lpwstr>2022-01-11T11:05:09Z</vt:lpwstr>
  </property>
  <property fmtid="{D5CDD505-2E9C-101B-9397-08002B2CF9AE}" pid="4" name="MSIP_Label_be5cb09a-2992-49d6-8ac9-5f63e7b1ad2f_Method">
    <vt:lpwstr>Standard</vt:lpwstr>
  </property>
  <property fmtid="{D5CDD505-2E9C-101B-9397-08002B2CF9AE}" pid="5" name="MSIP_Label_be5cb09a-2992-49d6-8ac9-5f63e7b1ad2f_Name">
    <vt:lpwstr>Controlled</vt:lpwstr>
  </property>
  <property fmtid="{D5CDD505-2E9C-101B-9397-08002B2CF9AE}" pid="6" name="MSIP_Label_be5cb09a-2992-49d6-8ac9-5f63e7b1ad2f_SiteId">
    <vt:lpwstr>91761b62-4c45-43f5-9f0e-be8ad9b551ff</vt:lpwstr>
  </property>
  <property fmtid="{D5CDD505-2E9C-101B-9397-08002B2CF9AE}" pid="7" name="MSIP_Label_be5cb09a-2992-49d6-8ac9-5f63e7b1ad2f_ActionId">
    <vt:lpwstr>6daf009b-c424-4533-b15d-9484adbf9d39</vt:lpwstr>
  </property>
  <property fmtid="{D5CDD505-2E9C-101B-9397-08002B2CF9AE}" pid="8" name="MSIP_Label_be5cb09a-2992-49d6-8ac9-5f63e7b1ad2f_ContentBits">
    <vt:lpwstr>0</vt:lpwstr>
  </property>
  <property fmtid="{D5CDD505-2E9C-101B-9397-08002B2CF9AE}" pid="9" name="ContentTypeId">
    <vt:lpwstr>0x01010019829BC855F0E24D850937A60FE6C7D8</vt:lpwstr>
  </property>
  <property fmtid="{D5CDD505-2E9C-101B-9397-08002B2CF9AE}" pid="10" name="MediaServiceImageTags">
    <vt:lpwstr/>
  </property>
  <property fmtid="{D5CDD505-2E9C-101B-9397-08002B2CF9AE}" pid="11" name="MSIP_Label_91acd197-20b5-43df-a901-28d53622fc7e_Enabled">
    <vt:lpwstr>true</vt:lpwstr>
  </property>
  <property fmtid="{D5CDD505-2E9C-101B-9397-08002B2CF9AE}" pid="12" name="MSIP_Label_91acd197-20b5-43df-a901-28d53622fc7e_SetDate">
    <vt:lpwstr>2025-07-04T14:52:52Z</vt:lpwstr>
  </property>
  <property fmtid="{D5CDD505-2E9C-101B-9397-08002B2CF9AE}" pid="13" name="MSIP_Label_91acd197-20b5-43df-a901-28d53622fc7e_Method">
    <vt:lpwstr>Standard</vt:lpwstr>
  </property>
  <property fmtid="{D5CDD505-2E9C-101B-9397-08002B2CF9AE}" pid="14" name="MSIP_Label_91acd197-20b5-43df-a901-28d53622fc7e_Name">
    <vt:lpwstr>Internal Confidential</vt:lpwstr>
  </property>
  <property fmtid="{D5CDD505-2E9C-101B-9397-08002B2CF9AE}" pid="15" name="MSIP_Label_91acd197-20b5-43df-a901-28d53622fc7e_SiteId">
    <vt:lpwstr>276d0956-0f29-4e02-83bb-f16796b3bf6a</vt:lpwstr>
  </property>
  <property fmtid="{D5CDD505-2E9C-101B-9397-08002B2CF9AE}" pid="16" name="MSIP_Label_91acd197-20b5-43df-a901-28d53622fc7e_ActionId">
    <vt:lpwstr>7ea4dfb3-0204-4631-8991-30812c0f52ba</vt:lpwstr>
  </property>
  <property fmtid="{D5CDD505-2E9C-101B-9397-08002B2CF9AE}" pid="17" name="MSIP_Label_91acd197-20b5-43df-a901-28d53622fc7e_ContentBits">
    <vt:lpwstr>0</vt:lpwstr>
  </property>
  <property fmtid="{D5CDD505-2E9C-101B-9397-08002B2CF9AE}" pid="18" name="MSIP_Label_91acd197-20b5-43df-a901-28d53622fc7e_Tag">
    <vt:lpwstr>10, 3, 0, 1</vt:lpwstr>
  </property>
</Properties>
</file>