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1.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c28a7bb804844e5a" /><Relationship Type="http://schemas.openxmlformats.org/officeDocument/2006/relationships/extended-properties" Target="/docProps/app.xml" Id="R5643fda0854d4bce" /><Relationship Type="http://schemas.openxmlformats.org/officeDocument/2006/relationships/officeDocument" Target="/ppt/presentation.xml" Id="R10d17e699eab40f9" /></Relationships>
</file>

<file path=ppt/presentation.xml><?xml version="1.0" encoding="utf-8"?>
<p:presentation xmlns:p="http://schemas.openxmlformats.org/presentationml/2006/main">
  <p:sldMasterIdLst>
    <p:sldMasterId xmlns:r="http://schemas.openxmlformats.org/officeDocument/2006/relationships" id="2147483648" r:id="R3f69d5e7f11c43de"/>
  </p:sldMasterIdLst>
  <p:notesMasterIdLst>
    <p:notesMasterId xmlns:r="http://schemas.openxmlformats.org/officeDocument/2006/relationships" r:id="R6c882da078da49a9"/>
  </p:notesMasterIdLst>
  <p:sldIdLst>
    <p:sldId xmlns:r="http://schemas.openxmlformats.org/officeDocument/2006/relationships" id="256" r:id="Ra7a436e133344190"/>
    <p:sldId xmlns:r="http://schemas.openxmlformats.org/officeDocument/2006/relationships" id="257" r:id="Rdb2cccc8573c4c77"/>
    <p:sldId xmlns:r="http://schemas.openxmlformats.org/officeDocument/2006/relationships" id="258" r:id="R79a0b87d2e4c416c"/>
    <p:sldId xmlns:r="http://schemas.openxmlformats.org/officeDocument/2006/relationships" id="259" r:id="R33c37de41a204418"/>
    <p:sldId xmlns:r="http://schemas.openxmlformats.org/officeDocument/2006/relationships" id="260" r:id="R8078ef8b596e4041"/>
    <p:sldId xmlns:r="http://schemas.openxmlformats.org/officeDocument/2006/relationships" id="261" r:id="R8174acaee8fe4be7"/>
    <p:sldId xmlns:r="http://schemas.openxmlformats.org/officeDocument/2006/relationships" id="262" r:id="R7a4f5e6c48b44a6e"/>
    <p:sldId xmlns:r="http://schemas.openxmlformats.org/officeDocument/2006/relationships" id="263" r:id="R4445d3be76604825"/>
    <p:sldId xmlns:r="http://schemas.openxmlformats.org/officeDocument/2006/relationships" id="264" r:id="R39c5dfd26db04230"/>
    <p:sldId xmlns:r="http://schemas.openxmlformats.org/officeDocument/2006/relationships" id="265" r:id="Rc6566d5d086d4746"/>
    <p:sldId xmlns:r="http://schemas.openxmlformats.org/officeDocument/2006/relationships" id="266" r:id="Rb464c4ece2c24f0c"/>
    <p:sldId xmlns:r="http://schemas.openxmlformats.org/officeDocument/2006/relationships" id="267" r:id="R4136d9e62fc94752"/>
    <p:sldId xmlns:r="http://schemas.openxmlformats.org/officeDocument/2006/relationships" id="268" r:id="Rbba5ead88443408a"/>
    <p:sldId xmlns:r="http://schemas.openxmlformats.org/officeDocument/2006/relationships" id="269" r:id="R5fe55f86809d48a8"/>
    <p:sldId xmlns:r="http://schemas.openxmlformats.org/officeDocument/2006/relationships" id="270" r:id="R8ca0c4edaaa045b8"/>
    <p:sldId xmlns:r="http://schemas.openxmlformats.org/officeDocument/2006/relationships" id="271" r:id="Rf3aeed67364d4069"/>
    <p:sldId xmlns:r="http://schemas.openxmlformats.org/officeDocument/2006/relationships" id="272" r:id="Rbb6e756fc59b4a7d"/>
    <p:sldId xmlns:r="http://schemas.openxmlformats.org/officeDocument/2006/relationships" id="273" r:id="R740cc899184f4326"/>
    <p:sldId xmlns:r="http://schemas.openxmlformats.org/officeDocument/2006/relationships" id="274" r:id="R34e4a75acd544857"/>
    <p:sldId xmlns:r="http://schemas.openxmlformats.org/officeDocument/2006/relationships" id="275" r:id="Red4d87d2c28c40d2"/>
    <p:sldId xmlns:r="http://schemas.openxmlformats.org/officeDocument/2006/relationships" id="276" r:id="Rfcb012dd886649fe"/>
    <p:sldId xmlns:r="http://schemas.openxmlformats.org/officeDocument/2006/relationships" id="277" r:id="R7fbbeae0e28a403b"/>
    <p:sldId xmlns:r="http://schemas.openxmlformats.org/officeDocument/2006/relationships" id="278" r:id="R392f99b04e7441e0"/>
    <p:sldId xmlns:r="http://schemas.openxmlformats.org/officeDocument/2006/relationships" id="279" r:id="R272c38b828a949ec"/>
    <p:sldId xmlns:r="http://schemas.openxmlformats.org/officeDocument/2006/relationships" id="280" r:id="R633fc78c30be4274"/>
    <p:sldId xmlns:r="http://schemas.openxmlformats.org/officeDocument/2006/relationships" id="281" r:id="Re990af7253034aea"/>
    <p:sldId xmlns:r="http://schemas.openxmlformats.org/officeDocument/2006/relationships" id="282" r:id="R64638f3e98534ece"/>
    <p:sldId xmlns:r="http://schemas.openxmlformats.org/officeDocument/2006/relationships" id="283" r:id="R5ba52c81d90144b8"/>
    <p:sldId xmlns:r="http://schemas.openxmlformats.org/officeDocument/2006/relationships" id="284" r:id="R1e099c8c56c74d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baf5991ad704e4f" /><Relationship Type="http://schemas.openxmlformats.org/officeDocument/2006/relationships/slideMaster" Target="/ppt/slideMasters/slideMaster1.xml" Id="R3f69d5e7f11c43de" /><Relationship Type="http://schemas.openxmlformats.org/officeDocument/2006/relationships/notesMaster" Target="/ppt/notesMasters/notesMaster1.xml" Id="R6c882da078da49a9" /><Relationship Type="http://schemas.openxmlformats.org/officeDocument/2006/relationships/presProps" Target="/ppt/presProps.xml" Id="R15d46e27c40b4e67" /><Relationship Type="http://schemas.openxmlformats.org/officeDocument/2006/relationships/tableStyles" Target="/ppt/tableStyles.xml" Id="R1f26b45e9ced4110" /><Relationship Type="http://schemas.openxmlformats.org/officeDocument/2006/relationships/slide" Target="/ppt/slides/slide1.xml" Id="Ra7a436e133344190" /><Relationship Type="http://schemas.openxmlformats.org/officeDocument/2006/relationships/slide" Target="/ppt/slides/slide2.xml" Id="Rdb2cccc8573c4c77" /><Relationship Type="http://schemas.openxmlformats.org/officeDocument/2006/relationships/slide" Target="/ppt/slides/slide3.xml" Id="R79a0b87d2e4c416c" /><Relationship Type="http://schemas.openxmlformats.org/officeDocument/2006/relationships/slide" Target="/ppt/slides/slide4.xml" Id="R33c37de41a204418" /><Relationship Type="http://schemas.openxmlformats.org/officeDocument/2006/relationships/slide" Target="/ppt/slides/slide5.xml" Id="R8078ef8b596e4041" /><Relationship Type="http://schemas.openxmlformats.org/officeDocument/2006/relationships/slide" Target="/ppt/slides/slide6.xml" Id="R8174acaee8fe4be7" /><Relationship Type="http://schemas.openxmlformats.org/officeDocument/2006/relationships/slide" Target="/ppt/slides/slide7.xml" Id="R7a4f5e6c48b44a6e" /><Relationship Type="http://schemas.openxmlformats.org/officeDocument/2006/relationships/slide" Target="/ppt/slides/slide8.xml" Id="R4445d3be76604825" /><Relationship Type="http://schemas.openxmlformats.org/officeDocument/2006/relationships/slide" Target="/ppt/slides/slide9.xml" Id="R39c5dfd26db04230" /><Relationship Type="http://schemas.openxmlformats.org/officeDocument/2006/relationships/slide" Target="/ppt/slides/slide10.xml" Id="Rc6566d5d086d4746" /><Relationship Type="http://schemas.openxmlformats.org/officeDocument/2006/relationships/slide" Target="/ppt/slides/slide11.xml" Id="Rb464c4ece2c24f0c" /><Relationship Type="http://schemas.openxmlformats.org/officeDocument/2006/relationships/slide" Target="/ppt/slides/slide12.xml" Id="R4136d9e62fc94752" /><Relationship Type="http://schemas.openxmlformats.org/officeDocument/2006/relationships/slide" Target="/ppt/slides/slide13.xml" Id="Rbba5ead88443408a" /><Relationship Type="http://schemas.openxmlformats.org/officeDocument/2006/relationships/slide" Target="/ppt/slides/slide14.xml" Id="R5fe55f86809d48a8" /><Relationship Type="http://schemas.openxmlformats.org/officeDocument/2006/relationships/slide" Target="/ppt/slides/slide15.xml" Id="R8ca0c4edaaa045b8" /><Relationship Type="http://schemas.openxmlformats.org/officeDocument/2006/relationships/slide" Target="/ppt/slides/slide16.xml" Id="Rf3aeed67364d4069" /><Relationship Type="http://schemas.openxmlformats.org/officeDocument/2006/relationships/slide" Target="/ppt/slides/slide17.xml" Id="Rbb6e756fc59b4a7d" /><Relationship Type="http://schemas.openxmlformats.org/officeDocument/2006/relationships/slide" Target="/ppt/slides/slide18.xml" Id="R740cc899184f4326" /><Relationship Type="http://schemas.openxmlformats.org/officeDocument/2006/relationships/slide" Target="/ppt/slides/slide19.xml" Id="R34e4a75acd544857" /><Relationship Type="http://schemas.openxmlformats.org/officeDocument/2006/relationships/slide" Target="/ppt/slides/slide20.xml" Id="Red4d87d2c28c40d2" /><Relationship Type="http://schemas.openxmlformats.org/officeDocument/2006/relationships/slide" Target="/ppt/slides/slide21.xml" Id="Rfcb012dd886649fe" /><Relationship Type="http://schemas.openxmlformats.org/officeDocument/2006/relationships/slide" Target="/ppt/slides/slide22.xml" Id="R7fbbeae0e28a403b" /><Relationship Type="http://schemas.openxmlformats.org/officeDocument/2006/relationships/slide" Target="/ppt/slides/slide23.xml" Id="R392f99b04e7441e0" /><Relationship Type="http://schemas.openxmlformats.org/officeDocument/2006/relationships/slide" Target="/ppt/slides/slide24.xml" Id="R272c38b828a949ec" /><Relationship Type="http://schemas.openxmlformats.org/officeDocument/2006/relationships/slide" Target="/ppt/slides/slide25.xml" Id="R633fc78c30be4274" /><Relationship Type="http://schemas.openxmlformats.org/officeDocument/2006/relationships/slide" Target="/ppt/slides/slide26.xml" Id="Re990af7253034aea" /><Relationship Type="http://schemas.openxmlformats.org/officeDocument/2006/relationships/slide" Target="/ppt/slides/slide27.xml" Id="R64638f3e98534ece" /><Relationship Type="http://schemas.openxmlformats.org/officeDocument/2006/relationships/slide" Target="/ppt/slides/slide28.xml" Id="R5ba52c81d90144b8" /><Relationship Type="http://schemas.openxmlformats.org/officeDocument/2006/relationships/slide" Target="/ppt/slides/slide29.xml" Id="R1e099c8c56c74d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0918b55f0ae445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638b6ad8ebe4adb" /><Relationship Type="http://schemas.openxmlformats.org/officeDocument/2006/relationships/notesMaster" Target="/ppt/notesMasters/notesMaster1.xml" Id="R6cd100618a7943af" /></Relationships>
</file>

<file path=ppt/notesSlides/_rels/notesSlide2.xml.rels>&#65279;<?xml version="1.0" encoding="utf-8"?><Relationships xmlns="http://schemas.openxmlformats.org/package/2006/relationships"><Relationship Type="http://schemas.openxmlformats.org/officeDocument/2006/relationships/slide" Target="/ppt/slides/slide2.xml" Id="Re0dc7b0f0a1248a7" /><Relationship Type="http://schemas.openxmlformats.org/officeDocument/2006/relationships/notesMaster" Target="/ppt/notesMasters/notesMaster1.xml" Id="R342bf20de0864d08"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f45be7646a488c" /><Relationship Type="http://schemas.openxmlformats.org/officeDocument/2006/relationships/notesMaster" Target="/ppt/notesMasters/notesMaster1.xml" Id="R1d9a083d92e84759"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47d02c823a4a90" /><Relationship Type="http://schemas.openxmlformats.org/officeDocument/2006/relationships/notesMaster" Target="/ppt/notesMasters/notesMaster1.xml" Id="Ra1fac613c13749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be0ca65d1f4445a" /><Relationship Type="http://schemas.openxmlformats.org/officeDocument/2006/relationships/notesMaster" Target="/ppt/notesMasters/notesMaster1.xml" Id="Rf6ed381cb7d84e2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b3940414d764256" /><Relationship Type="http://schemas.openxmlformats.org/officeDocument/2006/relationships/notesMaster" Target="/ppt/notesMasters/notesMaster1.xml" Id="Ree0da0a5aab444ba" /></Relationships>
</file>

<file path=ppt/notesSlides/_rels/notesSlide7.xml.rels>&#65279;<?xml version="1.0" encoding="utf-8"?><Relationships xmlns="http://schemas.openxmlformats.org/package/2006/relationships"><Relationship Type="http://schemas.openxmlformats.org/officeDocument/2006/relationships/slide" Target="/ppt/slides/slide7.xml" Id="R86a49d4487504f02" /><Relationship Type="http://schemas.openxmlformats.org/officeDocument/2006/relationships/notesMaster" Target="/ppt/notesMasters/notesMaster1.xml" Id="R2a2ec579533b4f61" /></Relationships>
</file>

<file path=ppt/notesSlides/_rels/notesSlide8.xml.rels>&#65279;<?xml version="1.0" encoding="utf-8"?><Relationships xmlns="http://schemas.openxmlformats.org/package/2006/relationships"><Relationship Type="http://schemas.openxmlformats.org/officeDocument/2006/relationships/slide" Target="/ppt/slides/slide8.xml" Id="Ra60322139bb04f46" /><Relationship Type="http://schemas.openxmlformats.org/officeDocument/2006/relationships/notesMaster" Target="/ppt/notesMasters/notesMaster1.xml" Id="R7acae023b5174997"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25a4fba92640cc" /><Relationship Type="http://schemas.openxmlformats.org/officeDocument/2006/relationships/notesMaster" Target="/ppt/notesMasters/notesMaster1.xml" Id="R0a004c367696486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d5fe0be30fd4513" /><Relationship Type="http://schemas.openxmlformats.org/officeDocument/2006/relationships/notesMaster" Target="/ppt/notesMasters/notesMaster1.xml" Id="R9edd03c9127f4a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901f2af316f4703" /><Relationship Type="http://schemas.openxmlformats.org/officeDocument/2006/relationships/notesMaster" Target="/ppt/notesMasters/notesMaster1.xml" Id="Rbc6af01f9f5c4ac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6789f47d63045f1" /><Relationship Type="http://schemas.openxmlformats.org/officeDocument/2006/relationships/notesMaster" Target="/ppt/notesMasters/notesMaster1.xml" Id="R39106a7338c640e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94f81cb683f4a9a" /><Relationship Type="http://schemas.openxmlformats.org/officeDocument/2006/relationships/notesMaster" Target="/ppt/notesMasters/notesMaster1.xml" Id="R6199aa5feb324a9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8b9642447d04204" /><Relationship Type="http://schemas.openxmlformats.org/officeDocument/2006/relationships/notesMaster" Target="/ppt/notesMasters/notesMaster1.xml" Id="R2a5204384ec24ad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a38b80eaa0b4b9f" /><Relationship Type="http://schemas.openxmlformats.org/officeDocument/2006/relationships/notesMaster" Target="/ppt/notesMasters/notesMaster1.xml" Id="Rf510f5cc49494e4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b2096f270f94647" /><Relationship Type="http://schemas.openxmlformats.org/officeDocument/2006/relationships/notesMaster" Target="/ppt/notesMasters/notesMaster1.xml" Id="R0120f483a48b4ed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15337c4aa494dfd" /><Relationship Type="http://schemas.openxmlformats.org/officeDocument/2006/relationships/notesMaster" Target="/ppt/notesMasters/notesMaster1.xml" Id="R8deb3bb331d242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4c9d283a314d5a" /><Relationship Type="http://schemas.openxmlformats.org/officeDocument/2006/relationships/notesMaster" Target="/ppt/notesMasters/notesMaster1.xml" Id="R78e26933552647c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45cb61bd3254fbe" /><Relationship Type="http://schemas.openxmlformats.org/officeDocument/2006/relationships/notesMaster" Target="/ppt/notesMasters/notesMaster1.xml" Id="R65e5e6694ecd48c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ff8292dceaf4372" /><Relationship Type="http://schemas.openxmlformats.org/officeDocument/2006/relationships/notesMaster" Target="/ppt/notesMasters/notesMaster1.xml" Id="R75903a113b25432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4cb228eddb8409d" /><Relationship Type="http://schemas.openxmlformats.org/officeDocument/2006/relationships/notesMaster" Target="/ppt/notesMasters/notesMaster1.xml" Id="Rbdade3c0c1ad4f1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21cfd01b8fa4d81" /><Relationship Type="http://schemas.openxmlformats.org/officeDocument/2006/relationships/notesMaster" Target="/ppt/notesMasters/notesMaster1.xml" Id="Rf763cb2c90ce4ac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3cacc47f446496d" /><Relationship Type="http://schemas.openxmlformats.org/officeDocument/2006/relationships/notesMaster" Target="/ppt/notesMasters/notesMaster1.xml" Id="Rd3377cd545594e3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5fe16c2bd1a41e9" /><Relationship Type="http://schemas.openxmlformats.org/officeDocument/2006/relationships/notesMaster" Target="/ppt/notesMasters/notesMaster1.xml" Id="R9dd9cbca4e64403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f339a4b5629481d" /><Relationship Type="http://schemas.openxmlformats.org/officeDocument/2006/relationships/notesMaster" Target="/ppt/notesMasters/notesMaster1.xml" Id="R7d81ed3a597a42e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23027bedfb648cb" /><Relationship Type="http://schemas.openxmlformats.org/officeDocument/2006/relationships/notesMaster" Target="/ppt/notesMasters/notesMaster1.xml" Id="R0b91624600484b4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4aeb07e23164500" /><Relationship Type="http://schemas.openxmlformats.org/officeDocument/2006/relationships/notesMaster" Target="/ppt/notesMasters/notesMaster1.xml" Id="Rc76d571426da428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880403bb8d44571" /><Relationship Type="http://schemas.openxmlformats.org/officeDocument/2006/relationships/notesMaster" Target="/ppt/notesMasters/notesMaster1.xml" Id="R66a08672d7ac452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995dc9a2ab54139" /><Relationship Type="http://schemas.openxmlformats.org/officeDocument/2006/relationships/notesMaster" Target="/ppt/notesMasters/notesMaster1.xml" Id="R8bf81dc8ff32458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Cover illustration generated with the built-in OpenAI image tool on26 October2026. Conceptual classroom illustration, not an observation. Prompt and asset path recorded in assets/asset-provenance.json.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Keep the next answer slide hidden while students attempt all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Keep the next answer slide hidden while students attempt all parts. These are two different carts. Original ideal models: cart A has x=t² metres, while cart B has vx=t² metres per second, with t in seconds. At2s both relevant instantaneous derivatives equal4 in their respective units. No calculus is required or taught. Short-interval averages: Δt1s gives5,0.1s gives4.1,0.01s gives4.01. Smallest-interval reasoning assumes smooth motion and negligible uncertainty.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 One physically consistent trajectory for these data is x=−3+6t−t², vx=6−2t. The questions require interval averages and the listed instantaneous velocities only. No assumption of constant acceleration is needed for the requested averages. Equal sampled positions do not imply rest throughout the interval.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College Board AP Physics 1: Algebra-Based. Topic 1.2, Displacement, Velocity, and Acceleration. Official CED effective Fall2024, current ©2026 copy, Course Framework V.1, printed pp.28–29 / PDF pp.35–36. https://apcentral.collegeboard.org/media/pdf/ap-physics-1-course-and-exam-description.pdf . Fall2026 clarifications: https://apcentral.collegeboard.org/media/pdf/ap-physics-1-course-and-exam-description-clarifications.pdf . Learning objectives1.2.A and1.2.B. All examples, calculations and practice are original Jimlaoshi teaching material, not official AP questions. Use signed one-dimensional components, with a stated positive direction. Detailed kinematics equations, graph slopes and areas, free fall, relative motion and two-dimensional calculations belong to later topics.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f27a5ea95a43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1e40f699fba4ec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cb0eb1ffad648f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6423901732a405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e0b099a508b402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6214a475f164cf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E5AA2F-545F-4FB1-AD11-0480DBAD919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FE8AB21-0923-42EF-A2C0-69F1C3F45EF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AD9BEF5-F7E2-4218-887A-DDC0DF0F032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2BDC829-BB5A-4304-B8A9-4AB646F77FB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DD1D7FB-3597-49CC-97FF-B8AEF30DEC6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CBF71E5-E84B-4A12-9A81-4F520F06CF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78A4D93-3C2F-417E-91FC-CD7EB0E256A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474212B-96AE-4547-A50B-919415A287B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E47C5D4-F154-4D18-9D53-186122357A8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067CD10-8FE7-4A06-9227-3FFA1862B88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ee11e41fd64186" /><Relationship Type="http://schemas.openxmlformats.org/officeDocument/2006/relationships/slideLayout" Target="/ppt/slideLayouts/slideLayout1.xml" Id="R8d2a781c88454064" /><Relationship Type="http://schemas.openxmlformats.org/officeDocument/2006/relationships/slideLayout" Target="/ppt/slideLayouts/slideLayout2.xml" Id="Rce130f62173b418d" /><Relationship Type="http://schemas.openxmlformats.org/officeDocument/2006/relationships/slideLayout" Target="/ppt/slideLayouts/slideLayout3.xml" Id="Rd43ec6ed954e4e05" /><Relationship Type="http://schemas.openxmlformats.org/officeDocument/2006/relationships/slideLayout" Target="/ppt/slideLayouts/slideLayout4.xml" Id="R077867b2aaf74148" /><Relationship Type="http://schemas.openxmlformats.org/officeDocument/2006/relationships/slideLayout" Target="/ppt/slideLayouts/slideLayout5.xml" Id="Reea1f5cc3b4e4fb5" /><Relationship Type="http://schemas.openxmlformats.org/officeDocument/2006/relationships/slideLayout" Target="/ppt/slideLayouts/slideLayout6.xml" Id="R0c63395901d1422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d2a781c88454064"/>
    <p:sldLayoutId xmlns:r="http://schemas.openxmlformats.org/officeDocument/2006/relationships" id="2147483650" r:id="Rce130f62173b418d"/>
    <p:sldLayoutId xmlns:r="http://schemas.openxmlformats.org/officeDocument/2006/relationships" id="2147483651" r:id="Rd43ec6ed954e4e05"/>
    <p:sldLayoutId xmlns:r="http://schemas.openxmlformats.org/officeDocument/2006/relationships" id="2147483652" r:id="R077867b2aaf74148"/>
    <p:sldLayoutId xmlns:r="http://schemas.openxmlformats.org/officeDocument/2006/relationships" id="2147483653" r:id="Reea1f5cc3b4e4fb5"/>
    <p:sldLayoutId xmlns:r="http://schemas.openxmlformats.org/officeDocument/2006/relationships" id="2147483654" r:id="R0c63395901d1422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21e846ce4ff49da" /><Relationship Type="http://schemas.openxmlformats.org/officeDocument/2006/relationships/image" Target="/ppt/media/image.png" Id="Rac9b97075f96446e" /><Relationship Type="http://schemas.openxmlformats.org/officeDocument/2006/relationships/notesSlide" Target="/ppt/notesSlides/notesSlide1.xml" Id="R3b99b4d01af94a2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8deb1a3d3d9493d" /><Relationship Type="http://schemas.openxmlformats.org/officeDocument/2006/relationships/notesSlide" Target="/ppt/notesSlides/notesSlide2.xml" Id="Rb4c74aa80bad445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ada54853cc74b50" /><Relationship Type="http://schemas.openxmlformats.org/officeDocument/2006/relationships/notesSlide" Target="/ppt/notesSlides/notesSlide3.xml" Id="Rc6856fd1fbf542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37cdb513da34870" /><Relationship Type="http://schemas.openxmlformats.org/officeDocument/2006/relationships/notesSlide" Target="/ppt/notesSlides/notesSlide4.xml" Id="Rca05d0b9fa5e406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c15d0971106450b" /><Relationship Type="http://schemas.openxmlformats.org/officeDocument/2006/relationships/notesSlide" Target="/ppt/notesSlides/notesSlide5.xml" Id="R2d08162bdd8b43a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dadd3b38cc54445" /><Relationship Type="http://schemas.openxmlformats.org/officeDocument/2006/relationships/notesSlide" Target="/ppt/notesSlides/notesSlide6.xml" Id="Rcc741fcc3162403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9d5c469bfc24927" /><Relationship Type="http://schemas.openxmlformats.org/officeDocument/2006/relationships/notesSlide" Target="/ppt/notesSlides/notesSlide7.xml" Id="R6be2a0239be6442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f0f811c779c4cdc" /><Relationship Type="http://schemas.openxmlformats.org/officeDocument/2006/relationships/notesSlide" Target="/ppt/notesSlides/notesSlide8.xml" Id="R09cddcdb1e71445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8e7b2b3440149a9" /><Relationship Type="http://schemas.openxmlformats.org/officeDocument/2006/relationships/notesSlide" Target="/ppt/notesSlides/notesSlide9.xml" Id="R50d6e07f30544f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b411b1c672b4252" /><Relationship Type="http://schemas.openxmlformats.org/officeDocument/2006/relationships/notesSlide" Target="/ppt/notesSlides/notesSlide10.xml" Id="R8668dae5790b49e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a6dc25692674432" /><Relationship Type="http://schemas.openxmlformats.org/officeDocument/2006/relationships/notesSlide" Target="/ppt/notesSlides/notesSlide11.xml" Id="Rc494d0a42c36492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0de51fab1014e27" /><Relationship Type="http://schemas.openxmlformats.org/officeDocument/2006/relationships/notesSlide" Target="/ppt/notesSlides/notesSlide12.xml" Id="R520d6151c6e240c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8f4b209dd8704b37" /><Relationship Type="http://schemas.openxmlformats.org/officeDocument/2006/relationships/notesSlide" Target="/ppt/notesSlides/notesSlide13.xml" Id="R77f4d5f813614ef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1f284a3551042f4" /><Relationship Type="http://schemas.openxmlformats.org/officeDocument/2006/relationships/notesSlide" Target="/ppt/notesSlides/notesSlide14.xml" Id="R4121214448f54e2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a734d00683db4e6f" /><Relationship Type="http://schemas.openxmlformats.org/officeDocument/2006/relationships/notesSlide" Target="/ppt/notesSlides/notesSlide15.xml" Id="R3d7b72a50a93411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e7c6b2d01acf4780" /><Relationship Type="http://schemas.openxmlformats.org/officeDocument/2006/relationships/notesSlide" Target="/ppt/notesSlides/notesSlide16.xml" Id="R406022c4c12a481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e4f3d48f1704767" /><Relationship Type="http://schemas.openxmlformats.org/officeDocument/2006/relationships/notesSlide" Target="/ppt/notesSlides/notesSlide17.xml" Id="R6d501cbad4dc40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2b3deceb40b4dc0" /><Relationship Type="http://schemas.openxmlformats.org/officeDocument/2006/relationships/notesSlide" Target="/ppt/notesSlides/notesSlide18.xml" Id="Rb6ff5fe7252341d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50daf22bea5411b" /><Relationship Type="http://schemas.openxmlformats.org/officeDocument/2006/relationships/notesSlide" Target="/ppt/notesSlides/notesSlide19.xml" Id="Rf2ac062353db49e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2b122b19651b49a1" /><Relationship Type="http://schemas.openxmlformats.org/officeDocument/2006/relationships/chart" Target="/ppt/slides/charts/chart1.xml" Id="R9ecaaaec0e4345f9" /><Relationship Type="http://schemas.openxmlformats.org/officeDocument/2006/relationships/notesSlide" Target="/ppt/notesSlides/notesSlide20.xml" Id="R14168a66058b415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65c9c9263ed8496e" /><Relationship Type="http://schemas.openxmlformats.org/officeDocument/2006/relationships/notesSlide" Target="/ppt/notesSlides/notesSlide21.xml" Id="R8d9ffa28d898460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647c2618c6534946" /><Relationship Type="http://schemas.openxmlformats.org/officeDocument/2006/relationships/notesSlide" Target="/ppt/notesSlides/notesSlide22.xml" Id="Re76ac7bc7de14bb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2bc2964cfe1a4897" /><Relationship Type="http://schemas.openxmlformats.org/officeDocument/2006/relationships/notesSlide" Target="/ppt/notesSlides/notesSlide23.xml" Id="R0d010e4b9769415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dbd86a49bbb84174" /><Relationship Type="http://schemas.openxmlformats.org/officeDocument/2006/relationships/notesSlide" Target="/ppt/notesSlides/notesSlide24.xml" Id="Rbbb10db6d9f24f3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15bd78aec59440b6" /><Relationship Type="http://schemas.openxmlformats.org/officeDocument/2006/relationships/notesSlide" Target="/ppt/notesSlides/notesSlide25.xml" Id="R880f19556eac440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7f567a639aa64f31" /><Relationship Type="http://schemas.openxmlformats.org/officeDocument/2006/relationships/notesSlide" Target="/ppt/notesSlides/notesSlide26.xml" Id="R43d27336547741f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189be10a44b34d73" /><Relationship Type="http://schemas.openxmlformats.org/officeDocument/2006/relationships/notesSlide" Target="/ppt/notesSlides/notesSlide27.xml" Id="R4d99a2f11b3b404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b7e24205e8054292" /><Relationship Type="http://schemas.openxmlformats.org/officeDocument/2006/relationships/notesSlide" Target="/ppt/notesSlides/notesSlide28.xml" Id="R9e44ff6a1f0c442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85610d2f826c4750" /><Relationship Type="http://schemas.openxmlformats.org/officeDocument/2006/relationships/notesSlide" Target="/ppt/notesSlides/notesSlide29.xml" Id="Re433329de78e45a2"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Velocity component</c:v>
          </c:tx>
          <c:spPr>
            <a:ln xmlns:a="http://schemas.openxmlformats.org/drawingml/2006/main" w="28575">
              <a:solidFill>
                <a:srgbClr val="19324D"/>
              </a:solidFill>
            </a:ln>
          </c:spPr>
          <c:marker>
            <c:symbol val="circle"/>
            <c:size val="6"/>
            <c:spPr>
              <a:solidFill xmlns:a="http://schemas.openxmlformats.org/drawingml/2006/main">
                <a:srgbClr val="19324D"/>
              </a:solidFill>
            </c:spPr>
          </c:marker>
          <c:xVal>
            <c:numRef>
              <c:f>'Chart Data'!$A$2:$A$4</c:f>
              <c:numCache>
                <c:formatCode>General</c:formatCode>
                <c:ptCount val="3"/>
                <c:pt idx="0">
                  <c:v>0</c:v>
                </c:pt>
                <c:pt idx="1">
                  <c:v>3</c:v>
                </c:pt>
                <c:pt idx="2">
                  <c:v>4</c:v>
                </c:pt>
              </c:numCache>
            </c:numRef>
          </c:xVal>
          <c:yVal>
            <c:numRef>
              <c:f>'Chart Data'!$B$2:$B$4</c:f>
              <c:numCache>
                <c:formatCode>0</c:formatCode>
                <c:ptCount val="3"/>
                <c:pt idx="0">
                  <c:v>6</c:v>
                </c:pt>
                <c:pt idx="1">
                  <c:v>0</c:v>
                </c:pt>
                <c:pt idx="2">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6"/>
          <c:min val="-2"/>
        </c:scaling>
        <c:delete val="0"/>
        <c:axPos val="l"/>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Velocity component / m/s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50112"/>
        <c:crossesAt val="0"/>
        <c:majorUnit val="2"/>
      </c:valAx>
      <c:valAx>
        <c:axId val="48650112"/>
        <c:scaling>
          <c:orientation val="minMax"/>
          <c:max val="4"/>
          <c:min val="0"/>
        </c:scaling>
        <c:delete val="0"/>
        <c:axPos val="b"/>
        <c:majorGridlines>
          <c:spPr>
            <a:ln xmlns:a="http://schemas.openxmlformats.org/drawingml/2006/main" w="9525">
              <a:solidFill>
                <a:srgbClr val="D8DDE2"/>
              </a:solidFill>
            </a:ln>
          </c:spPr>
        </c:majorGridlines>
        <c:title>
          <c:tx>
            <c:rich>
              <a:bodyPr xmlns:a="http://schemas.openxmlformats.org/drawingml/2006/main"/>
              <a:lstStyle xmlns:a="http://schemas.openxmlformats.org/drawingml/2006/main"/>
              <a:p xmlns:a="http://schemas.openxmlformats.org/drawingml/2006/main">
                <a:r>
                  <a:rPr sz="1725">
                    <a:solidFill>
                      <a:srgbClr val="19324D"/>
                    </a:solidFill>
                    <a:latin typeface="Arial"/>
                    <a:ea typeface="Arial"/>
                    <a:cs typeface="Arial"/>
                  </a:rPr>
                  <a:t>Time / s</a:t>
                </a:r>
              </a:p>
            </c:rich>
          </c:tx>
          <c:overlay val="0"/>
          <c:txPr>
            <a:bodyPr xmlns:a="http://schemas.openxmlformats.org/drawingml/2006/main" anchorCtr="1"/>
            <a:lstStyle xmlns:a="http://schemas.openxmlformats.org/drawingml/2006/main"/>
            <a:p xmlns:a="http://schemas.openxmlformats.org/drawingml/2006/main">
              <a:pPr>
                <a:defRPr sz="1725">
                  <a:solidFill>
                    <a:srgbClr val="19324D"/>
                  </a:solidFill>
                  <a:latin typeface="Arial"/>
                  <a:ea typeface="Arial"/>
                  <a:cs typeface="Arial"/>
                </a:defRPr>
              </a:pPr>
            </a:p>
          </c:txPr>
        </c:title>
        <c:numFmt formatCode="0"/>
        <c:majorTickMark val="none"/>
        <c:minorTickMark val="none"/>
        <c:tickLblPos val="low"/>
        <c:spPr>
          <a:ln xmlns:a="http://schemas.openxmlformats.org/drawingml/2006/main" w="9525">
            <a:solidFill>
              <a:srgbClr val="19324D"/>
            </a:solidFill>
          </a:ln>
        </c:spPr>
        <c:txPr>
          <a:bodyPr xmlns:a="http://schemas.openxmlformats.org/drawingml/2006/main" anchorCtr="1"/>
          <a:lstStyle xmlns:a="http://schemas.openxmlformats.org/drawingml/2006/main"/>
          <a:p xmlns:a="http://schemas.openxmlformats.org/drawingml/2006/main">
            <a:pPr>
              <a:defRPr sz="1500">
                <a:solidFill>
                  <a:srgbClr val="19324D"/>
                </a:solidFill>
                <a:latin typeface="Arial"/>
                <a:ea typeface="Arial"/>
                <a:cs typeface="Arial"/>
              </a:defRPr>
            </a:pPr>
          </a:p>
        </c:txPr>
        <c:crossAx val="48672768"/>
        <c:crossesAt val="0"/>
        <c:majorUnit val="1"/>
      </c:valAx>
      <c:spPr>
        <a:solidFill xmlns:a="http://schemas.openxmlformats.org/drawingml/2006/main">
          <a:srgbClr val="FFFFFF"/>
        </a:solidFill>
        <a:ln xmlns:a="http://schemas.openxmlformats.org/drawingml/2006/main" w="9525">
          <a:solidFill>
            <a:srgbClr val="D8DDE2"/>
          </a:solid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Displacement, Velocity, and Acceleration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introduction  /  1.2</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5B6C7E"/>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TOPIC 1.2</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pic>
        <p:nvPicPr>
          <p:cNvPr id="22" name="">
            <a:extLst xmlns:a="http://schemas.openxmlformats.org/drawingml/2006/main">
              <a:ext uri="{FF2B5EF4-FFF2-40B4-BE49-F238E27FC236}">
                <a16:creationId xmlns:a16="http://schemas.microsoft.com/office/drawing/2014/main" id="{EE4AC383-62C6-4F49-8C94-ADD09CE820B6}"/>
              </a:ext>
            </a:extLst>
          </p:cNvPr>
          <p:cNvPicPr>
            <a:picLocks xmlns:a="http://schemas.openxmlformats.org/drawingml/2006/main" noChangeAspect="1"/>
          </p:cNvPicPr>
          <p:nvPr/>
        </p:nvPicPr>
        <p:blipFill>
          <a:blip xmlns:r="http://schemas.openxmlformats.org/officeDocument/2006/relationships" xmlns:a="http://schemas.openxmlformats.org/drawingml/2006/main" r:embed="Rac9b97075f96446e"/>
          <a:stretch xmlns:a="http://schemas.openxmlformats.org/drawingml/2006/main"/>
        </p:blipFill>
        <p:spPr>
          <a:xfrm xmlns:a="http://schemas.openxmlformats.org/drawingml/2006/main">
            <a:off x="835819" y="1590675"/>
            <a:ext cx="6557963" cy="4371975"/>
          </a:xfrm>
          <a:prstGeom xmlns:a="http://schemas.openxmlformats.org/drawingml/2006/main" prst="rect">
            <a:avLst/>
          </a:prstGeom>
        </p:spPr>
      </p:pic>
      <p:sp>
        <p:nvSpPr>
          <p:cNvPr id="23" name="section-heading">
            <a:extLst xmlns:a="http://schemas.openxmlformats.org/drawingml/2006/main">
              <a:ext uri="{FF2B5EF4-FFF2-40B4-BE49-F238E27FC236}">
                <a16:creationId xmlns:a16="http://schemas.microsoft.com/office/drawing/2014/main" id="{9C7EC548-C6A5-4799-96CE-8BEF5506FD63}"/>
              </a:ext>
            </a:extLst>
          </p:cNvPr>
          <p:cNvSpPr>
            <a:spLocks xmlns:a="http://schemas.openxmlformats.org/drawingml/2006/main" noGrp="1"/>
          </p:cNvSpPr>
          <p:nvPr/>
        </p:nvSpPr>
        <p:spPr>
          <a:xfrm xmlns:a="http://schemas.openxmlformats.org/drawingml/2006/main">
            <a:off x="7848600" y="2066925"/>
            <a:ext cx="36576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MOVING RIGHT</a:t>
            </a:r>
          </a:p>
        </p:txBody>
      </p:sp>
      <p:sp>
        <p:nvSpPr>
          <p:cNvPr id="24" name="body">
            <a:extLst xmlns:a="http://schemas.openxmlformats.org/drawingml/2006/main">
              <a:ext uri="{FF2B5EF4-FFF2-40B4-BE49-F238E27FC236}">
                <a16:creationId xmlns:a16="http://schemas.microsoft.com/office/drawing/2014/main" id="{69DC6E75-15B1-42AB-8E76-1A29604785E0}"/>
              </a:ext>
            </a:extLst>
          </p:cNvPr>
          <p:cNvSpPr>
            <a:spLocks xmlns:a="http://schemas.openxmlformats.org/drawingml/2006/main" noGrp="1"/>
          </p:cNvSpPr>
          <p:nvPr/>
        </p:nvSpPr>
        <p:spPr>
          <a:xfrm xmlns:a="http://schemas.openxmlformats.org/drawingml/2006/main">
            <a:off x="7848600" y="2667000"/>
            <a:ext cx="3657600" cy="5200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00" b="1">
                <a:solidFill>
                  <a:srgbClr val="19324D"/>
                </a:solidFill>
                <a:latin typeface="Arial"/>
                <a:ea typeface="Arial"/>
                <a:cs typeface="Arial"/>
              </a:defRPr>
            </a:defPPr>
            <a:lvl1pPr algn="l">
              <a:buNone/>
              <a:defRPr sz="2700" b="1">
                <a:solidFill>
                  <a:srgbClr val="19324D"/>
                </a:solidFill>
                <a:latin typeface="Arial"/>
                <a:ea typeface="Arial"/>
                <a:cs typeface="Arial"/>
              </a:defRPr>
            </a:lvl1pPr>
            <a:lvl2pPr algn="l">
              <a:buNone/>
              <a:defRPr sz="2700" b="1">
                <a:solidFill>
                  <a:srgbClr val="19324D"/>
                </a:solidFill>
                <a:latin typeface="Arial"/>
                <a:ea typeface="Arial"/>
                <a:cs typeface="Arial"/>
              </a:defRPr>
            </a:lvl2pPr>
            <a:lvl3pPr algn="l">
              <a:buNone/>
              <a:defRPr sz="2700" b="1">
                <a:solidFill>
                  <a:srgbClr val="19324D"/>
                </a:solidFill>
                <a:latin typeface="Arial"/>
                <a:ea typeface="Arial"/>
                <a:cs typeface="Arial"/>
              </a:defRPr>
            </a:lvl3pPr>
            <a:lvl4pPr algn="l">
              <a:buNone/>
              <a:defRPr sz="2700" b="1">
                <a:solidFill>
                  <a:srgbClr val="19324D"/>
                </a:solidFill>
                <a:latin typeface="Arial"/>
                <a:ea typeface="Arial"/>
                <a:cs typeface="Arial"/>
              </a:defRPr>
            </a:lvl4pPr>
            <a:lvl5pPr algn="l">
              <a:buNone/>
              <a:defRPr sz="2700" b="1">
                <a:solidFill>
                  <a:srgbClr val="19324D"/>
                </a:solidFill>
                <a:latin typeface="Arial"/>
                <a:ea typeface="Arial"/>
                <a:cs typeface="Arial"/>
              </a:defRPr>
            </a:lvl5pPr>
            <a:lvl6pPr algn="l">
              <a:buNone/>
              <a:defRPr sz="2700" b="1">
                <a:solidFill>
                  <a:srgbClr val="19324D"/>
                </a:solidFill>
                <a:latin typeface="Arial"/>
                <a:ea typeface="Arial"/>
                <a:cs typeface="Arial"/>
              </a:defRPr>
            </a:lvl6pPr>
            <a:lvl7pPr algn="l">
              <a:buNone/>
              <a:defRPr sz="2700" b="1">
                <a:solidFill>
                  <a:srgbClr val="19324D"/>
                </a:solidFill>
                <a:latin typeface="Arial"/>
                <a:ea typeface="Arial"/>
                <a:cs typeface="Arial"/>
              </a:defRPr>
            </a:lvl7pPr>
            <a:lvl8pPr algn="l">
              <a:buNone/>
              <a:defRPr sz="2700" b="1">
                <a:solidFill>
                  <a:srgbClr val="19324D"/>
                </a:solidFill>
                <a:latin typeface="Arial"/>
                <a:ea typeface="Arial"/>
                <a:cs typeface="Arial"/>
              </a:defRPr>
            </a:lvl8pPr>
            <a:lvl9pPr algn="l">
              <a:buNone/>
              <a:defRPr sz="2700" b="1">
                <a:solidFill>
                  <a:srgbClr val="19324D"/>
                </a:solidFill>
                <a:latin typeface="Arial"/>
                <a:ea typeface="Arial"/>
                <a:cs typeface="Arial"/>
              </a:defRPr>
            </a:lvl9pPr>
          </a:lstStyle>
          <a:p xmlns:a="http://schemas.openxmlformats.org/drawingml/2006/main">
            <a:pPr algn="l">
              <a:lnSpc>
                <a:spcPct val="112000"/>
              </a:lnSpc>
              <a:buNone/>
              <a:defRPr sz="2700" b="1">
                <a:solidFill>
                  <a:srgbClr val="19324D"/>
                </a:solidFill>
                <a:latin typeface="Arial"/>
                <a:ea typeface="Arial"/>
                <a:cs typeface="Arial"/>
              </a:defRPr>
            </a:pPr>
            <a:r>
              <a:rPr sz="2700" b="1">
                <a:solidFill>
                  <a:srgbClr val="19324D"/>
                </a:solidFill>
                <a:latin typeface="Arial"/>
                <a:ea typeface="Arial"/>
                <a:cs typeface="Arial"/>
              </a:rPr>
              <a:t>Slowing down.</a:t>
            </a:r>
          </a:p>
        </p:txBody>
      </p:sp>
      <p:sp>
        <p:nvSpPr>
          <p:cNvPr id="25" name="body">
            <a:extLst xmlns:a="http://schemas.openxmlformats.org/drawingml/2006/main">
              <a:ext uri="{FF2B5EF4-FFF2-40B4-BE49-F238E27FC236}">
                <a16:creationId xmlns:a16="http://schemas.microsoft.com/office/drawing/2014/main" id="{E80C4989-ECB2-4206-8542-873403F07152}"/>
              </a:ext>
            </a:extLst>
          </p:cNvPr>
          <p:cNvSpPr>
            <a:spLocks xmlns:a="http://schemas.openxmlformats.org/drawingml/2006/main" noGrp="1"/>
          </p:cNvSpPr>
          <p:nvPr/>
        </p:nvSpPr>
        <p:spPr>
          <a:xfrm xmlns:a="http://schemas.openxmlformats.org/drawingml/2006/main">
            <a:off x="7848600" y="3781425"/>
            <a:ext cx="36576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Which way does</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acceleration point?</a:t>
            </a:r>
          </a:p>
        </p:txBody>
      </p:sp>
      <p:sp>
        <p:nvSpPr>
          <p:cNvPr id="26" name="body">
            <a:extLst xmlns:a="http://schemas.openxmlformats.org/drawingml/2006/main">
              <a:ext uri="{FF2B5EF4-FFF2-40B4-BE49-F238E27FC236}">
                <a16:creationId xmlns:a16="http://schemas.microsoft.com/office/drawing/2014/main" id="{C91BF7FE-0DA3-42F3-A2AC-39916C5F680F}"/>
              </a:ext>
            </a:extLst>
          </p:cNvPr>
          <p:cNvSpPr>
            <a:spLocks xmlns:a="http://schemas.openxmlformats.org/drawingml/2006/main" noGrp="1"/>
          </p:cNvSpPr>
          <p:nvPr/>
        </p:nvSpPr>
        <p:spPr>
          <a:xfrm xmlns:a="http://schemas.openxmlformats.org/drawingml/2006/main">
            <a:off x="7848600" y="5248275"/>
            <a:ext cx="36576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5B6C7E"/>
                </a:solidFill>
                <a:latin typeface="Arial"/>
                <a:ea typeface="Arial"/>
                <a:cs typeface="Arial"/>
              </a:defRPr>
            </a:defPPr>
            <a:lvl1pPr algn="l">
              <a:buNone/>
              <a:defRPr sz="1800" b="0">
                <a:solidFill>
                  <a:srgbClr val="5B6C7E"/>
                </a:solidFill>
                <a:latin typeface="Arial"/>
                <a:ea typeface="Arial"/>
                <a:cs typeface="Arial"/>
              </a:defRPr>
            </a:lvl1pPr>
            <a:lvl2pPr algn="l">
              <a:buNone/>
              <a:defRPr sz="1800" b="0">
                <a:solidFill>
                  <a:srgbClr val="5B6C7E"/>
                </a:solidFill>
                <a:latin typeface="Arial"/>
                <a:ea typeface="Arial"/>
                <a:cs typeface="Arial"/>
              </a:defRPr>
            </a:lvl2pPr>
            <a:lvl3pPr algn="l">
              <a:buNone/>
              <a:defRPr sz="1800" b="0">
                <a:solidFill>
                  <a:srgbClr val="5B6C7E"/>
                </a:solidFill>
                <a:latin typeface="Arial"/>
                <a:ea typeface="Arial"/>
                <a:cs typeface="Arial"/>
              </a:defRPr>
            </a:lvl3pPr>
            <a:lvl4pPr algn="l">
              <a:buNone/>
              <a:defRPr sz="1800" b="0">
                <a:solidFill>
                  <a:srgbClr val="5B6C7E"/>
                </a:solidFill>
                <a:latin typeface="Arial"/>
                <a:ea typeface="Arial"/>
                <a:cs typeface="Arial"/>
              </a:defRPr>
            </a:lvl4pPr>
            <a:lvl5pPr algn="l">
              <a:buNone/>
              <a:defRPr sz="1800" b="0">
                <a:solidFill>
                  <a:srgbClr val="5B6C7E"/>
                </a:solidFill>
                <a:latin typeface="Arial"/>
                <a:ea typeface="Arial"/>
                <a:cs typeface="Arial"/>
              </a:defRPr>
            </a:lvl5pPr>
            <a:lvl6pPr algn="l">
              <a:buNone/>
              <a:defRPr sz="1800" b="0">
                <a:solidFill>
                  <a:srgbClr val="5B6C7E"/>
                </a:solidFill>
                <a:latin typeface="Arial"/>
                <a:ea typeface="Arial"/>
                <a:cs typeface="Arial"/>
              </a:defRPr>
            </a:lvl6pPr>
            <a:lvl7pPr algn="l">
              <a:buNone/>
              <a:defRPr sz="1800" b="0">
                <a:solidFill>
                  <a:srgbClr val="5B6C7E"/>
                </a:solidFill>
                <a:latin typeface="Arial"/>
                <a:ea typeface="Arial"/>
                <a:cs typeface="Arial"/>
              </a:defRPr>
            </a:lvl7pPr>
            <a:lvl8pPr algn="l">
              <a:buNone/>
              <a:defRPr sz="1800" b="0">
                <a:solidFill>
                  <a:srgbClr val="5B6C7E"/>
                </a:solidFill>
                <a:latin typeface="Arial"/>
                <a:ea typeface="Arial"/>
                <a:cs typeface="Arial"/>
              </a:defRPr>
            </a:lvl8pPr>
            <a:lvl9pPr algn="l">
              <a:buNone/>
              <a:defRPr sz="1800" b="0">
                <a:solidFill>
                  <a:srgbClr val="5B6C7E"/>
                </a:solidFill>
                <a:latin typeface="Arial"/>
                <a:ea typeface="Arial"/>
                <a:cs typeface="Arial"/>
              </a:defRPr>
            </a:lvl9pPr>
          </a:lstStyle>
          <a:p xmlns:a="http://schemas.openxmlformats.org/drawingml/2006/main">
            <a:pPr algn="l">
              <a:lnSpc>
                <a:spcPct val="112000"/>
              </a:lnSpc>
              <a:buNone/>
              <a:defRPr sz="1800" b="0">
                <a:solidFill>
                  <a:srgbClr val="5B6C7E"/>
                </a:solidFill>
                <a:latin typeface="Arial"/>
                <a:ea typeface="Arial"/>
                <a:cs typeface="Arial"/>
              </a:defRPr>
            </a:pPr>
            <a:r>
              <a:rPr sz="1800" b="0">
                <a:solidFill>
                  <a:srgbClr val="5B6C7E"/>
                </a:solidFill>
                <a:latin typeface="Arial"/>
                <a:ea typeface="Arial"/>
                <a:cs typeface="Arial"/>
              </a:rPr>
              <a:t>Think before the next slide.</a:t>
            </a:r>
          </a:p>
        </p:txBody>
      </p:sp>
    </p:spTree>
    <p:extLst>
      <p:ext uri="{BB962C8B-B14F-4D97-AF65-F5344CB8AC3E}">
        <p14:creationId xmlns:p14="http://schemas.microsoft.com/office/powerpoint/2010/main" val="59632250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The object model</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1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1</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BCDFDB25-A4B0-4F39-AC6D-A694F08ED2CF}"/>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14E03ED5-260B-4E78-88BD-F864809B8F43}"/>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24" name="body">
            <a:extLst xmlns:a="http://schemas.openxmlformats.org/drawingml/2006/main">
              <a:ext uri="{FF2B5EF4-FFF2-40B4-BE49-F238E27FC236}">
                <a16:creationId xmlns:a16="http://schemas.microsoft.com/office/drawing/2014/main" id="{D93A6C52-99F0-40FC-A7A2-19CECECE3D25}"/>
              </a:ext>
            </a:extLst>
          </p:cNvPr>
          <p:cNvSpPr>
            <a:spLocks xmlns:a="http://schemas.openxmlformats.org/drawingml/2006/main" noGrp="1"/>
          </p:cNvSpPr>
          <p:nvPr/>
        </p:nvSpPr>
        <p:spPr>
          <a:xfrm xmlns:a="http://schemas.openxmlformats.org/drawingml/2006/main">
            <a:off x="952500" y="2447925"/>
            <a:ext cx="3657600" cy="4943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1">
                <a:solidFill>
                  <a:srgbClr val="19324D"/>
                </a:solidFill>
                <a:latin typeface="Arial"/>
                <a:ea typeface="Arial"/>
                <a:cs typeface="Arial"/>
              </a:defRPr>
            </a:defPPr>
            <a:lvl1pPr algn="l">
              <a:buNone/>
              <a:defRPr sz="2550" b="1">
                <a:solidFill>
                  <a:srgbClr val="19324D"/>
                </a:solidFill>
                <a:latin typeface="Arial"/>
                <a:ea typeface="Arial"/>
                <a:cs typeface="Arial"/>
              </a:defRPr>
            </a:lvl1pPr>
            <a:lvl2pPr algn="l">
              <a:buNone/>
              <a:defRPr sz="2550" b="1">
                <a:solidFill>
                  <a:srgbClr val="19324D"/>
                </a:solidFill>
                <a:latin typeface="Arial"/>
                <a:ea typeface="Arial"/>
                <a:cs typeface="Arial"/>
              </a:defRPr>
            </a:lvl2pPr>
            <a:lvl3pPr algn="l">
              <a:buNone/>
              <a:defRPr sz="2550" b="1">
                <a:solidFill>
                  <a:srgbClr val="19324D"/>
                </a:solidFill>
                <a:latin typeface="Arial"/>
                <a:ea typeface="Arial"/>
                <a:cs typeface="Arial"/>
              </a:defRPr>
            </a:lvl3pPr>
            <a:lvl4pPr algn="l">
              <a:buNone/>
              <a:defRPr sz="2550" b="1">
                <a:solidFill>
                  <a:srgbClr val="19324D"/>
                </a:solidFill>
                <a:latin typeface="Arial"/>
                <a:ea typeface="Arial"/>
                <a:cs typeface="Arial"/>
              </a:defRPr>
            </a:lvl4pPr>
            <a:lvl5pPr algn="l">
              <a:buNone/>
              <a:defRPr sz="2550" b="1">
                <a:solidFill>
                  <a:srgbClr val="19324D"/>
                </a:solidFill>
                <a:latin typeface="Arial"/>
                <a:ea typeface="Arial"/>
                <a:cs typeface="Arial"/>
              </a:defRPr>
            </a:lvl5pPr>
            <a:lvl6pPr algn="l">
              <a:buNone/>
              <a:defRPr sz="2550" b="1">
                <a:solidFill>
                  <a:srgbClr val="19324D"/>
                </a:solidFill>
                <a:latin typeface="Arial"/>
                <a:ea typeface="Arial"/>
                <a:cs typeface="Arial"/>
              </a:defRPr>
            </a:lvl6pPr>
            <a:lvl7pPr algn="l">
              <a:buNone/>
              <a:defRPr sz="2550" b="1">
                <a:solidFill>
                  <a:srgbClr val="19324D"/>
                </a:solidFill>
                <a:latin typeface="Arial"/>
                <a:ea typeface="Arial"/>
                <a:cs typeface="Arial"/>
              </a:defRPr>
            </a:lvl7pPr>
            <a:lvl8pPr algn="l">
              <a:buNone/>
              <a:defRPr sz="2550" b="1">
                <a:solidFill>
                  <a:srgbClr val="19324D"/>
                </a:solidFill>
                <a:latin typeface="Arial"/>
                <a:ea typeface="Arial"/>
                <a:cs typeface="Arial"/>
              </a:defRPr>
            </a:lvl8pPr>
            <a:lvl9pPr algn="l">
              <a:buNone/>
              <a:defRPr sz="2550" b="1">
                <a:solidFill>
                  <a:srgbClr val="19324D"/>
                </a:solidFill>
                <a:latin typeface="Arial"/>
                <a:ea typeface="Arial"/>
                <a:cs typeface="Arial"/>
              </a:defRPr>
            </a:lvl9pPr>
          </a:lstStyle>
          <a:p xmlns:a="http://schemas.openxmlformats.org/drawingml/2006/main">
            <a:pPr algn="l">
              <a:lnSpc>
                <a:spcPct val="112000"/>
              </a:lnSpc>
              <a:buNone/>
              <a:defRPr sz="2550" b="1">
                <a:solidFill>
                  <a:srgbClr val="19324D"/>
                </a:solidFill>
                <a:latin typeface="Arial"/>
                <a:ea typeface="Arial"/>
                <a:cs typeface="Arial"/>
              </a:defRPr>
            </a:pPr>
            <a:r>
              <a:rPr sz="2550" b="1">
                <a:solidFill>
                  <a:srgbClr val="19324D"/>
                </a:solidFill>
                <a:latin typeface="Arial"/>
                <a:ea typeface="Arial"/>
                <a:cs typeface="Arial"/>
              </a:rPr>
              <a:t>One point</a:t>
            </a:r>
          </a:p>
        </p:txBody>
      </p:sp>
      <p:sp>
        <p:nvSpPr>
          <p:cNvPr id="25" name="body">
            <a:extLst xmlns:a="http://schemas.openxmlformats.org/drawingml/2006/main">
              <a:ext uri="{FF2B5EF4-FFF2-40B4-BE49-F238E27FC236}">
                <a16:creationId xmlns:a16="http://schemas.microsoft.com/office/drawing/2014/main" id="{BE9D17AC-E328-4F55-9EB2-EC79A97DE067}"/>
              </a:ext>
            </a:extLst>
          </p:cNvPr>
          <p:cNvSpPr>
            <a:spLocks xmlns:a="http://schemas.openxmlformats.org/drawingml/2006/main" noGrp="1"/>
          </p:cNvSpPr>
          <p:nvPr/>
        </p:nvSpPr>
        <p:spPr>
          <a:xfrm xmlns:a="http://schemas.openxmlformats.org/drawingml/2006/main">
            <a:off x="952500" y="3009900"/>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model represents the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whole object by a single point.</a:t>
            </a:r>
          </a:p>
        </p:txBody>
      </p:sp>
      <p:sp>
        <p:nvSpPr>
          <p:cNvPr id="26" name="body">
            <a:extLst xmlns:a="http://schemas.openxmlformats.org/drawingml/2006/main">
              <a:ext uri="{FF2B5EF4-FFF2-40B4-BE49-F238E27FC236}">
                <a16:creationId xmlns:a16="http://schemas.microsoft.com/office/drawing/2014/main" id="{37016FE5-DF50-4D5A-ACC0-7A50D628D4EC}"/>
              </a:ext>
            </a:extLst>
          </p:cNvPr>
          <p:cNvSpPr>
            <a:spLocks xmlns:a="http://schemas.openxmlformats.org/drawingml/2006/main" noGrp="1"/>
          </p:cNvSpPr>
          <p:nvPr/>
        </p:nvSpPr>
        <p:spPr>
          <a:xfrm xmlns:a="http://schemas.openxmlformats.org/drawingml/2006/main">
            <a:off x="952500" y="4562475"/>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buNone/>
              <a:defRPr sz="2175" b="1">
                <a:solidFill>
                  <a:srgbClr val="19324D"/>
                </a:solidFill>
                <a:latin typeface="Arial"/>
                <a:ea typeface="Arial"/>
                <a:cs typeface="Arial"/>
              </a:defRPr>
            </a:lvl1pPr>
            <a:lvl2pPr algn="l">
              <a:buNone/>
              <a:defRPr sz="2175" b="1">
                <a:solidFill>
                  <a:srgbClr val="19324D"/>
                </a:solidFill>
                <a:latin typeface="Arial"/>
                <a:ea typeface="Arial"/>
                <a:cs typeface="Arial"/>
              </a:defRPr>
            </a:lvl2pPr>
            <a:lvl3pPr algn="l">
              <a:buNone/>
              <a:defRPr sz="2175" b="1">
                <a:solidFill>
                  <a:srgbClr val="19324D"/>
                </a:solidFill>
                <a:latin typeface="Arial"/>
                <a:ea typeface="Arial"/>
                <a:cs typeface="Arial"/>
              </a:defRPr>
            </a:lvl3pPr>
            <a:lvl4pPr algn="l">
              <a:buNone/>
              <a:defRPr sz="2175" b="1">
                <a:solidFill>
                  <a:srgbClr val="19324D"/>
                </a:solidFill>
                <a:latin typeface="Arial"/>
                <a:ea typeface="Arial"/>
                <a:cs typeface="Arial"/>
              </a:defRPr>
            </a:lvl4pPr>
            <a:lvl5pPr algn="l">
              <a:buNone/>
              <a:defRPr sz="2175" b="1">
                <a:solidFill>
                  <a:srgbClr val="19324D"/>
                </a:solidFill>
                <a:latin typeface="Arial"/>
                <a:ea typeface="Arial"/>
                <a:cs typeface="Arial"/>
              </a:defRPr>
            </a:lvl5pPr>
            <a:lvl6pPr algn="l">
              <a:buNone/>
              <a:defRPr sz="2175" b="1">
                <a:solidFill>
                  <a:srgbClr val="19324D"/>
                </a:solidFill>
                <a:latin typeface="Arial"/>
                <a:ea typeface="Arial"/>
                <a:cs typeface="Arial"/>
              </a:defRPr>
            </a:lvl6pPr>
            <a:lvl7pPr algn="l">
              <a:buNone/>
              <a:defRPr sz="2175" b="1">
                <a:solidFill>
                  <a:srgbClr val="19324D"/>
                </a:solidFill>
                <a:latin typeface="Arial"/>
                <a:ea typeface="Arial"/>
                <a:cs typeface="Arial"/>
              </a:defRPr>
            </a:lvl7pPr>
            <a:lvl8pPr algn="l">
              <a:buNone/>
              <a:defRPr sz="2175" b="1">
                <a:solidFill>
                  <a:srgbClr val="19324D"/>
                </a:solidFill>
                <a:latin typeface="Arial"/>
                <a:ea typeface="Arial"/>
                <a:cs typeface="Arial"/>
              </a:defRPr>
            </a:lvl8pPr>
            <a:lvl9pPr algn="l">
              <a:buNone/>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Properties retained</a:t>
            </a:r>
          </a:p>
        </p:txBody>
      </p:sp>
      <p:sp>
        <p:nvSpPr>
          <p:cNvPr id="27" name="body">
            <a:extLst xmlns:a="http://schemas.openxmlformats.org/drawingml/2006/main">
              <a:ext uri="{FF2B5EF4-FFF2-40B4-BE49-F238E27FC236}">
                <a16:creationId xmlns:a16="http://schemas.microsoft.com/office/drawing/2014/main" id="{199DB592-F2B0-450F-9A75-6D97ED5D0BE5}"/>
              </a:ext>
            </a:extLst>
          </p:cNvPr>
          <p:cNvSpPr>
            <a:spLocks xmlns:a="http://schemas.openxmlformats.org/drawingml/2006/main" noGrp="1"/>
          </p:cNvSpPr>
          <p:nvPr/>
        </p:nvSpPr>
        <p:spPr>
          <a:xfrm xmlns:a="http://schemas.openxmlformats.org/drawingml/2006/main">
            <a:off x="952500" y="5029200"/>
            <a:ext cx="365760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buNone/>
              <a:defRPr sz="1950" b="0">
                <a:solidFill>
                  <a:srgbClr val="19324D"/>
                </a:solidFill>
                <a:latin typeface="Arial"/>
                <a:ea typeface="Arial"/>
                <a:cs typeface="Arial"/>
              </a:defRPr>
            </a:lvl1pPr>
            <a:lvl2pPr algn="l">
              <a:buNone/>
              <a:defRPr sz="1950" b="0">
                <a:solidFill>
                  <a:srgbClr val="19324D"/>
                </a:solidFill>
                <a:latin typeface="Arial"/>
                <a:ea typeface="Arial"/>
                <a:cs typeface="Arial"/>
              </a:defRPr>
            </a:lvl2pPr>
            <a:lvl3pPr algn="l">
              <a:buNone/>
              <a:defRPr sz="1950" b="0">
                <a:solidFill>
                  <a:srgbClr val="19324D"/>
                </a:solidFill>
                <a:latin typeface="Arial"/>
                <a:ea typeface="Arial"/>
                <a:cs typeface="Arial"/>
              </a:defRPr>
            </a:lvl3pPr>
            <a:lvl4pPr algn="l">
              <a:buNone/>
              <a:defRPr sz="1950" b="0">
                <a:solidFill>
                  <a:srgbClr val="19324D"/>
                </a:solidFill>
                <a:latin typeface="Arial"/>
                <a:ea typeface="Arial"/>
                <a:cs typeface="Arial"/>
              </a:defRPr>
            </a:lvl4pPr>
            <a:lvl5pPr algn="l">
              <a:buNone/>
              <a:defRPr sz="1950" b="0">
                <a:solidFill>
                  <a:srgbClr val="19324D"/>
                </a:solidFill>
                <a:latin typeface="Arial"/>
                <a:ea typeface="Arial"/>
                <a:cs typeface="Arial"/>
              </a:defRPr>
            </a:lvl5pPr>
            <a:lvl6pPr algn="l">
              <a:buNone/>
              <a:defRPr sz="1950" b="0">
                <a:solidFill>
                  <a:srgbClr val="19324D"/>
                </a:solidFill>
                <a:latin typeface="Arial"/>
                <a:ea typeface="Arial"/>
                <a:cs typeface="Arial"/>
              </a:defRPr>
            </a:lvl6pPr>
            <a:lvl7pPr algn="l">
              <a:buNone/>
              <a:defRPr sz="1950" b="0">
                <a:solidFill>
                  <a:srgbClr val="19324D"/>
                </a:solidFill>
                <a:latin typeface="Arial"/>
                <a:ea typeface="Arial"/>
                <a:cs typeface="Arial"/>
              </a:defRPr>
            </a:lvl7pPr>
            <a:lvl8pPr algn="l">
              <a:buNone/>
              <a:defRPr sz="1950" b="0">
                <a:solidFill>
                  <a:srgbClr val="19324D"/>
                </a:solidFill>
                <a:latin typeface="Arial"/>
                <a:ea typeface="Arial"/>
                <a:cs typeface="Arial"/>
              </a:defRPr>
            </a:lvl8pPr>
            <a:lvl9pPr algn="l">
              <a:buNone/>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Extensive properties, such as</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total mass and total charge.</a:t>
            </a:r>
          </a:p>
        </p:txBody>
      </p:sp>
      <p:sp>
        <p:nvSpPr>
          <p:cNvPr id="28" name="section-heading">
            <a:extLst xmlns:a="http://schemas.openxmlformats.org/drawingml/2006/main">
              <a:ext uri="{FF2B5EF4-FFF2-40B4-BE49-F238E27FC236}">
                <a16:creationId xmlns:a16="http://schemas.microsoft.com/office/drawing/2014/main" id="{79C9849C-893A-4814-BE3F-1C5B8E6406E5}"/>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Details ignored</a:t>
            </a:r>
          </a:p>
        </p:txBody>
      </p:sp>
      <p:sp>
        <p:nvSpPr>
          <p:cNvPr id="29" name="body">
            <a:extLst xmlns:a="http://schemas.openxmlformats.org/drawingml/2006/main">
              <a:ext uri="{FF2B5EF4-FFF2-40B4-BE49-F238E27FC236}">
                <a16:creationId xmlns:a16="http://schemas.microsoft.com/office/drawing/2014/main" id="{7F33D7EE-3177-4021-B00B-B13A1D2DFF88}"/>
              </a:ext>
            </a:extLst>
          </p:cNvPr>
          <p:cNvSpPr>
            <a:spLocks xmlns:a="http://schemas.openxmlformats.org/drawingml/2006/main" noGrp="1"/>
          </p:cNvSpPr>
          <p:nvPr/>
        </p:nvSpPr>
        <p:spPr>
          <a:xfrm xmlns:a="http://schemas.openxmlformats.org/drawingml/2006/main">
            <a:off x="5334000" y="2343150"/>
            <a:ext cx="61722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buNone/>
              <a:defRPr sz="2250" b="0">
                <a:solidFill>
                  <a:srgbClr val="19324D"/>
                </a:solidFill>
                <a:latin typeface="Arial"/>
                <a:ea typeface="Arial"/>
                <a:cs typeface="Arial"/>
              </a:defRPr>
            </a:lvl1pPr>
            <a:lvl2pPr algn="l">
              <a:buNone/>
              <a:defRPr sz="2250" b="0">
                <a:solidFill>
                  <a:srgbClr val="19324D"/>
                </a:solidFill>
                <a:latin typeface="Arial"/>
                <a:ea typeface="Arial"/>
                <a:cs typeface="Arial"/>
              </a:defRPr>
            </a:lvl2pPr>
            <a:lvl3pPr algn="l">
              <a:buNone/>
              <a:defRPr sz="2250" b="0">
                <a:solidFill>
                  <a:srgbClr val="19324D"/>
                </a:solidFill>
                <a:latin typeface="Arial"/>
                <a:ea typeface="Arial"/>
                <a:cs typeface="Arial"/>
              </a:defRPr>
            </a:lvl3pPr>
            <a:lvl4pPr algn="l">
              <a:buNone/>
              <a:defRPr sz="2250" b="0">
                <a:solidFill>
                  <a:srgbClr val="19324D"/>
                </a:solidFill>
                <a:latin typeface="Arial"/>
                <a:ea typeface="Arial"/>
                <a:cs typeface="Arial"/>
              </a:defRPr>
            </a:lvl4pPr>
            <a:lvl5pPr algn="l">
              <a:buNone/>
              <a:defRPr sz="2250" b="0">
                <a:solidFill>
                  <a:srgbClr val="19324D"/>
                </a:solidFill>
                <a:latin typeface="Arial"/>
                <a:ea typeface="Arial"/>
                <a:cs typeface="Arial"/>
              </a:defRPr>
            </a:lvl5pPr>
            <a:lvl6pPr algn="l">
              <a:buNone/>
              <a:defRPr sz="2250" b="0">
                <a:solidFill>
                  <a:srgbClr val="19324D"/>
                </a:solidFill>
                <a:latin typeface="Arial"/>
                <a:ea typeface="Arial"/>
                <a:cs typeface="Arial"/>
              </a:defRPr>
            </a:lvl6pPr>
            <a:lvl7pPr algn="l">
              <a:buNone/>
              <a:defRPr sz="2250" b="0">
                <a:solidFill>
                  <a:srgbClr val="19324D"/>
                </a:solidFill>
                <a:latin typeface="Arial"/>
                <a:ea typeface="Arial"/>
                <a:cs typeface="Arial"/>
              </a:defRPr>
            </a:lvl7pPr>
            <a:lvl8pPr algn="l">
              <a:buNone/>
              <a:defRPr sz="2250" b="0">
                <a:solidFill>
                  <a:srgbClr val="19324D"/>
                </a:solidFill>
                <a:latin typeface="Arial"/>
                <a:ea typeface="Arial"/>
                <a:cs typeface="Arial"/>
              </a:defRPr>
            </a:lvl8pPr>
            <a:lvl9pPr algn="l">
              <a:buNone/>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The object’s size, shape and internal</a:t>
            </a:r>
          </a:p>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configuration.</a:t>
            </a:r>
          </a:p>
        </p:txBody>
      </p:sp>
      <p:sp>
        <p:nvSpPr>
          <p:cNvPr id="30" name="section-heading">
            <a:extLst xmlns:a="http://schemas.openxmlformats.org/drawingml/2006/main">
              <a:ext uri="{FF2B5EF4-FFF2-40B4-BE49-F238E27FC236}">
                <a16:creationId xmlns:a16="http://schemas.microsoft.com/office/drawing/2014/main" id="{1B90D652-0825-41F5-8931-4CE1561E85A3}"/>
              </a:ext>
            </a:extLst>
          </p:cNvPr>
          <p:cNvSpPr>
            <a:spLocks xmlns:a="http://schemas.openxmlformats.org/drawingml/2006/main" noGrp="1"/>
          </p:cNvSpPr>
          <p:nvPr/>
        </p:nvSpPr>
        <p:spPr>
          <a:xfrm xmlns:a="http://schemas.openxmlformats.org/drawingml/2006/main">
            <a:off x="5334000" y="36861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Why the model helps</a:t>
            </a:r>
          </a:p>
        </p:txBody>
      </p:sp>
      <p:sp>
        <p:nvSpPr>
          <p:cNvPr id="31" name="body">
            <a:extLst xmlns:a="http://schemas.openxmlformats.org/drawingml/2006/main">
              <a:ext uri="{FF2B5EF4-FFF2-40B4-BE49-F238E27FC236}">
                <a16:creationId xmlns:a16="http://schemas.microsoft.com/office/drawing/2014/main" id="{C29E4EA8-7914-48EC-B521-5D2843EE5498}"/>
              </a:ext>
            </a:extLst>
          </p:cNvPr>
          <p:cNvSpPr>
            <a:spLocks xmlns:a="http://schemas.openxmlformats.org/drawingml/2006/main" noGrp="1"/>
          </p:cNvSpPr>
          <p:nvPr/>
        </p:nvSpPr>
        <p:spPr>
          <a:xfrm xmlns:a="http://schemas.openxmlformats.org/drawingml/2006/main">
            <a:off x="5334000" y="4105275"/>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 single position can describe the cart’s overall</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motion along the track.</a:t>
            </a:r>
          </a:p>
        </p:txBody>
      </p:sp>
      <p:sp>
        <p:nvSpPr>
          <p:cNvPr id="32" name="section-heading">
            <a:extLst xmlns:a="http://schemas.openxmlformats.org/drawingml/2006/main">
              <a:ext uri="{FF2B5EF4-FFF2-40B4-BE49-F238E27FC236}">
                <a16:creationId xmlns:a16="http://schemas.microsoft.com/office/drawing/2014/main" id="{8A2244FC-BEF8-4F09-BA9D-ECD7E9EAA8D4}"/>
              </a:ext>
            </a:extLst>
          </p:cNvPr>
          <p:cNvSpPr>
            <a:spLocks xmlns:a="http://schemas.openxmlformats.org/drawingml/2006/main" noGrp="1"/>
          </p:cNvSpPr>
          <p:nvPr/>
        </p:nvSpPr>
        <p:spPr>
          <a:xfrm xmlns:a="http://schemas.openxmlformats.org/drawingml/2006/main">
            <a:off x="5334000" y="52863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Limits of the model</a:t>
            </a:r>
          </a:p>
        </p:txBody>
      </p:sp>
      <p:sp>
        <p:nvSpPr>
          <p:cNvPr id="33" name="body">
            <a:extLst xmlns:a="http://schemas.openxmlformats.org/drawingml/2006/main">
              <a:ext uri="{FF2B5EF4-FFF2-40B4-BE49-F238E27FC236}">
                <a16:creationId xmlns:a16="http://schemas.microsoft.com/office/drawing/2014/main" id="{33DB3F14-0DE8-47BA-98C3-9511A8F9C218}"/>
              </a:ext>
            </a:extLst>
          </p:cNvPr>
          <p:cNvSpPr>
            <a:spLocks xmlns:a="http://schemas.openxmlformats.org/drawingml/2006/main" noGrp="1"/>
          </p:cNvSpPr>
          <p:nvPr/>
        </p:nvSpPr>
        <p:spPr>
          <a:xfrm xmlns:a="http://schemas.openxmlformats.org/drawingml/2006/main">
            <a:off x="5334000" y="568642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Wheel rotation needs a more detailed model.</a:t>
            </a:r>
          </a:p>
        </p:txBody>
      </p:sp>
    </p:spTree>
    <p:extLst>
      <p:ext uri="{BB962C8B-B14F-4D97-AF65-F5344CB8AC3E}">
        <p14:creationId xmlns:p14="http://schemas.microsoft.com/office/powerpoint/2010/main" val="59632250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cart represented by one point</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1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3</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1</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1E869143-F7EB-42A0-A6FF-DCFC75A90D98}"/>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13AB5374-10E5-4010-847C-53ED1ECEE39E}"/>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SCENARIO</a:t>
            </a:r>
          </a:p>
        </p:txBody>
      </p:sp>
      <p:sp>
        <p:nvSpPr>
          <p:cNvPr id="24" name="body">
            <a:extLst xmlns:a="http://schemas.openxmlformats.org/drawingml/2006/main">
              <a:ext uri="{FF2B5EF4-FFF2-40B4-BE49-F238E27FC236}">
                <a16:creationId xmlns:a16="http://schemas.microsoft.com/office/drawing/2014/main" id="{F091E729-AAA6-4B22-B9AD-F7149FA7A10A}"/>
              </a:ext>
            </a:extLst>
          </p:cNvPr>
          <p:cNvSpPr>
            <a:spLocks xmlns:a="http://schemas.openxmlformats.org/drawingml/2006/main" noGrp="1"/>
          </p:cNvSpPr>
          <p:nvPr/>
        </p:nvSpPr>
        <p:spPr>
          <a:xfrm xmlns:a="http://schemas.openxmlformats.org/drawingml/2006/main">
            <a:off x="952500" y="2409825"/>
            <a:ext cx="36576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buNone/>
              <a:defRPr sz="2250" b="0">
                <a:solidFill>
                  <a:srgbClr val="19324D"/>
                </a:solidFill>
                <a:latin typeface="Arial"/>
                <a:ea typeface="Arial"/>
                <a:cs typeface="Arial"/>
              </a:defRPr>
            </a:lvl1pPr>
            <a:lvl2pPr algn="l">
              <a:buNone/>
              <a:defRPr sz="2250" b="0">
                <a:solidFill>
                  <a:srgbClr val="19324D"/>
                </a:solidFill>
                <a:latin typeface="Arial"/>
                <a:ea typeface="Arial"/>
                <a:cs typeface="Arial"/>
              </a:defRPr>
            </a:lvl2pPr>
            <a:lvl3pPr algn="l">
              <a:buNone/>
              <a:defRPr sz="2250" b="0">
                <a:solidFill>
                  <a:srgbClr val="19324D"/>
                </a:solidFill>
                <a:latin typeface="Arial"/>
                <a:ea typeface="Arial"/>
                <a:cs typeface="Arial"/>
              </a:defRPr>
            </a:lvl3pPr>
            <a:lvl4pPr algn="l">
              <a:buNone/>
              <a:defRPr sz="2250" b="0">
                <a:solidFill>
                  <a:srgbClr val="19324D"/>
                </a:solidFill>
                <a:latin typeface="Arial"/>
                <a:ea typeface="Arial"/>
                <a:cs typeface="Arial"/>
              </a:defRPr>
            </a:lvl4pPr>
            <a:lvl5pPr algn="l">
              <a:buNone/>
              <a:defRPr sz="2250" b="0">
                <a:solidFill>
                  <a:srgbClr val="19324D"/>
                </a:solidFill>
                <a:latin typeface="Arial"/>
                <a:ea typeface="Arial"/>
                <a:cs typeface="Arial"/>
              </a:defRPr>
            </a:lvl5pPr>
            <a:lvl6pPr algn="l">
              <a:buNone/>
              <a:defRPr sz="2250" b="0">
                <a:solidFill>
                  <a:srgbClr val="19324D"/>
                </a:solidFill>
                <a:latin typeface="Arial"/>
                <a:ea typeface="Arial"/>
                <a:cs typeface="Arial"/>
              </a:defRPr>
            </a:lvl6pPr>
            <a:lvl7pPr algn="l">
              <a:buNone/>
              <a:defRPr sz="2250" b="0">
                <a:solidFill>
                  <a:srgbClr val="19324D"/>
                </a:solidFill>
                <a:latin typeface="Arial"/>
                <a:ea typeface="Arial"/>
                <a:cs typeface="Arial"/>
              </a:defRPr>
            </a:lvl7pPr>
            <a:lvl8pPr algn="l">
              <a:buNone/>
              <a:defRPr sz="2250" b="0">
                <a:solidFill>
                  <a:srgbClr val="19324D"/>
                </a:solidFill>
                <a:latin typeface="Arial"/>
                <a:ea typeface="Arial"/>
                <a:cs typeface="Arial"/>
              </a:defRPr>
            </a:lvl8pPr>
            <a:lvl9pPr algn="l">
              <a:buNone/>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A cart travels along a</a:t>
            </a:r>
          </a:p>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straight track.</a:t>
            </a:r>
          </a:p>
        </p:txBody>
      </p:sp>
      <p:sp>
        <p:nvSpPr>
          <p:cNvPr id="25" name="body">
            <a:extLst xmlns:a="http://schemas.openxmlformats.org/drawingml/2006/main">
              <a:ext uri="{FF2B5EF4-FFF2-40B4-BE49-F238E27FC236}">
                <a16:creationId xmlns:a16="http://schemas.microsoft.com/office/drawing/2014/main" id="{BF584F56-A1E7-429E-B8BB-7E23740EA867}"/>
              </a:ext>
            </a:extLst>
          </p:cNvPr>
          <p:cNvSpPr>
            <a:spLocks xmlns:a="http://schemas.openxmlformats.org/drawingml/2006/main" noGrp="1"/>
          </p:cNvSpPr>
          <p:nvPr/>
        </p:nvSpPr>
        <p:spPr>
          <a:xfrm xmlns:a="http://schemas.openxmlformats.org/drawingml/2006/main">
            <a:off x="952500" y="3819525"/>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We study its overall motion.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We do not study wheel spin.</a:t>
            </a:r>
          </a:p>
        </p:txBody>
      </p:sp>
      <p:sp>
        <p:nvSpPr>
          <p:cNvPr id="26" name="question-part-a">
            <a:extLst xmlns:a="http://schemas.openxmlformats.org/drawingml/2006/main">
              <a:ext uri="{FF2B5EF4-FFF2-40B4-BE49-F238E27FC236}">
                <a16:creationId xmlns:a16="http://schemas.microsoft.com/office/drawing/2014/main" id="{338A1817-9EA2-4147-A565-5C3A87EF87BB}"/>
              </a:ext>
            </a:extLst>
          </p:cNvPr>
          <p:cNvSpPr>
            <a:spLocks xmlns:a="http://schemas.openxmlformats.org/drawingml/2006/main" noGrp="1"/>
          </p:cNvSpPr>
          <p:nvPr/>
        </p:nvSpPr>
        <p:spPr>
          <a:xfrm xmlns:a="http://schemas.openxmlformats.org/drawingml/2006/main">
            <a:off x="5334000" y="1924050"/>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 Which physical details does the point-object</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model ignore?</a:t>
            </a:r>
          </a:p>
        </p:txBody>
      </p:sp>
      <p:sp>
        <p:nvSpPr>
          <p:cNvPr id="27" name="question-part-b">
            <a:extLst xmlns:a="http://schemas.openxmlformats.org/drawingml/2006/main">
              <a:ext uri="{FF2B5EF4-FFF2-40B4-BE49-F238E27FC236}">
                <a16:creationId xmlns:a16="http://schemas.microsoft.com/office/drawing/2014/main" id="{C4542B2B-3A01-45D6-9158-FA1AFCDE6E08}"/>
              </a:ext>
            </a:extLst>
          </p:cNvPr>
          <p:cNvSpPr>
            <a:spLocks xmlns:a="http://schemas.openxmlformats.org/drawingml/2006/main" noGrp="1"/>
          </p:cNvSpPr>
          <p:nvPr/>
        </p:nvSpPr>
        <p:spPr>
          <a:xfrm xmlns:a="http://schemas.openxmlformats.org/drawingml/2006/main">
            <a:off x="5334000" y="3012758"/>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(b) Does representing the cart by a point remove</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its mass or charge from the model?</a:t>
            </a:r>
          </a:p>
        </p:txBody>
      </p:sp>
      <p:sp>
        <p:nvSpPr>
          <p:cNvPr id="28" name="question-part-c">
            <a:extLst xmlns:a="http://schemas.openxmlformats.org/drawingml/2006/main">
              <a:ext uri="{FF2B5EF4-FFF2-40B4-BE49-F238E27FC236}">
                <a16:creationId xmlns:a16="http://schemas.microsoft.com/office/drawing/2014/main" id="{DFA2F911-F3FC-4F72-8AD2-26599107221B}"/>
              </a:ext>
            </a:extLst>
          </p:cNvPr>
          <p:cNvSpPr>
            <a:spLocks xmlns:a="http://schemas.openxmlformats.org/drawingml/2006/main" noGrp="1"/>
          </p:cNvSpPr>
          <p:nvPr/>
        </p:nvSpPr>
        <p:spPr>
          <a:xfrm xmlns:a="http://schemas.openxmlformats.org/drawingml/2006/main">
            <a:off x="5334000" y="4101465"/>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(c) Can this same model describe how one wheel</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rotates? Explain.</a:t>
            </a:r>
          </a:p>
        </p:txBody>
      </p:sp>
    </p:spTree>
    <p:extLst>
      <p:ext uri="{BB962C8B-B14F-4D97-AF65-F5344CB8AC3E}">
        <p14:creationId xmlns:p14="http://schemas.microsoft.com/office/powerpoint/2010/main" val="59632250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cart represented by one point</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1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4</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1</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75F6DF72-D1D7-43F3-B486-F83C07AEFA2A}"/>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CDCF9BE1-FB31-40A0-BAA8-EF09231753B5}"/>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4BF4A0E9-53CF-4FF9-AB30-8727A9C2AD30}"/>
              </a:ext>
            </a:extLst>
          </p:cNvPr>
          <p:cNvSpPr>
            <a:spLocks xmlns:a="http://schemas.openxmlformats.org/drawingml/2006/main" noGrp="1"/>
          </p:cNvSpPr>
          <p:nvPr/>
        </p:nvSpPr>
        <p:spPr>
          <a:xfrm xmlns:a="http://schemas.openxmlformats.org/drawingml/2006/main">
            <a:off x="952500" y="2533650"/>
            <a:ext cx="36576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buNone/>
              <a:defRPr sz="2175" b="1">
                <a:solidFill>
                  <a:srgbClr val="19324D"/>
                </a:solidFill>
                <a:latin typeface="Arial"/>
                <a:ea typeface="Arial"/>
                <a:cs typeface="Arial"/>
              </a:defRPr>
            </a:lvl1pPr>
            <a:lvl2pPr algn="l">
              <a:buNone/>
              <a:defRPr sz="2175" b="1">
                <a:solidFill>
                  <a:srgbClr val="19324D"/>
                </a:solidFill>
                <a:latin typeface="Arial"/>
                <a:ea typeface="Arial"/>
                <a:cs typeface="Arial"/>
              </a:defRPr>
            </a:lvl2pPr>
            <a:lvl3pPr algn="l">
              <a:buNone/>
              <a:defRPr sz="2175" b="1">
                <a:solidFill>
                  <a:srgbClr val="19324D"/>
                </a:solidFill>
                <a:latin typeface="Arial"/>
                <a:ea typeface="Arial"/>
                <a:cs typeface="Arial"/>
              </a:defRPr>
            </a:lvl3pPr>
            <a:lvl4pPr algn="l">
              <a:buNone/>
              <a:defRPr sz="2175" b="1">
                <a:solidFill>
                  <a:srgbClr val="19324D"/>
                </a:solidFill>
                <a:latin typeface="Arial"/>
                <a:ea typeface="Arial"/>
                <a:cs typeface="Arial"/>
              </a:defRPr>
            </a:lvl4pPr>
            <a:lvl5pPr algn="l">
              <a:buNone/>
              <a:defRPr sz="2175" b="1">
                <a:solidFill>
                  <a:srgbClr val="19324D"/>
                </a:solidFill>
                <a:latin typeface="Arial"/>
                <a:ea typeface="Arial"/>
                <a:cs typeface="Arial"/>
              </a:defRPr>
            </a:lvl5pPr>
            <a:lvl6pPr algn="l">
              <a:buNone/>
              <a:defRPr sz="2175" b="1">
                <a:solidFill>
                  <a:srgbClr val="19324D"/>
                </a:solidFill>
                <a:latin typeface="Arial"/>
                <a:ea typeface="Arial"/>
                <a:cs typeface="Arial"/>
              </a:defRPr>
            </a:lvl6pPr>
            <a:lvl7pPr algn="l">
              <a:buNone/>
              <a:defRPr sz="2175" b="1">
                <a:solidFill>
                  <a:srgbClr val="19324D"/>
                </a:solidFill>
                <a:latin typeface="Arial"/>
                <a:ea typeface="Arial"/>
                <a:cs typeface="Arial"/>
              </a:defRPr>
            </a:lvl7pPr>
            <a:lvl8pPr algn="l">
              <a:buNone/>
              <a:defRPr sz="2175" b="1">
                <a:solidFill>
                  <a:srgbClr val="19324D"/>
                </a:solidFill>
                <a:latin typeface="Arial"/>
                <a:ea typeface="Arial"/>
                <a:cs typeface="Arial"/>
              </a:defRPr>
            </a:lvl8pPr>
            <a:lvl9pPr algn="l">
              <a:buNone/>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One point describes the</a:t>
            </a:r>
          </a:p>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cart’s overall position.</a:t>
            </a:r>
          </a:p>
        </p:txBody>
      </p:sp>
      <p:sp>
        <p:nvSpPr>
          <p:cNvPr id="25" name="body">
            <a:extLst xmlns:a="http://schemas.openxmlformats.org/drawingml/2006/main">
              <a:ext uri="{FF2B5EF4-FFF2-40B4-BE49-F238E27FC236}">
                <a16:creationId xmlns:a16="http://schemas.microsoft.com/office/drawing/2014/main" id="{D73EEA3D-84BD-44CD-9AE4-9B129445E0ED}"/>
              </a:ext>
            </a:extLst>
          </p:cNvPr>
          <p:cNvSpPr>
            <a:spLocks xmlns:a="http://schemas.openxmlformats.org/drawingml/2006/main" noGrp="1"/>
          </p:cNvSpPr>
          <p:nvPr/>
        </p:nvSpPr>
        <p:spPr>
          <a:xfrm xmlns:a="http://schemas.openxmlformats.org/drawingml/2006/main">
            <a:off x="952500" y="4371975"/>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cart still has mass and</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may have charge.</a:t>
            </a:r>
          </a:p>
        </p:txBody>
      </p:sp>
      <p:sp>
        <p:nvSpPr>
          <p:cNvPr id="26" name="answer-part-a">
            <a:extLst xmlns:a="http://schemas.openxmlformats.org/drawingml/2006/main">
              <a:ext uri="{FF2B5EF4-FFF2-40B4-BE49-F238E27FC236}">
                <a16:creationId xmlns:a16="http://schemas.microsoft.com/office/drawing/2014/main" id="{E5108274-05E7-4F03-BB6E-8285DCCC0176}"/>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The omitted details</a:t>
            </a:r>
          </a:p>
        </p:txBody>
      </p:sp>
      <p:sp>
        <p:nvSpPr>
          <p:cNvPr id="27" name="body">
            <a:extLst xmlns:a="http://schemas.openxmlformats.org/drawingml/2006/main">
              <a:ext uri="{FF2B5EF4-FFF2-40B4-BE49-F238E27FC236}">
                <a16:creationId xmlns:a16="http://schemas.microsoft.com/office/drawing/2014/main" id="{042260E7-7C06-476C-9479-E13F5434740C}"/>
              </a:ext>
            </a:extLst>
          </p:cNvPr>
          <p:cNvSpPr>
            <a:spLocks xmlns:a="http://schemas.openxmlformats.org/drawingml/2006/main" noGrp="1"/>
          </p:cNvSpPr>
          <p:nvPr/>
        </p:nvSpPr>
        <p:spPr>
          <a:xfrm xmlns:a="http://schemas.openxmlformats.org/drawingml/2006/main">
            <a:off x="5334000" y="2343150"/>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Size, shape and internal configuration.</a:t>
            </a:r>
          </a:p>
        </p:txBody>
      </p:sp>
      <p:sp>
        <p:nvSpPr>
          <p:cNvPr id="28" name="answer-part-b">
            <a:extLst xmlns:a="http://schemas.openxmlformats.org/drawingml/2006/main">
              <a:ext uri="{FF2B5EF4-FFF2-40B4-BE49-F238E27FC236}">
                <a16:creationId xmlns:a16="http://schemas.microsoft.com/office/drawing/2014/main" id="{8C3248FF-AE9B-4242-9F92-D506442F6435}"/>
              </a:ext>
            </a:extLst>
          </p:cNvPr>
          <p:cNvSpPr>
            <a:spLocks xmlns:a="http://schemas.openxmlformats.org/drawingml/2006/main" noGrp="1"/>
          </p:cNvSpPr>
          <p:nvPr/>
        </p:nvSpPr>
        <p:spPr>
          <a:xfrm xmlns:a="http://schemas.openxmlformats.org/drawingml/2006/main">
            <a:off x="5334000" y="35814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Mass and charge remain</a:t>
            </a:r>
          </a:p>
        </p:txBody>
      </p:sp>
      <p:sp>
        <p:nvSpPr>
          <p:cNvPr id="29" name="body">
            <a:extLst xmlns:a="http://schemas.openxmlformats.org/drawingml/2006/main">
              <a:ext uri="{FF2B5EF4-FFF2-40B4-BE49-F238E27FC236}">
                <a16:creationId xmlns:a16="http://schemas.microsoft.com/office/drawing/2014/main" id="{A092F172-4777-46A7-B5EC-BDCCA8B979B5}"/>
              </a:ext>
            </a:extLst>
          </p:cNvPr>
          <p:cNvSpPr>
            <a:spLocks xmlns:a="http://schemas.openxmlformats.org/drawingml/2006/main" noGrp="1"/>
          </p:cNvSpPr>
          <p:nvPr/>
        </p:nvSpPr>
        <p:spPr>
          <a:xfrm xmlns:a="http://schemas.openxmlformats.org/drawingml/2006/main">
            <a:off x="5334000" y="400050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No. The point retains the object’s relevant extensive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properties, including mass and charge.</a:t>
            </a:r>
          </a:p>
        </p:txBody>
      </p:sp>
      <p:sp>
        <p:nvSpPr>
          <p:cNvPr id="30" name="answer-part-c">
            <a:extLst xmlns:a="http://schemas.openxmlformats.org/drawingml/2006/main">
              <a:ext uri="{FF2B5EF4-FFF2-40B4-BE49-F238E27FC236}">
                <a16:creationId xmlns:a16="http://schemas.microsoft.com/office/drawing/2014/main" id="{F5F5BF75-BD55-474C-BE83-1BA8E81A3A16}"/>
              </a:ext>
            </a:extLst>
          </p:cNvPr>
          <p:cNvSpPr>
            <a:spLocks xmlns:a="http://schemas.openxmlformats.org/drawingml/2006/main" noGrp="1"/>
          </p:cNvSpPr>
          <p:nvPr/>
        </p:nvSpPr>
        <p:spPr>
          <a:xfrm xmlns:a="http://schemas.openxmlformats.org/drawingml/2006/main">
            <a:off x="5334000" y="52578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Rotation needs more detail</a:t>
            </a:r>
          </a:p>
        </p:txBody>
      </p:sp>
      <p:sp>
        <p:nvSpPr>
          <p:cNvPr id="31" name="body">
            <a:extLst xmlns:a="http://schemas.openxmlformats.org/drawingml/2006/main">
              <a:ext uri="{FF2B5EF4-FFF2-40B4-BE49-F238E27FC236}">
                <a16:creationId xmlns:a16="http://schemas.microsoft.com/office/drawing/2014/main" id="{F021EA17-626F-4E72-AB25-4341E30BE466}"/>
              </a:ext>
            </a:extLst>
          </p:cNvPr>
          <p:cNvSpPr>
            <a:spLocks xmlns:a="http://schemas.openxmlformats.org/drawingml/2006/main" noGrp="1"/>
          </p:cNvSpPr>
          <p:nvPr/>
        </p:nvSpPr>
        <p:spPr>
          <a:xfrm xmlns:a="http://schemas.openxmlformats.org/drawingml/2006/main">
            <a:off x="5334000" y="5676900"/>
            <a:ext cx="6172200" cy="391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buNone/>
              <a:defRPr sz="1950" b="0">
                <a:solidFill>
                  <a:srgbClr val="19324D"/>
                </a:solidFill>
                <a:latin typeface="Arial"/>
                <a:ea typeface="Arial"/>
                <a:cs typeface="Arial"/>
              </a:defRPr>
            </a:lvl1pPr>
            <a:lvl2pPr algn="l">
              <a:buNone/>
              <a:defRPr sz="1950" b="0">
                <a:solidFill>
                  <a:srgbClr val="19324D"/>
                </a:solidFill>
                <a:latin typeface="Arial"/>
                <a:ea typeface="Arial"/>
                <a:cs typeface="Arial"/>
              </a:defRPr>
            </a:lvl2pPr>
            <a:lvl3pPr algn="l">
              <a:buNone/>
              <a:defRPr sz="1950" b="0">
                <a:solidFill>
                  <a:srgbClr val="19324D"/>
                </a:solidFill>
                <a:latin typeface="Arial"/>
                <a:ea typeface="Arial"/>
                <a:cs typeface="Arial"/>
              </a:defRPr>
            </a:lvl3pPr>
            <a:lvl4pPr algn="l">
              <a:buNone/>
              <a:defRPr sz="1950" b="0">
                <a:solidFill>
                  <a:srgbClr val="19324D"/>
                </a:solidFill>
                <a:latin typeface="Arial"/>
                <a:ea typeface="Arial"/>
                <a:cs typeface="Arial"/>
              </a:defRPr>
            </a:lvl4pPr>
            <a:lvl5pPr algn="l">
              <a:buNone/>
              <a:defRPr sz="1950" b="0">
                <a:solidFill>
                  <a:srgbClr val="19324D"/>
                </a:solidFill>
                <a:latin typeface="Arial"/>
                <a:ea typeface="Arial"/>
                <a:cs typeface="Arial"/>
              </a:defRPr>
            </a:lvl5pPr>
            <a:lvl6pPr algn="l">
              <a:buNone/>
              <a:defRPr sz="1950" b="0">
                <a:solidFill>
                  <a:srgbClr val="19324D"/>
                </a:solidFill>
                <a:latin typeface="Arial"/>
                <a:ea typeface="Arial"/>
                <a:cs typeface="Arial"/>
              </a:defRPr>
            </a:lvl6pPr>
            <a:lvl7pPr algn="l">
              <a:buNone/>
              <a:defRPr sz="1950" b="0">
                <a:solidFill>
                  <a:srgbClr val="19324D"/>
                </a:solidFill>
                <a:latin typeface="Arial"/>
                <a:ea typeface="Arial"/>
                <a:cs typeface="Arial"/>
              </a:defRPr>
            </a:lvl7pPr>
            <a:lvl8pPr algn="l">
              <a:buNone/>
              <a:defRPr sz="1950" b="0">
                <a:solidFill>
                  <a:srgbClr val="19324D"/>
                </a:solidFill>
                <a:latin typeface="Arial"/>
                <a:ea typeface="Arial"/>
                <a:cs typeface="Arial"/>
              </a:defRPr>
            </a:lvl8pPr>
            <a:lvl9pPr algn="l">
              <a:buNone/>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No. One point contains no wheel size or orientation.</a:t>
            </a:r>
          </a:p>
        </p:txBody>
      </p:sp>
    </p:spTree>
    <p:extLst>
      <p:ext uri="{BB962C8B-B14F-4D97-AF65-F5344CB8AC3E}">
        <p14:creationId xmlns:p14="http://schemas.microsoft.com/office/powerpoint/2010/main" val="5963225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Position, displacement and distance</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2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5</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2</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F0DB03E3-AC82-4BEC-BD60-64EA17C2FA99}"/>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ACBA0EAD-FDFA-4BED-8AD4-D3C5CCE05E3A}"/>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24" name="body">
            <a:extLst xmlns:a="http://schemas.openxmlformats.org/drawingml/2006/main">
              <a:ext uri="{FF2B5EF4-FFF2-40B4-BE49-F238E27FC236}">
                <a16:creationId xmlns:a16="http://schemas.microsoft.com/office/drawing/2014/main" id="{9A376D05-14A6-4CAF-B965-83700D6E3AAB}"/>
              </a:ext>
            </a:extLst>
          </p:cNvPr>
          <p:cNvSpPr>
            <a:spLocks xmlns:a="http://schemas.openxmlformats.org/drawingml/2006/main" noGrp="1"/>
          </p:cNvSpPr>
          <p:nvPr/>
        </p:nvSpPr>
        <p:spPr>
          <a:xfrm xmlns:a="http://schemas.openxmlformats.org/drawingml/2006/main">
            <a:off x="952500" y="2419350"/>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19324D"/>
                </a:solidFill>
                <a:latin typeface="Arial"/>
                <a:ea typeface="Arial"/>
                <a:cs typeface="Arial"/>
              </a:defRPr>
            </a:defPPr>
            <a:lvl1pPr algn="l">
              <a:buNone/>
              <a:defRPr sz="2325" b="1">
                <a:solidFill>
                  <a:srgbClr val="19324D"/>
                </a:solidFill>
                <a:latin typeface="Arial"/>
                <a:ea typeface="Arial"/>
                <a:cs typeface="Arial"/>
              </a:defRPr>
            </a:lvl1pPr>
            <a:lvl2pPr algn="l">
              <a:buNone/>
              <a:defRPr sz="2325" b="1">
                <a:solidFill>
                  <a:srgbClr val="19324D"/>
                </a:solidFill>
                <a:latin typeface="Arial"/>
                <a:ea typeface="Arial"/>
                <a:cs typeface="Arial"/>
              </a:defRPr>
            </a:lvl2pPr>
            <a:lvl3pPr algn="l">
              <a:buNone/>
              <a:defRPr sz="2325" b="1">
                <a:solidFill>
                  <a:srgbClr val="19324D"/>
                </a:solidFill>
                <a:latin typeface="Arial"/>
                <a:ea typeface="Arial"/>
                <a:cs typeface="Arial"/>
              </a:defRPr>
            </a:lvl3pPr>
            <a:lvl4pPr algn="l">
              <a:buNone/>
              <a:defRPr sz="2325" b="1">
                <a:solidFill>
                  <a:srgbClr val="19324D"/>
                </a:solidFill>
                <a:latin typeface="Arial"/>
                <a:ea typeface="Arial"/>
                <a:cs typeface="Arial"/>
              </a:defRPr>
            </a:lvl4pPr>
            <a:lvl5pPr algn="l">
              <a:buNone/>
              <a:defRPr sz="2325" b="1">
                <a:solidFill>
                  <a:srgbClr val="19324D"/>
                </a:solidFill>
                <a:latin typeface="Arial"/>
                <a:ea typeface="Arial"/>
                <a:cs typeface="Arial"/>
              </a:defRPr>
            </a:lvl5pPr>
            <a:lvl6pPr algn="l">
              <a:buNone/>
              <a:defRPr sz="2325" b="1">
                <a:solidFill>
                  <a:srgbClr val="19324D"/>
                </a:solidFill>
                <a:latin typeface="Arial"/>
                <a:ea typeface="Arial"/>
                <a:cs typeface="Arial"/>
              </a:defRPr>
            </a:lvl6pPr>
            <a:lvl7pPr algn="l">
              <a:buNone/>
              <a:defRPr sz="2325" b="1">
                <a:solidFill>
                  <a:srgbClr val="19324D"/>
                </a:solidFill>
                <a:latin typeface="Arial"/>
                <a:ea typeface="Arial"/>
                <a:cs typeface="Arial"/>
              </a:defRPr>
            </a:lvl7pPr>
            <a:lvl8pPr algn="l">
              <a:buNone/>
              <a:defRPr sz="2325" b="1">
                <a:solidFill>
                  <a:srgbClr val="19324D"/>
                </a:solidFill>
                <a:latin typeface="Arial"/>
                <a:ea typeface="Arial"/>
                <a:cs typeface="Arial"/>
              </a:defRPr>
            </a:lvl8pPr>
            <a:lvl9pPr algn="l">
              <a:buNone/>
              <a:defRPr sz="2325" b="1">
                <a:solidFill>
                  <a:srgbClr val="19324D"/>
                </a:solidFill>
                <a:latin typeface="Arial"/>
                <a:ea typeface="Arial"/>
                <a:cs typeface="Arial"/>
              </a:defRPr>
            </a:lvl9pPr>
          </a:lstStyle>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Position, x</a:t>
            </a:r>
          </a:p>
        </p:txBody>
      </p:sp>
      <p:sp>
        <p:nvSpPr>
          <p:cNvPr id="25" name="body">
            <a:extLst xmlns:a="http://schemas.openxmlformats.org/drawingml/2006/main">
              <a:ext uri="{FF2B5EF4-FFF2-40B4-BE49-F238E27FC236}">
                <a16:creationId xmlns:a16="http://schemas.microsoft.com/office/drawing/2014/main" id="{D8AD557C-378C-4A19-B976-4B4B6C4E86AB}"/>
              </a:ext>
            </a:extLst>
          </p:cNvPr>
          <p:cNvSpPr>
            <a:spLocks xmlns:a="http://schemas.openxmlformats.org/drawingml/2006/main" noGrp="1"/>
          </p:cNvSpPr>
          <p:nvPr/>
        </p:nvSpPr>
        <p:spPr>
          <a:xfrm xmlns:a="http://schemas.openxmlformats.org/drawingml/2006/main">
            <a:off x="952500" y="2924175"/>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Location relative to an origin.</a:t>
            </a:r>
          </a:p>
        </p:txBody>
      </p:sp>
      <p:sp>
        <p:nvSpPr>
          <p:cNvPr id="26" name="body">
            <a:extLst xmlns:a="http://schemas.openxmlformats.org/drawingml/2006/main">
              <a:ext uri="{FF2B5EF4-FFF2-40B4-BE49-F238E27FC236}">
                <a16:creationId xmlns:a16="http://schemas.microsoft.com/office/drawing/2014/main" id="{8E34B66E-262C-4FBF-8C11-78B13A92B1BA}"/>
              </a:ext>
            </a:extLst>
          </p:cNvPr>
          <p:cNvSpPr>
            <a:spLocks xmlns:a="http://schemas.openxmlformats.org/drawingml/2006/main" noGrp="1"/>
          </p:cNvSpPr>
          <p:nvPr/>
        </p:nvSpPr>
        <p:spPr>
          <a:xfrm xmlns:a="http://schemas.openxmlformats.org/drawingml/2006/main">
            <a:off x="952500" y="4114800"/>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19324D"/>
                </a:solidFill>
                <a:latin typeface="Arial"/>
                <a:ea typeface="Arial"/>
                <a:cs typeface="Arial"/>
              </a:defRPr>
            </a:defPPr>
            <a:lvl1pPr algn="l">
              <a:buNone/>
              <a:defRPr sz="2325" b="1">
                <a:solidFill>
                  <a:srgbClr val="19324D"/>
                </a:solidFill>
                <a:latin typeface="Arial"/>
                <a:ea typeface="Arial"/>
                <a:cs typeface="Arial"/>
              </a:defRPr>
            </a:lvl1pPr>
            <a:lvl2pPr algn="l">
              <a:buNone/>
              <a:defRPr sz="2325" b="1">
                <a:solidFill>
                  <a:srgbClr val="19324D"/>
                </a:solidFill>
                <a:latin typeface="Arial"/>
                <a:ea typeface="Arial"/>
                <a:cs typeface="Arial"/>
              </a:defRPr>
            </a:lvl2pPr>
            <a:lvl3pPr algn="l">
              <a:buNone/>
              <a:defRPr sz="2325" b="1">
                <a:solidFill>
                  <a:srgbClr val="19324D"/>
                </a:solidFill>
                <a:latin typeface="Arial"/>
                <a:ea typeface="Arial"/>
                <a:cs typeface="Arial"/>
              </a:defRPr>
            </a:lvl3pPr>
            <a:lvl4pPr algn="l">
              <a:buNone/>
              <a:defRPr sz="2325" b="1">
                <a:solidFill>
                  <a:srgbClr val="19324D"/>
                </a:solidFill>
                <a:latin typeface="Arial"/>
                <a:ea typeface="Arial"/>
                <a:cs typeface="Arial"/>
              </a:defRPr>
            </a:lvl4pPr>
            <a:lvl5pPr algn="l">
              <a:buNone/>
              <a:defRPr sz="2325" b="1">
                <a:solidFill>
                  <a:srgbClr val="19324D"/>
                </a:solidFill>
                <a:latin typeface="Arial"/>
                <a:ea typeface="Arial"/>
                <a:cs typeface="Arial"/>
              </a:defRPr>
            </a:lvl5pPr>
            <a:lvl6pPr algn="l">
              <a:buNone/>
              <a:defRPr sz="2325" b="1">
                <a:solidFill>
                  <a:srgbClr val="19324D"/>
                </a:solidFill>
                <a:latin typeface="Arial"/>
                <a:ea typeface="Arial"/>
                <a:cs typeface="Arial"/>
              </a:defRPr>
            </a:lvl6pPr>
            <a:lvl7pPr algn="l">
              <a:buNone/>
              <a:defRPr sz="2325" b="1">
                <a:solidFill>
                  <a:srgbClr val="19324D"/>
                </a:solidFill>
                <a:latin typeface="Arial"/>
                <a:ea typeface="Arial"/>
                <a:cs typeface="Arial"/>
              </a:defRPr>
            </a:lvl7pPr>
            <a:lvl8pPr algn="l">
              <a:buNone/>
              <a:defRPr sz="2325" b="1">
                <a:solidFill>
                  <a:srgbClr val="19324D"/>
                </a:solidFill>
                <a:latin typeface="Arial"/>
                <a:ea typeface="Arial"/>
                <a:cs typeface="Arial"/>
              </a:defRPr>
            </a:lvl8pPr>
            <a:lvl9pPr algn="l">
              <a:buNone/>
              <a:defRPr sz="2325" b="1">
                <a:solidFill>
                  <a:srgbClr val="19324D"/>
                </a:solidFill>
                <a:latin typeface="Arial"/>
                <a:ea typeface="Arial"/>
                <a:cs typeface="Arial"/>
              </a:defRPr>
            </a:lvl9pPr>
          </a:lstStyle>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Displacement, Δx</a:t>
            </a:r>
          </a:p>
        </p:txBody>
      </p:sp>
      <p:sp>
        <p:nvSpPr>
          <p:cNvPr id="27" name="body">
            <a:extLst xmlns:a="http://schemas.openxmlformats.org/drawingml/2006/main">
              <a:ext uri="{FF2B5EF4-FFF2-40B4-BE49-F238E27FC236}">
                <a16:creationId xmlns:a16="http://schemas.microsoft.com/office/drawing/2014/main" id="{0BD1045C-6A80-4E75-AA84-DE3203AE298C}"/>
              </a:ext>
            </a:extLst>
          </p:cNvPr>
          <p:cNvSpPr>
            <a:spLocks xmlns:a="http://schemas.openxmlformats.org/drawingml/2006/main" noGrp="1"/>
          </p:cNvSpPr>
          <p:nvPr/>
        </p:nvSpPr>
        <p:spPr>
          <a:xfrm xmlns:a="http://schemas.openxmlformats.org/drawingml/2006/main">
            <a:off x="952500" y="4619625"/>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change from initial to final</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position.</a:t>
            </a:r>
          </a:p>
        </p:txBody>
      </p:sp>
      <p:sp>
        <p:nvSpPr>
          <p:cNvPr id="28" name="section-heading">
            <a:extLst xmlns:a="http://schemas.openxmlformats.org/drawingml/2006/main">
              <a:ext uri="{FF2B5EF4-FFF2-40B4-BE49-F238E27FC236}">
                <a16:creationId xmlns:a16="http://schemas.microsoft.com/office/drawing/2014/main" id="{18D100B1-841A-43E7-88FD-475CD6BFD70A}"/>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Displacement along the x-axis</a:t>
            </a:r>
          </a:p>
        </p:txBody>
      </p:sp>
      <p:sp>
        <p:nvSpPr>
          <p:cNvPr id="29" name="math-1-0">
            <a:extLst xmlns:a="http://schemas.openxmlformats.org/drawingml/2006/main">
              <a:ext uri="{FF2B5EF4-FFF2-40B4-BE49-F238E27FC236}">
                <a16:creationId xmlns:a16="http://schemas.microsoft.com/office/drawing/2014/main" id="{9E96F8A6-5AB5-4770-A6C0-160E45C74E6B}"/>
              </a:ext>
            </a:extLst>
          </p:cNvPr>
          <p:cNvSpPr>
            <a:spLocks xmlns:a="http://schemas.openxmlformats.org/drawingml/2006/main" noGrp="1"/>
          </p:cNvSpPr>
          <p:nvPr/>
        </p:nvSpPr>
        <p:spPr>
          <a:xfrm xmlns:a="http://schemas.openxmlformats.org/drawingml/2006/main">
            <a:off x="5334000" y="2419350"/>
            <a:ext cx="989457" cy="5286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0">
                <a:solidFill>
                  <a:srgbClr val="19324D"/>
                </a:solidFill>
                <a:latin typeface="Arial"/>
                <a:ea typeface="Arial"/>
                <a:cs typeface="Arial"/>
              </a:defRPr>
            </a:defPPr>
            <a:lvl1pPr algn="l">
              <a:buNone/>
              <a:defRPr sz="2775" b="0">
                <a:solidFill>
                  <a:srgbClr val="19324D"/>
                </a:solidFill>
                <a:latin typeface="Arial"/>
                <a:ea typeface="Arial"/>
                <a:cs typeface="Arial"/>
              </a:defRPr>
            </a:lvl1pPr>
            <a:lvl2pPr algn="l">
              <a:buNone/>
              <a:defRPr sz="2775" b="0">
                <a:solidFill>
                  <a:srgbClr val="19324D"/>
                </a:solidFill>
                <a:latin typeface="Arial"/>
                <a:ea typeface="Arial"/>
                <a:cs typeface="Arial"/>
              </a:defRPr>
            </a:lvl2pPr>
            <a:lvl3pPr algn="l">
              <a:buNone/>
              <a:defRPr sz="2775" b="0">
                <a:solidFill>
                  <a:srgbClr val="19324D"/>
                </a:solidFill>
                <a:latin typeface="Arial"/>
                <a:ea typeface="Arial"/>
                <a:cs typeface="Arial"/>
              </a:defRPr>
            </a:lvl3pPr>
            <a:lvl4pPr algn="l">
              <a:buNone/>
              <a:defRPr sz="2775" b="0">
                <a:solidFill>
                  <a:srgbClr val="19324D"/>
                </a:solidFill>
                <a:latin typeface="Arial"/>
                <a:ea typeface="Arial"/>
                <a:cs typeface="Arial"/>
              </a:defRPr>
            </a:lvl4pPr>
            <a:lvl5pPr algn="l">
              <a:buNone/>
              <a:defRPr sz="2775" b="0">
                <a:solidFill>
                  <a:srgbClr val="19324D"/>
                </a:solidFill>
                <a:latin typeface="Arial"/>
                <a:ea typeface="Arial"/>
                <a:cs typeface="Arial"/>
              </a:defRPr>
            </a:lvl5pPr>
            <a:lvl6pPr algn="l">
              <a:buNone/>
              <a:defRPr sz="2775" b="0">
                <a:solidFill>
                  <a:srgbClr val="19324D"/>
                </a:solidFill>
                <a:latin typeface="Arial"/>
                <a:ea typeface="Arial"/>
                <a:cs typeface="Arial"/>
              </a:defRPr>
            </a:lvl6pPr>
            <a:lvl7pPr algn="l">
              <a:buNone/>
              <a:defRPr sz="2775" b="0">
                <a:solidFill>
                  <a:srgbClr val="19324D"/>
                </a:solidFill>
                <a:latin typeface="Arial"/>
                <a:ea typeface="Arial"/>
                <a:cs typeface="Arial"/>
              </a:defRPr>
            </a:lvl7pPr>
            <a:lvl8pPr algn="l">
              <a:buNone/>
              <a:defRPr sz="2775" b="0">
                <a:solidFill>
                  <a:srgbClr val="19324D"/>
                </a:solidFill>
                <a:latin typeface="Arial"/>
                <a:ea typeface="Arial"/>
                <a:cs typeface="Arial"/>
              </a:defRPr>
            </a:lvl8pPr>
            <a:lvl9pPr algn="l">
              <a:buNone/>
              <a:defRPr sz="2775" b="0">
                <a:solidFill>
                  <a:srgbClr val="19324D"/>
                </a:solidFill>
                <a:latin typeface="Arial"/>
                <a:ea typeface="Arial"/>
                <a:cs typeface="Arial"/>
              </a:defRPr>
            </a:lvl9pPr>
          </a:lstStyle>
          <a:p xmlns:a="http://schemas.openxmlformats.org/drawingml/2006/main">
            <a:pPr algn="l">
              <a:lnSpc>
                <a:spcPct val="112000"/>
              </a:lnSpc>
              <a:buNone/>
              <a:defRPr sz="2775" b="0">
                <a:solidFill>
                  <a:srgbClr val="19324D"/>
                </a:solidFill>
                <a:latin typeface="Arial"/>
                <a:ea typeface="Arial"/>
                <a:cs typeface="Arial"/>
              </a:defRPr>
            </a:pPr>
            <a:r>
              <a:rPr sz="2775" b="0">
                <a:solidFill>
                  <a:srgbClr val="19324D"/>
                </a:solidFill>
                <a:latin typeface="Arial"/>
                <a:ea typeface="Arial"/>
                <a:cs typeface="Arial"/>
              </a:rPr>
              <a:t>Δx = x</a:t>
            </a:r>
          </a:p>
        </p:txBody>
      </p:sp>
      <p:sp>
        <p:nvSpPr>
          <p:cNvPr id="30" name="math-1-1">
            <a:extLst xmlns:a="http://schemas.openxmlformats.org/drawingml/2006/main">
              <a:ext uri="{FF2B5EF4-FFF2-40B4-BE49-F238E27FC236}">
                <a16:creationId xmlns:a16="http://schemas.microsoft.com/office/drawing/2014/main" id="{53972DE3-A218-4289-BA8A-0E9E80C709A9}"/>
              </a:ext>
            </a:extLst>
          </p:cNvPr>
          <p:cNvSpPr>
            <a:spLocks xmlns:a="http://schemas.openxmlformats.org/drawingml/2006/main" noGrp="1"/>
          </p:cNvSpPr>
          <p:nvPr/>
        </p:nvSpPr>
        <p:spPr>
          <a:xfrm xmlns:a="http://schemas.openxmlformats.org/drawingml/2006/main">
            <a:off x="6323457" y="2563844"/>
            <a:ext cx="64580" cy="3140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32" b="0">
                <a:solidFill>
                  <a:srgbClr val="19324D"/>
                </a:solidFill>
                <a:latin typeface="Arial"/>
                <a:ea typeface="Arial"/>
                <a:cs typeface="Arial"/>
              </a:defRPr>
            </a:defPPr>
            <a:lvl1pPr algn="l">
              <a:buNone/>
              <a:defRPr sz="1832" b="0">
                <a:solidFill>
                  <a:srgbClr val="19324D"/>
                </a:solidFill>
                <a:latin typeface="Arial"/>
                <a:ea typeface="Arial"/>
                <a:cs typeface="Arial"/>
              </a:defRPr>
            </a:lvl1pPr>
            <a:lvl2pPr algn="l">
              <a:buNone/>
              <a:defRPr sz="1832" b="0">
                <a:solidFill>
                  <a:srgbClr val="19324D"/>
                </a:solidFill>
                <a:latin typeface="Arial"/>
                <a:ea typeface="Arial"/>
                <a:cs typeface="Arial"/>
              </a:defRPr>
            </a:lvl2pPr>
            <a:lvl3pPr algn="l">
              <a:buNone/>
              <a:defRPr sz="1832" b="0">
                <a:solidFill>
                  <a:srgbClr val="19324D"/>
                </a:solidFill>
                <a:latin typeface="Arial"/>
                <a:ea typeface="Arial"/>
                <a:cs typeface="Arial"/>
              </a:defRPr>
            </a:lvl3pPr>
            <a:lvl4pPr algn="l">
              <a:buNone/>
              <a:defRPr sz="1832" b="0">
                <a:solidFill>
                  <a:srgbClr val="19324D"/>
                </a:solidFill>
                <a:latin typeface="Arial"/>
                <a:ea typeface="Arial"/>
                <a:cs typeface="Arial"/>
              </a:defRPr>
            </a:lvl4pPr>
            <a:lvl5pPr algn="l">
              <a:buNone/>
              <a:defRPr sz="1832" b="0">
                <a:solidFill>
                  <a:srgbClr val="19324D"/>
                </a:solidFill>
                <a:latin typeface="Arial"/>
                <a:ea typeface="Arial"/>
                <a:cs typeface="Arial"/>
              </a:defRPr>
            </a:lvl5pPr>
            <a:lvl6pPr algn="l">
              <a:buNone/>
              <a:defRPr sz="1832" b="0">
                <a:solidFill>
                  <a:srgbClr val="19324D"/>
                </a:solidFill>
                <a:latin typeface="Arial"/>
                <a:ea typeface="Arial"/>
                <a:cs typeface="Arial"/>
              </a:defRPr>
            </a:lvl6pPr>
            <a:lvl7pPr algn="l">
              <a:buNone/>
              <a:defRPr sz="1832" b="0">
                <a:solidFill>
                  <a:srgbClr val="19324D"/>
                </a:solidFill>
                <a:latin typeface="Arial"/>
                <a:ea typeface="Arial"/>
                <a:cs typeface="Arial"/>
              </a:defRPr>
            </a:lvl7pPr>
            <a:lvl8pPr algn="l">
              <a:buNone/>
              <a:defRPr sz="1832" b="0">
                <a:solidFill>
                  <a:srgbClr val="19324D"/>
                </a:solidFill>
                <a:latin typeface="Arial"/>
                <a:ea typeface="Arial"/>
                <a:cs typeface="Arial"/>
              </a:defRPr>
            </a:lvl8pPr>
            <a:lvl9pPr algn="l">
              <a:buNone/>
              <a:defRPr sz="1832" b="0">
                <a:solidFill>
                  <a:srgbClr val="19324D"/>
                </a:solidFill>
                <a:latin typeface="Arial"/>
                <a:ea typeface="Arial"/>
                <a:cs typeface="Arial"/>
              </a:defRPr>
            </a:lvl9pPr>
          </a:lstStyle>
          <a:p xmlns:a="http://schemas.openxmlformats.org/drawingml/2006/main">
            <a:pPr algn="l">
              <a:lnSpc>
                <a:spcPct val="112000"/>
              </a:lnSpc>
              <a:buNone/>
              <a:defRPr sz="1832" b="0">
                <a:solidFill>
                  <a:srgbClr val="19324D"/>
                </a:solidFill>
                <a:latin typeface="Arial"/>
                <a:ea typeface="Arial"/>
                <a:cs typeface="Arial"/>
              </a:defRPr>
            </a:pPr>
            <a:r>
              <a:rPr sz="1832" b="0">
                <a:solidFill>
                  <a:srgbClr val="19324D"/>
                </a:solidFill>
                <a:latin typeface="Arial"/>
                <a:ea typeface="Arial"/>
                <a:cs typeface="Arial"/>
              </a:rPr>
              <a:t>f</a:t>
            </a:r>
          </a:p>
        </p:txBody>
      </p:sp>
      <p:sp>
        <p:nvSpPr>
          <p:cNvPr id="31" name="math-1-2">
            <a:extLst xmlns:a="http://schemas.openxmlformats.org/drawingml/2006/main">
              <a:ext uri="{FF2B5EF4-FFF2-40B4-BE49-F238E27FC236}">
                <a16:creationId xmlns:a16="http://schemas.microsoft.com/office/drawing/2014/main" id="{65F6E5FA-05A1-481A-8278-01ED83D124BD}"/>
              </a:ext>
            </a:extLst>
          </p:cNvPr>
          <p:cNvSpPr>
            <a:spLocks xmlns:a="http://schemas.openxmlformats.org/drawingml/2006/main" noGrp="1"/>
          </p:cNvSpPr>
          <p:nvPr/>
        </p:nvSpPr>
        <p:spPr>
          <a:xfrm xmlns:a="http://schemas.openxmlformats.org/drawingml/2006/main">
            <a:off x="6388036" y="2419350"/>
            <a:ext cx="577882" cy="5286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0">
                <a:solidFill>
                  <a:srgbClr val="19324D"/>
                </a:solidFill>
                <a:latin typeface="Arial"/>
                <a:ea typeface="Arial"/>
                <a:cs typeface="Arial"/>
              </a:defRPr>
            </a:defPPr>
            <a:lvl1pPr algn="l">
              <a:buNone/>
              <a:defRPr sz="2775" b="0">
                <a:solidFill>
                  <a:srgbClr val="19324D"/>
                </a:solidFill>
                <a:latin typeface="Arial"/>
                <a:ea typeface="Arial"/>
                <a:cs typeface="Arial"/>
              </a:defRPr>
            </a:lvl1pPr>
            <a:lvl2pPr algn="l">
              <a:buNone/>
              <a:defRPr sz="2775" b="0">
                <a:solidFill>
                  <a:srgbClr val="19324D"/>
                </a:solidFill>
                <a:latin typeface="Arial"/>
                <a:ea typeface="Arial"/>
                <a:cs typeface="Arial"/>
              </a:defRPr>
            </a:lvl2pPr>
            <a:lvl3pPr algn="l">
              <a:buNone/>
              <a:defRPr sz="2775" b="0">
                <a:solidFill>
                  <a:srgbClr val="19324D"/>
                </a:solidFill>
                <a:latin typeface="Arial"/>
                <a:ea typeface="Arial"/>
                <a:cs typeface="Arial"/>
              </a:defRPr>
            </a:lvl3pPr>
            <a:lvl4pPr algn="l">
              <a:buNone/>
              <a:defRPr sz="2775" b="0">
                <a:solidFill>
                  <a:srgbClr val="19324D"/>
                </a:solidFill>
                <a:latin typeface="Arial"/>
                <a:ea typeface="Arial"/>
                <a:cs typeface="Arial"/>
              </a:defRPr>
            </a:lvl4pPr>
            <a:lvl5pPr algn="l">
              <a:buNone/>
              <a:defRPr sz="2775" b="0">
                <a:solidFill>
                  <a:srgbClr val="19324D"/>
                </a:solidFill>
                <a:latin typeface="Arial"/>
                <a:ea typeface="Arial"/>
                <a:cs typeface="Arial"/>
              </a:defRPr>
            </a:lvl5pPr>
            <a:lvl6pPr algn="l">
              <a:buNone/>
              <a:defRPr sz="2775" b="0">
                <a:solidFill>
                  <a:srgbClr val="19324D"/>
                </a:solidFill>
                <a:latin typeface="Arial"/>
                <a:ea typeface="Arial"/>
                <a:cs typeface="Arial"/>
              </a:defRPr>
            </a:lvl6pPr>
            <a:lvl7pPr algn="l">
              <a:buNone/>
              <a:defRPr sz="2775" b="0">
                <a:solidFill>
                  <a:srgbClr val="19324D"/>
                </a:solidFill>
                <a:latin typeface="Arial"/>
                <a:ea typeface="Arial"/>
                <a:cs typeface="Arial"/>
              </a:defRPr>
            </a:lvl7pPr>
            <a:lvl8pPr algn="l">
              <a:buNone/>
              <a:defRPr sz="2775" b="0">
                <a:solidFill>
                  <a:srgbClr val="19324D"/>
                </a:solidFill>
                <a:latin typeface="Arial"/>
                <a:ea typeface="Arial"/>
                <a:cs typeface="Arial"/>
              </a:defRPr>
            </a:lvl8pPr>
            <a:lvl9pPr algn="l">
              <a:buNone/>
              <a:defRPr sz="2775" b="0">
                <a:solidFill>
                  <a:srgbClr val="19324D"/>
                </a:solidFill>
                <a:latin typeface="Arial"/>
                <a:ea typeface="Arial"/>
                <a:cs typeface="Arial"/>
              </a:defRPr>
            </a:lvl9pPr>
          </a:lstStyle>
          <a:p xmlns:a="http://schemas.openxmlformats.org/drawingml/2006/main">
            <a:pPr algn="l">
              <a:lnSpc>
                <a:spcPct val="112000"/>
              </a:lnSpc>
              <a:buNone/>
              <a:defRPr sz="2775" b="0">
                <a:solidFill>
                  <a:srgbClr val="19324D"/>
                </a:solidFill>
                <a:latin typeface="Arial"/>
                <a:ea typeface="Arial"/>
                <a:cs typeface="Arial"/>
              </a:defRPr>
            </a:pPr>
            <a:r>
              <a:rPr sz="2775" b="0">
                <a:solidFill>
                  <a:srgbClr val="19324D"/>
                </a:solidFill>
                <a:latin typeface="Arial"/>
                <a:ea typeface="Arial"/>
                <a:cs typeface="Arial"/>
              </a:rPr>
              <a:t> − x</a:t>
            </a:r>
          </a:p>
        </p:txBody>
      </p:sp>
      <p:sp>
        <p:nvSpPr>
          <p:cNvPr id="32" name="math-1-3">
            <a:extLst xmlns:a="http://schemas.openxmlformats.org/drawingml/2006/main">
              <a:ext uri="{FF2B5EF4-FFF2-40B4-BE49-F238E27FC236}">
                <a16:creationId xmlns:a16="http://schemas.microsoft.com/office/drawing/2014/main" id="{18BBDD57-9AF5-412D-B094-D17CE80525CA}"/>
              </a:ext>
            </a:extLst>
          </p:cNvPr>
          <p:cNvSpPr>
            <a:spLocks xmlns:a="http://schemas.openxmlformats.org/drawingml/2006/main" noGrp="1"/>
          </p:cNvSpPr>
          <p:nvPr/>
        </p:nvSpPr>
        <p:spPr>
          <a:xfrm xmlns:a="http://schemas.openxmlformats.org/drawingml/2006/main">
            <a:off x="6965918" y="2563844"/>
            <a:ext cx="51626" cy="3140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32" b="0">
                <a:solidFill>
                  <a:srgbClr val="19324D"/>
                </a:solidFill>
                <a:latin typeface="Arial"/>
                <a:ea typeface="Arial"/>
                <a:cs typeface="Arial"/>
              </a:defRPr>
            </a:defPPr>
            <a:lvl1pPr algn="l">
              <a:buNone/>
              <a:defRPr sz="1832" b="0">
                <a:solidFill>
                  <a:srgbClr val="19324D"/>
                </a:solidFill>
                <a:latin typeface="Arial"/>
                <a:ea typeface="Arial"/>
                <a:cs typeface="Arial"/>
              </a:defRPr>
            </a:lvl1pPr>
            <a:lvl2pPr algn="l">
              <a:buNone/>
              <a:defRPr sz="1832" b="0">
                <a:solidFill>
                  <a:srgbClr val="19324D"/>
                </a:solidFill>
                <a:latin typeface="Arial"/>
                <a:ea typeface="Arial"/>
                <a:cs typeface="Arial"/>
              </a:defRPr>
            </a:lvl2pPr>
            <a:lvl3pPr algn="l">
              <a:buNone/>
              <a:defRPr sz="1832" b="0">
                <a:solidFill>
                  <a:srgbClr val="19324D"/>
                </a:solidFill>
                <a:latin typeface="Arial"/>
                <a:ea typeface="Arial"/>
                <a:cs typeface="Arial"/>
              </a:defRPr>
            </a:lvl3pPr>
            <a:lvl4pPr algn="l">
              <a:buNone/>
              <a:defRPr sz="1832" b="0">
                <a:solidFill>
                  <a:srgbClr val="19324D"/>
                </a:solidFill>
                <a:latin typeface="Arial"/>
                <a:ea typeface="Arial"/>
                <a:cs typeface="Arial"/>
              </a:defRPr>
            </a:lvl4pPr>
            <a:lvl5pPr algn="l">
              <a:buNone/>
              <a:defRPr sz="1832" b="0">
                <a:solidFill>
                  <a:srgbClr val="19324D"/>
                </a:solidFill>
                <a:latin typeface="Arial"/>
                <a:ea typeface="Arial"/>
                <a:cs typeface="Arial"/>
              </a:defRPr>
            </a:lvl5pPr>
            <a:lvl6pPr algn="l">
              <a:buNone/>
              <a:defRPr sz="1832" b="0">
                <a:solidFill>
                  <a:srgbClr val="19324D"/>
                </a:solidFill>
                <a:latin typeface="Arial"/>
                <a:ea typeface="Arial"/>
                <a:cs typeface="Arial"/>
              </a:defRPr>
            </a:lvl6pPr>
            <a:lvl7pPr algn="l">
              <a:buNone/>
              <a:defRPr sz="1832" b="0">
                <a:solidFill>
                  <a:srgbClr val="19324D"/>
                </a:solidFill>
                <a:latin typeface="Arial"/>
                <a:ea typeface="Arial"/>
                <a:cs typeface="Arial"/>
              </a:defRPr>
            </a:lvl7pPr>
            <a:lvl8pPr algn="l">
              <a:buNone/>
              <a:defRPr sz="1832" b="0">
                <a:solidFill>
                  <a:srgbClr val="19324D"/>
                </a:solidFill>
                <a:latin typeface="Arial"/>
                <a:ea typeface="Arial"/>
                <a:cs typeface="Arial"/>
              </a:defRPr>
            </a:lvl8pPr>
            <a:lvl9pPr algn="l">
              <a:buNone/>
              <a:defRPr sz="1832" b="0">
                <a:solidFill>
                  <a:srgbClr val="19324D"/>
                </a:solidFill>
                <a:latin typeface="Arial"/>
                <a:ea typeface="Arial"/>
                <a:cs typeface="Arial"/>
              </a:defRPr>
            </a:lvl9pPr>
          </a:lstStyle>
          <a:p xmlns:a="http://schemas.openxmlformats.org/drawingml/2006/main">
            <a:pPr algn="l">
              <a:lnSpc>
                <a:spcPct val="112000"/>
              </a:lnSpc>
              <a:buNone/>
              <a:defRPr sz="1832" b="0">
                <a:solidFill>
                  <a:srgbClr val="19324D"/>
                </a:solidFill>
                <a:latin typeface="Arial"/>
                <a:ea typeface="Arial"/>
                <a:cs typeface="Arial"/>
              </a:defRPr>
            </a:pPr>
            <a:r>
              <a:rPr sz="1832" b="0">
                <a:solidFill>
                  <a:srgbClr val="19324D"/>
                </a:solidFill>
                <a:latin typeface="Arial"/>
                <a:ea typeface="Arial"/>
                <a:cs typeface="Arial"/>
              </a:rPr>
              <a:t>i</a:t>
            </a:r>
          </a:p>
        </p:txBody>
      </p:sp>
      <p:sp>
        <p:nvSpPr>
          <p:cNvPr id="33" name="section-heading">
            <a:extLst xmlns:a="http://schemas.openxmlformats.org/drawingml/2006/main">
              <a:ext uri="{FF2B5EF4-FFF2-40B4-BE49-F238E27FC236}">
                <a16:creationId xmlns:a16="http://schemas.microsoft.com/office/drawing/2014/main" id="{5E842B8D-A41D-4ED6-9CAB-09DCD5099AA4}"/>
              </a:ext>
            </a:extLst>
          </p:cNvPr>
          <p:cNvSpPr>
            <a:spLocks xmlns:a="http://schemas.openxmlformats.org/drawingml/2006/main" noGrp="1"/>
          </p:cNvSpPr>
          <p:nvPr/>
        </p:nvSpPr>
        <p:spPr>
          <a:xfrm xmlns:a="http://schemas.openxmlformats.org/drawingml/2006/main">
            <a:off x="5334000" y="366712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Distance</a:t>
            </a:r>
          </a:p>
        </p:txBody>
      </p:sp>
      <p:sp>
        <p:nvSpPr>
          <p:cNvPr id="34" name="body">
            <a:extLst xmlns:a="http://schemas.openxmlformats.org/drawingml/2006/main">
              <a:ext uri="{FF2B5EF4-FFF2-40B4-BE49-F238E27FC236}">
                <a16:creationId xmlns:a16="http://schemas.microsoft.com/office/drawing/2014/main" id="{FE9BFA17-CFE6-4540-9CFF-2A42BFEC5E0B}"/>
              </a:ext>
            </a:extLst>
          </p:cNvPr>
          <p:cNvSpPr>
            <a:spLocks xmlns:a="http://schemas.openxmlformats.org/drawingml/2006/main" noGrp="1"/>
          </p:cNvSpPr>
          <p:nvPr/>
        </p:nvSpPr>
        <p:spPr>
          <a:xfrm xmlns:a="http://schemas.openxmlformats.org/drawingml/2006/main">
            <a:off x="5334000" y="4086225"/>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Total path length. It includes every part of the</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route.</a:t>
            </a:r>
          </a:p>
        </p:txBody>
      </p:sp>
      <p:sp>
        <p:nvSpPr>
          <p:cNvPr id="35" name="body">
            <a:extLst xmlns:a="http://schemas.openxmlformats.org/drawingml/2006/main">
              <a:ext uri="{FF2B5EF4-FFF2-40B4-BE49-F238E27FC236}">
                <a16:creationId xmlns:a16="http://schemas.microsoft.com/office/drawing/2014/main" id="{9DA270F8-BE5E-4F20-A035-0CD786B8F97E}"/>
              </a:ext>
            </a:extLst>
          </p:cNvPr>
          <p:cNvSpPr>
            <a:spLocks xmlns:a="http://schemas.openxmlformats.org/drawingml/2006/main" noGrp="1"/>
          </p:cNvSpPr>
          <p:nvPr/>
        </p:nvSpPr>
        <p:spPr>
          <a:xfrm xmlns:a="http://schemas.openxmlformats.org/drawingml/2006/main">
            <a:off x="5334000" y="5257800"/>
            <a:ext cx="617220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buNone/>
              <a:defRPr sz="1950" b="0">
                <a:solidFill>
                  <a:srgbClr val="19324D"/>
                </a:solidFill>
                <a:latin typeface="Arial"/>
                <a:ea typeface="Arial"/>
                <a:cs typeface="Arial"/>
              </a:defRPr>
            </a:lvl1pPr>
            <a:lvl2pPr algn="l">
              <a:buNone/>
              <a:defRPr sz="1950" b="0">
                <a:solidFill>
                  <a:srgbClr val="19324D"/>
                </a:solidFill>
                <a:latin typeface="Arial"/>
                <a:ea typeface="Arial"/>
                <a:cs typeface="Arial"/>
              </a:defRPr>
            </a:lvl2pPr>
            <a:lvl3pPr algn="l">
              <a:buNone/>
              <a:defRPr sz="1950" b="0">
                <a:solidFill>
                  <a:srgbClr val="19324D"/>
                </a:solidFill>
                <a:latin typeface="Arial"/>
                <a:ea typeface="Arial"/>
                <a:cs typeface="Arial"/>
              </a:defRPr>
            </a:lvl3pPr>
            <a:lvl4pPr algn="l">
              <a:buNone/>
              <a:defRPr sz="1950" b="0">
                <a:solidFill>
                  <a:srgbClr val="19324D"/>
                </a:solidFill>
                <a:latin typeface="Arial"/>
                <a:ea typeface="Arial"/>
                <a:cs typeface="Arial"/>
              </a:defRPr>
            </a:lvl4pPr>
            <a:lvl5pPr algn="l">
              <a:buNone/>
              <a:defRPr sz="1950" b="0">
                <a:solidFill>
                  <a:srgbClr val="19324D"/>
                </a:solidFill>
                <a:latin typeface="Arial"/>
                <a:ea typeface="Arial"/>
                <a:cs typeface="Arial"/>
              </a:defRPr>
            </a:lvl5pPr>
            <a:lvl6pPr algn="l">
              <a:buNone/>
              <a:defRPr sz="1950" b="0">
                <a:solidFill>
                  <a:srgbClr val="19324D"/>
                </a:solidFill>
                <a:latin typeface="Arial"/>
                <a:ea typeface="Arial"/>
                <a:cs typeface="Arial"/>
              </a:defRPr>
            </a:lvl6pPr>
            <a:lvl7pPr algn="l">
              <a:buNone/>
              <a:defRPr sz="1950" b="0">
                <a:solidFill>
                  <a:srgbClr val="19324D"/>
                </a:solidFill>
                <a:latin typeface="Arial"/>
                <a:ea typeface="Arial"/>
                <a:cs typeface="Arial"/>
              </a:defRPr>
            </a:lvl7pPr>
            <a:lvl8pPr algn="l">
              <a:buNone/>
              <a:defRPr sz="1950" b="0">
                <a:solidFill>
                  <a:srgbClr val="19324D"/>
                </a:solidFill>
                <a:latin typeface="Arial"/>
                <a:ea typeface="Arial"/>
                <a:cs typeface="Arial"/>
              </a:defRPr>
            </a:lvl8pPr>
            <a:lvl9pPr algn="l">
              <a:buNone/>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Displacement depends on the endpoints. Distance also</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depends on the route.</a:t>
            </a:r>
          </a:p>
        </p:txBody>
      </p:sp>
    </p:spTree>
    <p:extLst>
      <p:ext uri="{BB962C8B-B14F-4D97-AF65-F5344CB8AC3E}">
        <p14:creationId xmlns:p14="http://schemas.microsoft.com/office/powerpoint/2010/main" val="59632250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Two positions and a turning journey</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2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6</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2</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B12E283F-BDF5-4530-8478-C559CBE52694}"/>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0C11BACD-B8D0-4865-A2BA-4BC995BC4C6A}"/>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24" name="body">
            <a:extLst xmlns:a="http://schemas.openxmlformats.org/drawingml/2006/main">
              <a:ext uri="{FF2B5EF4-FFF2-40B4-BE49-F238E27FC236}">
                <a16:creationId xmlns:a16="http://schemas.microsoft.com/office/drawing/2014/main" id="{AB432D20-CE3C-459F-B2AB-A150AF169AC7}"/>
              </a:ext>
            </a:extLst>
          </p:cNvPr>
          <p:cNvSpPr>
            <a:spLocks xmlns:a="http://schemas.openxmlformats.org/drawingml/2006/main" noGrp="1"/>
          </p:cNvSpPr>
          <p:nvPr/>
        </p:nvSpPr>
        <p:spPr>
          <a:xfrm xmlns:a="http://schemas.openxmlformats.org/drawingml/2006/main">
            <a:off x="952500" y="2400300"/>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Positive direction: right</a:t>
            </a:r>
          </a:p>
        </p:txBody>
      </p:sp>
      <p:sp>
        <p:nvSpPr>
          <p:cNvPr id="25" name="body">
            <a:extLst xmlns:a="http://schemas.openxmlformats.org/drawingml/2006/main">
              <a:ext uri="{FF2B5EF4-FFF2-40B4-BE49-F238E27FC236}">
                <a16:creationId xmlns:a16="http://schemas.microsoft.com/office/drawing/2014/main" id="{DF7C45AC-BE84-4CC2-B8AE-5E289305B7D2}"/>
              </a:ext>
            </a:extLst>
          </p:cNvPr>
          <p:cNvSpPr>
            <a:spLocks xmlns:a="http://schemas.openxmlformats.org/drawingml/2006/main" noGrp="1"/>
          </p:cNvSpPr>
          <p:nvPr/>
        </p:nvSpPr>
        <p:spPr>
          <a:xfrm xmlns:a="http://schemas.openxmlformats.org/drawingml/2006/main">
            <a:off x="952500" y="312420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Initial position: −3 m</a:t>
            </a:r>
          </a:p>
        </p:txBody>
      </p:sp>
      <p:sp>
        <p:nvSpPr>
          <p:cNvPr id="26" name="body">
            <a:extLst xmlns:a="http://schemas.openxmlformats.org/drawingml/2006/main">
              <a:ext uri="{FF2B5EF4-FFF2-40B4-BE49-F238E27FC236}">
                <a16:creationId xmlns:a16="http://schemas.microsoft.com/office/drawing/2014/main" id="{7D7101BC-5B9E-4483-ACB6-B9F745156E4A}"/>
              </a:ext>
            </a:extLst>
          </p:cNvPr>
          <p:cNvSpPr>
            <a:spLocks xmlns:a="http://schemas.openxmlformats.org/drawingml/2006/main" noGrp="1"/>
          </p:cNvSpPr>
          <p:nvPr/>
        </p:nvSpPr>
        <p:spPr>
          <a:xfrm xmlns:a="http://schemas.openxmlformats.org/drawingml/2006/main">
            <a:off x="952500" y="3848100"/>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Farthest position: +7 m</a:t>
            </a:r>
          </a:p>
        </p:txBody>
      </p:sp>
      <p:sp>
        <p:nvSpPr>
          <p:cNvPr id="27" name="body">
            <a:extLst xmlns:a="http://schemas.openxmlformats.org/drawingml/2006/main">
              <a:ext uri="{FF2B5EF4-FFF2-40B4-BE49-F238E27FC236}">
                <a16:creationId xmlns:a16="http://schemas.microsoft.com/office/drawing/2014/main" id="{DD208E7C-DB0C-448C-9AAC-4A52DD5EB63F}"/>
              </a:ext>
            </a:extLst>
          </p:cNvPr>
          <p:cNvSpPr>
            <a:spLocks xmlns:a="http://schemas.openxmlformats.org/drawingml/2006/main" noGrp="1"/>
          </p:cNvSpPr>
          <p:nvPr/>
        </p:nvSpPr>
        <p:spPr>
          <a:xfrm xmlns:a="http://schemas.openxmlformats.org/drawingml/2006/main">
            <a:off x="952500" y="457200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Final position: +2 m</a:t>
            </a:r>
          </a:p>
        </p:txBody>
      </p:sp>
      <p:sp>
        <p:nvSpPr>
          <p:cNvPr id="28" name="question-part-a">
            <a:extLst xmlns:a="http://schemas.openxmlformats.org/drawingml/2006/main">
              <a:ext uri="{FF2B5EF4-FFF2-40B4-BE49-F238E27FC236}">
                <a16:creationId xmlns:a16="http://schemas.microsoft.com/office/drawing/2014/main" id="{675BE8C9-F99D-488B-B8B5-E93577E7B4F2}"/>
              </a:ext>
            </a:extLst>
          </p:cNvPr>
          <p:cNvSpPr>
            <a:spLocks xmlns:a="http://schemas.openxmlformats.org/drawingml/2006/main" noGrp="1"/>
          </p:cNvSpPr>
          <p:nvPr/>
        </p:nvSpPr>
        <p:spPr>
          <a:xfrm xmlns:a="http://schemas.openxmlformats.org/drawingml/2006/main">
            <a:off x="5334000" y="1924050"/>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total displacement, including direction.</a:t>
            </a:r>
          </a:p>
        </p:txBody>
      </p:sp>
      <p:sp>
        <p:nvSpPr>
          <p:cNvPr id="29" name="question-part-b">
            <a:extLst xmlns:a="http://schemas.openxmlformats.org/drawingml/2006/main">
              <a:ext uri="{FF2B5EF4-FFF2-40B4-BE49-F238E27FC236}">
                <a16:creationId xmlns:a16="http://schemas.microsoft.com/office/drawing/2014/main" id="{9B1CFADA-AAA3-4647-8EB0-95869BB861D9}"/>
              </a:ext>
            </a:extLst>
          </p:cNvPr>
          <p:cNvSpPr>
            <a:spLocks xmlns:a="http://schemas.openxmlformats.org/drawingml/2006/main" noGrp="1"/>
          </p:cNvSpPr>
          <p:nvPr/>
        </p:nvSpPr>
        <p:spPr>
          <a:xfrm xmlns:a="http://schemas.openxmlformats.org/drawingml/2006/main">
            <a:off x="5334000" y="263652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The cart travels from −3 m to +7 m, then back to</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+2 m. Find the total distance.</a:t>
            </a:r>
          </a:p>
        </p:txBody>
      </p:sp>
      <p:sp>
        <p:nvSpPr>
          <p:cNvPr id="30" name="question-part-c">
            <a:extLst xmlns:a="http://schemas.openxmlformats.org/drawingml/2006/main">
              <a:ext uri="{FF2B5EF4-FFF2-40B4-BE49-F238E27FC236}">
                <a16:creationId xmlns:a16="http://schemas.microsoft.com/office/drawing/2014/main" id="{D8FB1DAC-70F6-426E-BE62-7309504C10B5}"/>
              </a:ext>
            </a:extLst>
          </p:cNvPr>
          <p:cNvSpPr>
            <a:spLocks xmlns:a="http://schemas.openxmlformats.org/drawingml/2006/main" noGrp="1"/>
          </p:cNvSpPr>
          <p:nvPr/>
        </p:nvSpPr>
        <p:spPr>
          <a:xfrm xmlns:a="http://schemas.openxmlformats.org/drawingml/2006/main">
            <a:off x="5334000" y="3709035"/>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Could a different route give the same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displacement and a different distance? Explain.</a:t>
            </a:r>
          </a:p>
        </p:txBody>
      </p:sp>
      <p:sp>
        <p:nvSpPr>
          <p:cNvPr id="31" name="hint">
            <a:extLst xmlns:a="http://schemas.openxmlformats.org/drawingml/2006/main">
              <a:ext uri="{FF2B5EF4-FFF2-40B4-BE49-F238E27FC236}">
                <a16:creationId xmlns:a16="http://schemas.microsoft.com/office/drawing/2014/main" id="{8444626E-148A-42D1-AC25-C8BB5788C440}"/>
              </a:ext>
            </a:extLst>
          </p:cNvPr>
          <p:cNvSpPr>
            <a:spLocks xmlns:a="http://schemas.openxmlformats.org/drawingml/2006/main" noGrp="1"/>
          </p:cNvSpPr>
          <p:nvPr/>
        </p:nvSpPr>
        <p:spPr>
          <a:xfrm xmlns:a="http://schemas.openxmlformats.org/drawingml/2006/main">
            <a:off x="5334000" y="5572125"/>
            <a:ext cx="61722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buNone/>
              <a:defRPr sz="1725" b="0">
                <a:solidFill>
                  <a:srgbClr val="5B6C7E"/>
                </a:solidFill>
                <a:latin typeface="Arial"/>
                <a:ea typeface="Arial"/>
                <a:cs typeface="Arial"/>
              </a:defRPr>
            </a:lvl1pPr>
            <a:lvl2pPr algn="l">
              <a:buNone/>
              <a:defRPr sz="1725" b="0">
                <a:solidFill>
                  <a:srgbClr val="5B6C7E"/>
                </a:solidFill>
                <a:latin typeface="Arial"/>
                <a:ea typeface="Arial"/>
                <a:cs typeface="Arial"/>
              </a:defRPr>
            </a:lvl2pPr>
            <a:lvl3pPr algn="l">
              <a:buNone/>
              <a:defRPr sz="1725" b="0">
                <a:solidFill>
                  <a:srgbClr val="5B6C7E"/>
                </a:solidFill>
                <a:latin typeface="Arial"/>
                <a:ea typeface="Arial"/>
                <a:cs typeface="Arial"/>
              </a:defRPr>
            </a:lvl3pPr>
            <a:lvl4pPr algn="l">
              <a:buNone/>
              <a:defRPr sz="1725" b="0">
                <a:solidFill>
                  <a:srgbClr val="5B6C7E"/>
                </a:solidFill>
                <a:latin typeface="Arial"/>
                <a:ea typeface="Arial"/>
                <a:cs typeface="Arial"/>
              </a:defRPr>
            </a:lvl4pPr>
            <a:lvl5pPr algn="l">
              <a:buNone/>
              <a:defRPr sz="1725" b="0">
                <a:solidFill>
                  <a:srgbClr val="5B6C7E"/>
                </a:solidFill>
                <a:latin typeface="Arial"/>
                <a:ea typeface="Arial"/>
                <a:cs typeface="Arial"/>
              </a:defRPr>
            </a:lvl5pPr>
            <a:lvl6pPr algn="l">
              <a:buNone/>
              <a:defRPr sz="1725" b="0">
                <a:solidFill>
                  <a:srgbClr val="5B6C7E"/>
                </a:solidFill>
                <a:latin typeface="Arial"/>
                <a:ea typeface="Arial"/>
                <a:cs typeface="Arial"/>
              </a:defRPr>
            </a:lvl6pPr>
            <a:lvl7pPr algn="l">
              <a:buNone/>
              <a:defRPr sz="1725" b="0">
                <a:solidFill>
                  <a:srgbClr val="5B6C7E"/>
                </a:solidFill>
                <a:latin typeface="Arial"/>
                <a:ea typeface="Arial"/>
                <a:cs typeface="Arial"/>
              </a:defRPr>
            </a:lvl7pPr>
            <a:lvl8pPr algn="l">
              <a:buNone/>
              <a:defRPr sz="1725" b="0">
                <a:solidFill>
                  <a:srgbClr val="5B6C7E"/>
                </a:solidFill>
                <a:latin typeface="Arial"/>
                <a:ea typeface="Arial"/>
                <a:cs typeface="Arial"/>
              </a:defRPr>
            </a:lvl8pPr>
            <a:lvl9pPr algn="l">
              <a:buNone/>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Hint: Subtract the initial position from the final position.</a:t>
            </a:r>
          </a:p>
        </p:txBody>
      </p:sp>
    </p:spTree>
    <p:extLst>
      <p:ext uri="{BB962C8B-B14F-4D97-AF65-F5344CB8AC3E}">
        <p14:creationId xmlns:p14="http://schemas.microsoft.com/office/powerpoint/2010/main" val="59632250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Two positions and a turning journey</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2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7</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2</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355813C5-8B2A-4123-B579-BD5ACE7694CA}"/>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ACC2210C-9517-4962-9BE3-F5AE289F9087}"/>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0F94F3F5-8BAD-4D5E-A8C2-7558055A2519}"/>
              </a:ext>
            </a:extLst>
          </p:cNvPr>
          <p:cNvSpPr>
            <a:spLocks xmlns:a="http://schemas.openxmlformats.org/drawingml/2006/main" noGrp="1"/>
          </p:cNvSpPr>
          <p:nvPr/>
        </p:nvSpPr>
        <p:spPr>
          <a:xfrm xmlns:a="http://schemas.openxmlformats.org/drawingml/2006/main">
            <a:off x="952500" y="2505075"/>
            <a:ext cx="3657600"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1">
                <a:solidFill>
                  <a:srgbClr val="19324D"/>
                </a:solidFill>
                <a:latin typeface="Arial"/>
                <a:ea typeface="Arial"/>
                <a:cs typeface="Arial"/>
              </a:defRPr>
            </a:defPPr>
            <a:lvl1pPr algn="l">
              <a:buNone/>
              <a:defRPr sz="2250" b="1">
                <a:solidFill>
                  <a:srgbClr val="19324D"/>
                </a:solidFill>
                <a:latin typeface="Arial"/>
                <a:ea typeface="Arial"/>
                <a:cs typeface="Arial"/>
              </a:defRPr>
            </a:lvl1pPr>
            <a:lvl2pPr algn="l">
              <a:buNone/>
              <a:defRPr sz="2250" b="1">
                <a:solidFill>
                  <a:srgbClr val="19324D"/>
                </a:solidFill>
                <a:latin typeface="Arial"/>
                <a:ea typeface="Arial"/>
                <a:cs typeface="Arial"/>
              </a:defRPr>
            </a:lvl2pPr>
            <a:lvl3pPr algn="l">
              <a:buNone/>
              <a:defRPr sz="2250" b="1">
                <a:solidFill>
                  <a:srgbClr val="19324D"/>
                </a:solidFill>
                <a:latin typeface="Arial"/>
                <a:ea typeface="Arial"/>
                <a:cs typeface="Arial"/>
              </a:defRPr>
            </a:lvl3pPr>
            <a:lvl4pPr algn="l">
              <a:buNone/>
              <a:defRPr sz="2250" b="1">
                <a:solidFill>
                  <a:srgbClr val="19324D"/>
                </a:solidFill>
                <a:latin typeface="Arial"/>
                <a:ea typeface="Arial"/>
                <a:cs typeface="Arial"/>
              </a:defRPr>
            </a:lvl4pPr>
            <a:lvl5pPr algn="l">
              <a:buNone/>
              <a:defRPr sz="2250" b="1">
                <a:solidFill>
                  <a:srgbClr val="19324D"/>
                </a:solidFill>
                <a:latin typeface="Arial"/>
                <a:ea typeface="Arial"/>
                <a:cs typeface="Arial"/>
              </a:defRPr>
            </a:lvl5pPr>
            <a:lvl6pPr algn="l">
              <a:buNone/>
              <a:defRPr sz="2250" b="1">
                <a:solidFill>
                  <a:srgbClr val="19324D"/>
                </a:solidFill>
                <a:latin typeface="Arial"/>
                <a:ea typeface="Arial"/>
                <a:cs typeface="Arial"/>
              </a:defRPr>
            </a:lvl6pPr>
            <a:lvl7pPr algn="l">
              <a:buNone/>
              <a:defRPr sz="2250" b="1">
                <a:solidFill>
                  <a:srgbClr val="19324D"/>
                </a:solidFill>
                <a:latin typeface="Arial"/>
                <a:ea typeface="Arial"/>
                <a:cs typeface="Arial"/>
              </a:defRPr>
            </a:lvl7pPr>
            <a:lvl8pPr algn="l">
              <a:buNone/>
              <a:defRPr sz="2250" b="1">
                <a:solidFill>
                  <a:srgbClr val="19324D"/>
                </a:solidFill>
                <a:latin typeface="Arial"/>
                <a:ea typeface="Arial"/>
                <a:cs typeface="Arial"/>
              </a:defRPr>
            </a:lvl8pPr>
            <a:lvl9pPr algn="l">
              <a:buNone/>
              <a:defRPr sz="2250" b="1">
                <a:solidFill>
                  <a:srgbClr val="19324D"/>
                </a:solidFill>
                <a:latin typeface="Arial"/>
                <a:ea typeface="Arial"/>
                <a:cs typeface="Arial"/>
              </a:defRPr>
            </a:lvl9pPr>
          </a:lstStyle>
          <a:p xmlns:a="http://schemas.openxmlformats.org/drawingml/2006/main">
            <a:pPr algn="l">
              <a:lnSpc>
                <a:spcPct val="112000"/>
              </a:lnSpc>
              <a:buNone/>
              <a:defRPr sz="2250" b="1">
                <a:solidFill>
                  <a:srgbClr val="19324D"/>
                </a:solidFill>
                <a:latin typeface="Arial"/>
                <a:ea typeface="Arial"/>
                <a:cs typeface="Arial"/>
              </a:defRPr>
            </a:pPr>
            <a:r>
              <a:rPr sz="2250" b="1">
                <a:solidFill>
                  <a:srgbClr val="19324D"/>
                </a:solidFill>
                <a:latin typeface="Arial"/>
                <a:ea typeface="Arial"/>
                <a:cs typeface="Arial"/>
              </a:rPr>
              <a:t>Displacement = +5 m</a:t>
            </a:r>
          </a:p>
        </p:txBody>
      </p:sp>
      <p:sp>
        <p:nvSpPr>
          <p:cNvPr id="25" name="body">
            <a:extLst xmlns:a="http://schemas.openxmlformats.org/drawingml/2006/main">
              <a:ext uri="{FF2B5EF4-FFF2-40B4-BE49-F238E27FC236}">
                <a16:creationId xmlns:a16="http://schemas.microsoft.com/office/drawing/2014/main" id="{7DB22CEC-6471-4570-B4C8-C17ACA278F31}"/>
              </a:ext>
            </a:extLst>
          </p:cNvPr>
          <p:cNvSpPr>
            <a:spLocks xmlns:a="http://schemas.openxmlformats.org/drawingml/2006/main" noGrp="1"/>
          </p:cNvSpPr>
          <p:nvPr/>
        </p:nvSpPr>
        <p:spPr>
          <a:xfrm xmlns:a="http://schemas.openxmlformats.org/drawingml/2006/main">
            <a:off x="952500" y="3371850"/>
            <a:ext cx="3657600" cy="4686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9324D"/>
                </a:solidFill>
                <a:latin typeface="Arial"/>
                <a:ea typeface="Arial"/>
                <a:cs typeface="Arial"/>
              </a:defRPr>
            </a:defPPr>
            <a:lvl1pPr algn="l">
              <a:buNone/>
              <a:defRPr sz="2400" b="1">
                <a:solidFill>
                  <a:srgbClr val="19324D"/>
                </a:solidFill>
                <a:latin typeface="Arial"/>
                <a:ea typeface="Arial"/>
                <a:cs typeface="Arial"/>
              </a:defRPr>
            </a:lvl1pPr>
            <a:lvl2pPr algn="l">
              <a:buNone/>
              <a:defRPr sz="2400" b="1">
                <a:solidFill>
                  <a:srgbClr val="19324D"/>
                </a:solidFill>
                <a:latin typeface="Arial"/>
                <a:ea typeface="Arial"/>
                <a:cs typeface="Arial"/>
              </a:defRPr>
            </a:lvl2pPr>
            <a:lvl3pPr algn="l">
              <a:buNone/>
              <a:defRPr sz="2400" b="1">
                <a:solidFill>
                  <a:srgbClr val="19324D"/>
                </a:solidFill>
                <a:latin typeface="Arial"/>
                <a:ea typeface="Arial"/>
                <a:cs typeface="Arial"/>
              </a:defRPr>
            </a:lvl3pPr>
            <a:lvl4pPr algn="l">
              <a:buNone/>
              <a:defRPr sz="2400" b="1">
                <a:solidFill>
                  <a:srgbClr val="19324D"/>
                </a:solidFill>
                <a:latin typeface="Arial"/>
                <a:ea typeface="Arial"/>
                <a:cs typeface="Arial"/>
              </a:defRPr>
            </a:lvl4pPr>
            <a:lvl5pPr algn="l">
              <a:buNone/>
              <a:defRPr sz="2400" b="1">
                <a:solidFill>
                  <a:srgbClr val="19324D"/>
                </a:solidFill>
                <a:latin typeface="Arial"/>
                <a:ea typeface="Arial"/>
                <a:cs typeface="Arial"/>
              </a:defRPr>
            </a:lvl5pPr>
            <a:lvl6pPr algn="l">
              <a:buNone/>
              <a:defRPr sz="2400" b="1">
                <a:solidFill>
                  <a:srgbClr val="19324D"/>
                </a:solidFill>
                <a:latin typeface="Arial"/>
                <a:ea typeface="Arial"/>
                <a:cs typeface="Arial"/>
              </a:defRPr>
            </a:lvl6pPr>
            <a:lvl7pPr algn="l">
              <a:buNone/>
              <a:defRPr sz="2400" b="1">
                <a:solidFill>
                  <a:srgbClr val="19324D"/>
                </a:solidFill>
                <a:latin typeface="Arial"/>
                <a:ea typeface="Arial"/>
                <a:cs typeface="Arial"/>
              </a:defRPr>
            </a:lvl7pPr>
            <a:lvl8pPr algn="l">
              <a:buNone/>
              <a:defRPr sz="2400" b="1">
                <a:solidFill>
                  <a:srgbClr val="19324D"/>
                </a:solidFill>
                <a:latin typeface="Arial"/>
                <a:ea typeface="Arial"/>
                <a:cs typeface="Arial"/>
              </a:defRPr>
            </a:lvl8pPr>
            <a:lvl9pPr algn="l">
              <a:buNone/>
              <a:defRPr sz="2400" b="1">
                <a:solidFill>
                  <a:srgbClr val="19324D"/>
                </a:solidFill>
                <a:latin typeface="Arial"/>
                <a:ea typeface="Arial"/>
                <a:cs typeface="Arial"/>
              </a:defRPr>
            </a:lvl9pPr>
          </a:lstStyle>
          <a:p xmlns:a="http://schemas.openxmlformats.org/drawingml/2006/main">
            <a:pPr algn="l">
              <a:lnSpc>
                <a:spcPct val="112000"/>
              </a:lnSpc>
              <a:buNone/>
              <a:defRPr sz="2400" b="1">
                <a:solidFill>
                  <a:srgbClr val="19324D"/>
                </a:solidFill>
                <a:latin typeface="Arial"/>
                <a:ea typeface="Arial"/>
                <a:cs typeface="Arial"/>
              </a:defRPr>
            </a:pPr>
            <a:r>
              <a:rPr sz="2400" b="1">
                <a:solidFill>
                  <a:srgbClr val="19324D"/>
                </a:solidFill>
                <a:latin typeface="Arial"/>
                <a:ea typeface="Arial"/>
                <a:cs typeface="Arial"/>
              </a:rPr>
              <a:t>Distance = 15 m</a:t>
            </a:r>
          </a:p>
        </p:txBody>
      </p:sp>
      <p:sp>
        <p:nvSpPr>
          <p:cNvPr id="26" name="body">
            <a:extLst xmlns:a="http://schemas.openxmlformats.org/drawingml/2006/main">
              <a:ext uri="{FF2B5EF4-FFF2-40B4-BE49-F238E27FC236}">
                <a16:creationId xmlns:a16="http://schemas.microsoft.com/office/drawing/2014/main" id="{9BAB7DEE-20C0-4CA4-9E27-B19E487C2982}"/>
              </a:ext>
            </a:extLst>
          </p:cNvPr>
          <p:cNvSpPr>
            <a:spLocks xmlns:a="http://schemas.openxmlformats.org/drawingml/2006/main" noGrp="1"/>
          </p:cNvSpPr>
          <p:nvPr/>
        </p:nvSpPr>
        <p:spPr>
          <a:xfrm xmlns:a="http://schemas.openxmlformats.org/drawingml/2006/main">
            <a:off x="952500" y="4619625"/>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route matters for distance.</a:t>
            </a:r>
          </a:p>
        </p:txBody>
      </p:sp>
      <p:sp>
        <p:nvSpPr>
          <p:cNvPr id="27" name="answer-part-a">
            <a:extLst xmlns:a="http://schemas.openxmlformats.org/drawingml/2006/main">
              <a:ext uri="{FF2B5EF4-FFF2-40B4-BE49-F238E27FC236}">
                <a16:creationId xmlns:a16="http://schemas.microsoft.com/office/drawing/2014/main" id="{83345A79-E06D-4BC3-886B-51464637847C}"/>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The endpoint change</a:t>
            </a:r>
          </a:p>
        </p:txBody>
      </p:sp>
      <p:sp>
        <p:nvSpPr>
          <p:cNvPr id="28" name="math-2-0">
            <a:extLst xmlns:a="http://schemas.openxmlformats.org/drawingml/2006/main">
              <a:ext uri="{FF2B5EF4-FFF2-40B4-BE49-F238E27FC236}">
                <a16:creationId xmlns:a16="http://schemas.microsoft.com/office/drawing/2014/main" id="{E74044AD-4B3C-4F0E-8D67-4D31428B4DC6}"/>
              </a:ext>
            </a:extLst>
          </p:cNvPr>
          <p:cNvSpPr>
            <a:spLocks xmlns:a="http://schemas.openxmlformats.org/drawingml/2006/main" noGrp="1"/>
          </p:cNvSpPr>
          <p:nvPr/>
        </p:nvSpPr>
        <p:spPr>
          <a:xfrm xmlns:a="http://schemas.openxmlformats.org/drawingml/2006/main">
            <a:off x="5334000" y="2352675"/>
            <a:ext cx="280425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9324D"/>
                </a:solidFill>
                <a:latin typeface="Arial"/>
                <a:ea typeface="Arial"/>
                <a:cs typeface="Arial"/>
              </a:defRPr>
            </a:defPPr>
            <a:lvl1pPr algn="l">
              <a:buNone/>
              <a:defRPr sz="2400" b="0">
                <a:solidFill>
                  <a:srgbClr val="19324D"/>
                </a:solidFill>
                <a:latin typeface="Arial"/>
                <a:ea typeface="Arial"/>
                <a:cs typeface="Arial"/>
              </a:defRPr>
            </a:lvl1pPr>
            <a:lvl2pPr algn="l">
              <a:buNone/>
              <a:defRPr sz="2400" b="0">
                <a:solidFill>
                  <a:srgbClr val="19324D"/>
                </a:solidFill>
                <a:latin typeface="Arial"/>
                <a:ea typeface="Arial"/>
                <a:cs typeface="Arial"/>
              </a:defRPr>
            </a:lvl2pPr>
            <a:lvl3pPr algn="l">
              <a:buNone/>
              <a:defRPr sz="2400" b="0">
                <a:solidFill>
                  <a:srgbClr val="19324D"/>
                </a:solidFill>
                <a:latin typeface="Arial"/>
                <a:ea typeface="Arial"/>
                <a:cs typeface="Arial"/>
              </a:defRPr>
            </a:lvl3pPr>
            <a:lvl4pPr algn="l">
              <a:buNone/>
              <a:defRPr sz="2400" b="0">
                <a:solidFill>
                  <a:srgbClr val="19324D"/>
                </a:solidFill>
                <a:latin typeface="Arial"/>
                <a:ea typeface="Arial"/>
                <a:cs typeface="Arial"/>
              </a:defRPr>
            </a:lvl4pPr>
            <a:lvl5pPr algn="l">
              <a:buNone/>
              <a:defRPr sz="2400" b="0">
                <a:solidFill>
                  <a:srgbClr val="19324D"/>
                </a:solidFill>
                <a:latin typeface="Arial"/>
                <a:ea typeface="Arial"/>
                <a:cs typeface="Arial"/>
              </a:defRPr>
            </a:lvl5pPr>
            <a:lvl6pPr algn="l">
              <a:buNone/>
              <a:defRPr sz="2400" b="0">
                <a:solidFill>
                  <a:srgbClr val="19324D"/>
                </a:solidFill>
                <a:latin typeface="Arial"/>
                <a:ea typeface="Arial"/>
                <a:cs typeface="Arial"/>
              </a:defRPr>
            </a:lvl6pPr>
            <a:lvl7pPr algn="l">
              <a:buNone/>
              <a:defRPr sz="2400" b="0">
                <a:solidFill>
                  <a:srgbClr val="19324D"/>
                </a:solidFill>
                <a:latin typeface="Arial"/>
                <a:ea typeface="Arial"/>
                <a:cs typeface="Arial"/>
              </a:defRPr>
            </a:lvl7pPr>
            <a:lvl8pPr algn="l">
              <a:buNone/>
              <a:defRPr sz="2400" b="0">
                <a:solidFill>
                  <a:srgbClr val="19324D"/>
                </a:solidFill>
                <a:latin typeface="Arial"/>
                <a:ea typeface="Arial"/>
                <a:cs typeface="Arial"/>
              </a:defRPr>
            </a:lvl8pPr>
            <a:lvl9pPr algn="l">
              <a:buNone/>
              <a:defRPr sz="2400" b="0">
                <a:solidFill>
                  <a:srgbClr val="19324D"/>
                </a:solidFill>
                <a:latin typeface="Arial"/>
                <a:ea typeface="Arial"/>
                <a:cs typeface="Arial"/>
              </a:defRPr>
            </a:lvl9pPr>
          </a:lstStyle>
          <a:p xmlns:a="http://schemas.openxmlformats.org/drawingml/2006/main">
            <a:pPr algn="l">
              <a:lnSpc>
                <a:spcPct val="112000"/>
              </a:lnSpc>
              <a:buNone/>
              <a:defRPr sz="2400" b="0">
                <a:solidFill>
                  <a:srgbClr val="19324D"/>
                </a:solidFill>
                <a:latin typeface="Arial"/>
                <a:ea typeface="Arial"/>
                <a:cs typeface="Arial"/>
              </a:defRPr>
            </a:pPr>
            <a:r>
              <a:rPr sz="2400" b="0">
                <a:solidFill>
                  <a:srgbClr val="19324D"/>
                </a:solidFill>
                <a:latin typeface="Arial"/>
                <a:ea typeface="Arial"/>
                <a:cs typeface="Arial"/>
              </a:rPr>
              <a:t>Δx = 2 − (−3) = +5 m</a:t>
            </a:r>
          </a:p>
        </p:txBody>
      </p:sp>
      <p:sp>
        <p:nvSpPr>
          <p:cNvPr id="29" name="body">
            <a:extLst xmlns:a="http://schemas.openxmlformats.org/drawingml/2006/main">
              <a:ext uri="{FF2B5EF4-FFF2-40B4-BE49-F238E27FC236}">
                <a16:creationId xmlns:a16="http://schemas.microsoft.com/office/drawing/2014/main" id="{8BA070E2-10A1-4281-B34B-C347EE612CA1}"/>
              </a:ext>
            </a:extLst>
          </p:cNvPr>
          <p:cNvSpPr>
            <a:spLocks xmlns:a="http://schemas.openxmlformats.org/drawingml/2006/main" noGrp="1"/>
          </p:cNvSpPr>
          <p:nvPr/>
        </p:nvSpPr>
        <p:spPr>
          <a:xfrm xmlns:a="http://schemas.openxmlformats.org/drawingml/2006/main">
            <a:off x="5334000" y="2933700"/>
            <a:ext cx="61722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Magnitude: 5 m. Direction: right.</a:t>
            </a:r>
          </a:p>
        </p:txBody>
      </p:sp>
      <p:sp>
        <p:nvSpPr>
          <p:cNvPr id="30" name="answer-part-b">
            <a:extLst xmlns:a="http://schemas.openxmlformats.org/drawingml/2006/main">
              <a:ext uri="{FF2B5EF4-FFF2-40B4-BE49-F238E27FC236}">
                <a16:creationId xmlns:a16="http://schemas.microsoft.com/office/drawing/2014/main" id="{13D8E3A7-BE25-4CA5-93A8-28A6E59CEE43}"/>
              </a:ext>
            </a:extLst>
          </p:cNvPr>
          <p:cNvSpPr>
            <a:spLocks xmlns:a="http://schemas.openxmlformats.org/drawingml/2006/main" noGrp="1"/>
          </p:cNvSpPr>
          <p:nvPr/>
        </p:nvSpPr>
        <p:spPr>
          <a:xfrm xmlns:a="http://schemas.openxmlformats.org/drawingml/2006/main">
            <a:off x="5334000" y="38100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The two path lengths</a:t>
            </a:r>
          </a:p>
        </p:txBody>
      </p:sp>
      <p:sp>
        <p:nvSpPr>
          <p:cNvPr id="31" name="body">
            <a:extLst xmlns:a="http://schemas.openxmlformats.org/drawingml/2006/main">
              <a:ext uri="{FF2B5EF4-FFF2-40B4-BE49-F238E27FC236}">
                <a16:creationId xmlns:a16="http://schemas.microsoft.com/office/drawing/2014/main" id="{AD37A0B0-4500-4BF8-A835-1D1AD5D0EB90}"/>
              </a:ext>
            </a:extLst>
          </p:cNvPr>
          <p:cNvSpPr>
            <a:spLocks xmlns:a="http://schemas.openxmlformats.org/drawingml/2006/main" noGrp="1"/>
          </p:cNvSpPr>
          <p:nvPr/>
        </p:nvSpPr>
        <p:spPr>
          <a:xfrm xmlns:a="http://schemas.openxmlformats.org/drawingml/2006/main">
            <a:off x="5334000" y="4229100"/>
            <a:ext cx="6172200" cy="10987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Outward: 7 − (−3) = 10 m.</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Return: 7 − 2 = 5 m.</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Total: 10 + 5 = 15 m.</a:t>
            </a:r>
          </a:p>
        </p:txBody>
      </p:sp>
      <p:sp>
        <p:nvSpPr>
          <p:cNvPr id="32" name="answer-part-c">
            <a:extLst xmlns:a="http://schemas.openxmlformats.org/drawingml/2006/main">
              <a:ext uri="{FF2B5EF4-FFF2-40B4-BE49-F238E27FC236}">
                <a16:creationId xmlns:a16="http://schemas.microsoft.com/office/drawing/2014/main" id="{CFB5A0F3-2424-47ED-9BBF-B6163690A48F}"/>
              </a:ext>
            </a:extLst>
          </p:cNvPr>
          <p:cNvSpPr>
            <a:spLocks xmlns:a="http://schemas.openxmlformats.org/drawingml/2006/main" noGrp="1"/>
          </p:cNvSpPr>
          <p:nvPr/>
        </p:nvSpPr>
        <p:spPr>
          <a:xfrm xmlns:a="http://schemas.openxmlformats.org/drawingml/2006/main">
            <a:off x="5334000" y="54006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Same endpoints, another route</a:t>
            </a:r>
          </a:p>
        </p:txBody>
      </p:sp>
      <p:sp>
        <p:nvSpPr>
          <p:cNvPr id="33" name="body">
            <a:extLst xmlns:a="http://schemas.openxmlformats.org/drawingml/2006/main">
              <a:ext uri="{FF2B5EF4-FFF2-40B4-BE49-F238E27FC236}">
                <a16:creationId xmlns:a16="http://schemas.microsoft.com/office/drawing/2014/main" id="{F50AA0C9-A004-4ECE-B0BF-427E2E7DC446}"/>
              </a:ext>
            </a:extLst>
          </p:cNvPr>
          <p:cNvSpPr>
            <a:spLocks xmlns:a="http://schemas.openxmlformats.org/drawingml/2006/main" noGrp="1"/>
          </p:cNvSpPr>
          <p:nvPr/>
        </p:nvSpPr>
        <p:spPr>
          <a:xfrm xmlns:a="http://schemas.openxmlformats.org/drawingml/2006/main">
            <a:off x="5334000" y="5762625"/>
            <a:ext cx="61722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buNone/>
              <a:defRPr sz="1800" b="0">
                <a:solidFill>
                  <a:srgbClr val="19324D"/>
                </a:solidFill>
                <a:latin typeface="Arial"/>
                <a:ea typeface="Arial"/>
                <a:cs typeface="Arial"/>
              </a:defRPr>
            </a:lvl1pPr>
            <a:lvl2pPr algn="l">
              <a:buNone/>
              <a:defRPr sz="1800" b="0">
                <a:solidFill>
                  <a:srgbClr val="19324D"/>
                </a:solidFill>
                <a:latin typeface="Arial"/>
                <a:ea typeface="Arial"/>
                <a:cs typeface="Arial"/>
              </a:defRPr>
            </a:lvl2pPr>
            <a:lvl3pPr algn="l">
              <a:buNone/>
              <a:defRPr sz="1800" b="0">
                <a:solidFill>
                  <a:srgbClr val="19324D"/>
                </a:solidFill>
                <a:latin typeface="Arial"/>
                <a:ea typeface="Arial"/>
                <a:cs typeface="Arial"/>
              </a:defRPr>
            </a:lvl3pPr>
            <a:lvl4pPr algn="l">
              <a:buNone/>
              <a:defRPr sz="1800" b="0">
                <a:solidFill>
                  <a:srgbClr val="19324D"/>
                </a:solidFill>
                <a:latin typeface="Arial"/>
                <a:ea typeface="Arial"/>
                <a:cs typeface="Arial"/>
              </a:defRPr>
            </a:lvl4pPr>
            <a:lvl5pPr algn="l">
              <a:buNone/>
              <a:defRPr sz="1800" b="0">
                <a:solidFill>
                  <a:srgbClr val="19324D"/>
                </a:solidFill>
                <a:latin typeface="Arial"/>
                <a:ea typeface="Arial"/>
                <a:cs typeface="Arial"/>
              </a:defRPr>
            </a:lvl5pPr>
            <a:lvl6pPr algn="l">
              <a:buNone/>
              <a:defRPr sz="1800" b="0">
                <a:solidFill>
                  <a:srgbClr val="19324D"/>
                </a:solidFill>
                <a:latin typeface="Arial"/>
                <a:ea typeface="Arial"/>
                <a:cs typeface="Arial"/>
              </a:defRPr>
            </a:lvl6pPr>
            <a:lvl7pPr algn="l">
              <a:buNone/>
              <a:defRPr sz="1800" b="0">
                <a:solidFill>
                  <a:srgbClr val="19324D"/>
                </a:solidFill>
                <a:latin typeface="Arial"/>
                <a:ea typeface="Arial"/>
                <a:cs typeface="Arial"/>
              </a:defRPr>
            </a:lvl7pPr>
            <a:lvl8pPr algn="l">
              <a:buNone/>
              <a:defRPr sz="1800" b="0">
                <a:solidFill>
                  <a:srgbClr val="19324D"/>
                </a:solidFill>
                <a:latin typeface="Arial"/>
                <a:ea typeface="Arial"/>
                <a:cs typeface="Arial"/>
              </a:defRPr>
            </a:lvl8pPr>
            <a:lvl9pPr algn="l">
              <a:buNone/>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Yes. Extra backtracking increases distance.</a:t>
            </a:r>
          </a:p>
        </p:txBody>
      </p:sp>
    </p:spTree>
    <p:extLst>
      <p:ext uri="{BB962C8B-B14F-4D97-AF65-F5344CB8AC3E}">
        <p14:creationId xmlns:p14="http://schemas.microsoft.com/office/powerpoint/2010/main" val="59632250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Average velocity</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3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8</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3</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DF4DB319-7D47-43B5-94F9-ED52F297D195}"/>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2343FCDD-9A8F-4CD1-81A2-6498F01683F7}"/>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24" name="body">
            <a:extLst xmlns:a="http://schemas.openxmlformats.org/drawingml/2006/main">
              <a:ext uri="{FF2B5EF4-FFF2-40B4-BE49-F238E27FC236}">
                <a16:creationId xmlns:a16="http://schemas.microsoft.com/office/drawing/2014/main" id="{FC3C4C33-1953-4BF7-B3D7-6D0EF8F67363}"/>
              </a:ext>
            </a:extLst>
          </p:cNvPr>
          <p:cNvSpPr>
            <a:spLocks xmlns:a="http://schemas.openxmlformats.org/drawingml/2006/main" noGrp="1"/>
          </p:cNvSpPr>
          <p:nvPr/>
        </p:nvSpPr>
        <p:spPr>
          <a:xfrm xmlns:a="http://schemas.openxmlformats.org/drawingml/2006/main">
            <a:off x="952500" y="2438400"/>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19324D"/>
                </a:solidFill>
                <a:latin typeface="Arial"/>
                <a:ea typeface="Arial"/>
                <a:cs typeface="Arial"/>
              </a:defRPr>
            </a:defPPr>
            <a:lvl1pPr algn="l">
              <a:buNone/>
              <a:defRPr sz="2325" b="1">
                <a:solidFill>
                  <a:srgbClr val="19324D"/>
                </a:solidFill>
                <a:latin typeface="Arial"/>
                <a:ea typeface="Arial"/>
                <a:cs typeface="Arial"/>
              </a:defRPr>
            </a:lvl1pPr>
            <a:lvl2pPr algn="l">
              <a:buNone/>
              <a:defRPr sz="2325" b="1">
                <a:solidFill>
                  <a:srgbClr val="19324D"/>
                </a:solidFill>
                <a:latin typeface="Arial"/>
                <a:ea typeface="Arial"/>
                <a:cs typeface="Arial"/>
              </a:defRPr>
            </a:lvl2pPr>
            <a:lvl3pPr algn="l">
              <a:buNone/>
              <a:defRPr sz="2325" b="1">
                <a:solidFill>
                  <a:srgbClr val="19324D"/>
                </a:solidFill>
                <a:latin typeface="Arial"/>
                <a:ea typeface="Arial"/>
                <a:cs typeface="Arial"/>
              </a:defRPr>
            </a:lvl3pPr>
            <a:lvl4pPr algn="l">
              <a:buNone/>
              <a:defRPr sz="2325" b="1">
                <a:solidFill>
                  <a:srgbClr val="19324D"/>
                </a:solidFill>
                <a:latin typeface="Arial"/>
                <a:ea typeface="Arial"/>
                <a:cs typeface="Arial"/>
              </a:defRPr>
            </a:lvl4pPr>
            <a:lvl5pPr algn="l">
              <a:buNone/>
              <a:defRPr sz="2325" b="1">
                <a:solidFill>
                  <a:srgbClr val="19324D"/>
                </a:solidFill>
                <a:latin typeface="Arial"/>
                <a:ea typeface="Arial"/>
                <a:cs typeface="Arial"/>
              </a:defRPr>
            </a:lvl5pPr>
            <a:lvl6pPr algn="l">
              <a:buNone/>
              <a:defRPr sz="2325" b="1">
                <a:solidFill>
                  <a:srgbClr val="19324D"/>
                </a:solidFill>
                <a:latin typeface="Arial"/>
                <a:ea typeface="Arial"/>
                <a:cs typeface="Arial"/>
              </a:defRPr>
            </a:lvl6pPr>
            <a:lvl7pPr algn="l">
              <a:buNone/>
              <a:defRPr sz="2325" b="1">
                <a:solidFill>
                  <a:srgbClr val="19324D"/>
                </a:solidFill>
                <a:latin typeface="Arial"/>
                <a:ea typeface="Arial"/>
                <a:cs typeface="Arial"/>
              </a:defRPr>
            </a:lvl7pPr>
            <a:lvl8pPr algn="l">
              <a:buNone/>
              <a:defRPr sz="2325" b="1">
                <a:solidFill>
                  <a:srgbClr val="19324D"/>
                </a:solidFill>
                <a:latin typeface="Arial"/>
                <a:ea typeface="Arial"/>
                <a:cs typeface="Arial"/>
              </a:defRPr>
            </a:lvl8pPr>
            <a:lvl9pPr algn="l">
              <a:buNone/>
              <a:defRPr sz="2325" b="1">
                <a:solidFill>
                  <a:srgbClr val="19324D"/>
                </a:solidFill>
                <a:latin typeface="Arial"/>
                <a:ea typeface="Arial"/>
                <a:cs typeface="Arial"/>
              </a:defRPr>
            </a:lvl9pPr>
          </a:lstStyle>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Average velocity</a:t>
            </a:r>
          </a:p>
        </p:txBody>
      </p:sp>
      <p:sp>
        <p:nvSpPr>
          <p:cNvPr id="25" name="body">
            <a:extLst xmlns:a="http://schemas.openxmlformats.org/drawingml/2006/main">
              <a:ext uri="{FF2B5EF4-FFF2-40B4-BE49-F238E27FC236}">
                <a16:creationId xmlns:a16="http://schemas.microsoft.com/office/drawing/2014/main" id="{9924E145-7A34-4A33-BEDA-F9881694E097}"/>
              </a:ext>
            </a:extLst>
          </p:cNvPr>
          <p:cNvSpPr>
            <a:spLocks xmlns:a="http://schemas.openxmlformats.org/drawingml/2006/main" noGrp="1"/>
          </p:cNvSpPr>
          <p:nvPr/>
        </p:nvSpPr>
        <p:spPr>
          <a:xfrm xmlns:a="http://schemas.openxmlformats.org/drawingml/2006/main">
            <a:off x="952500" y="2962275"/>
            <a:ext cx="36576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Displacement divided by the</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elapsed time.</a:t>
            </a:r>
          </a:p>
        </p:txBody>
      </p:sp>
      <p:sp>
        <p:nvSpPr>
          <p:cNvPr id="26" name="body">
            <a:extLst xmlns:a="http://schemas.openxmlformats.org/drawingml/2006/main">
              <a:ext uri="{FF2B5EF4-FFF2-40B4-BE49-F238E27FC236}">
                <a16:creationId xmlns:a16="http://schemas.microsoft.com/office/drawing/2014/main" id="{69FC4B87-54F9-4C57-A475-95AEC02493DB}"/>
              </a:ext>
            </a:extLst>
          </p:cNvPr>
          <p:cNvSpPr>
            <a:spLocks xmlns:a="http://schemas.openxmlformats.org/drawingml/2006/main" noGrp="1"/>
          </p:cNvSpPr>
          <p:nvPr/>
        </p:nvSpPr>
        <p:spPr>
          <a:xfrm xmlns:a="http://schemas.openxmlformats.org/drawingml/2006/main">
            <a:off x="952500" y="4619625"/>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19324D"/>
                </a:solidFill>
                <a:latin typeface="Arial"/>
                <a:ea typeface="Arial"/>
                <a:cs typeface="Arial"/>
              </a:defRPr>
            </a:defPPr>
            <a:lvl1pPr algn="l">
              <a:buNone/>
              <a:defRPr sz="2325" b="1">
                <a:solidFill>
                  <a:srgbClr val="19324D"/>
                </a:solidFill>
                <a:latin typeface="Arial"/>
                <a:ea typeface="Arial"/>
                <a:cs typeface="Arial"/>
              </a:defRPr>
            </a:lvl1pPr>
            <a:lvl2pPr algn="l">
              <a:buNone/>
              <a:defRPr sz="2325" b="1">
                <a:solidFill>
                  <a:srgbClr val="19324D"/>
                </a:solidFill>
                <a:latin typeface="Arial"/>
                <a:ea typeface="Arial"/>
                <a:cs typeface="Arial"/>
              </a:defRPr>
            </a:lvl2pPr>
            <a:lvl3pPr algn="l">
              <a:buNone/>
              <a:defRPr sz="2325" b="1">
                <a:solidFill>
                  <a:srgbClr val="19324D"/>
                </a:solidFill>
                <a:latin typeface="Arial"/>
                <a:ea typeface="Arial"/>
                <a:cs typeface="Arial"/>
              </a:defRPr>
            </a:lvl3pPr>
            <a:lvl4pPr algn="l">
              <a:buNone/>
              <a:defRPr sz="2325" b="1">
                <a:solidFill>
                  <a:srgbClr val="19324D"/>
                </a:solidFill>
                <a:latin typeface="Arial"/>
                <a:ea typeface="Arial"/>
                <a:cs typeface="Arial"/>
              </a:defRPr>
            </a:lvl4pPr>
            <a:lvl5pPr algn="l">
              <a:buNone/>
              <a:defRPr sz="2325" b="1">
                <a:solidFill>
                  <a:srgbClr val="19324D"/>
                </a:solidFill>
                <a:latin typeface="Arial"/>
                <a:ea typeface="Arial"/>
                <a:cs typeface="Arial"/>
              </a:defRPr>
            </a:lvl5pPr>
            <a:lvl6pPr algn="l">
              <a:buNone/>
              <a:defRPr sz="2325" b="1">
                <a:solidFill>
                  <a:srgbClr val="19324D"/>
                </a:solidFill>
                <a:latin typeface="Arial"/>
                <a:ea typeface="Arial"/>
                <a:cs typeface="Arial"/>
              </a:defRPr>
            </a:lvl6pPr>
            <a:lvl7pPr algn="l">
              <a:buNone/>
              <a:defRPr sz="2325" b="1">
                <a:solidFill>
                  <a:srgbClr val="19324D"/>
                </a:solidFill>
                <a:latin typeface="Arial"/>
                <a:ea typeface="Arial"/>
                <a:cs typeface="Arial"/>
              </a:defRPr>
            </a:lvl7pPr>
            <a:lvl8pPr algn="l">
              <a:buNone/>
              <a:defRPr sz="2325" b="1">
                <a:solidFill>
                  <a:srgbClr val="19324D"/>
                </a:solidFill>
                <a:latin typeface="Arial"/>
                <a:ea typeface="Arial"/>
                <a:cs typeface="Arial"/>
              </a:defRPr>
            </a:lvl8pPr>
            <a:lvl9pPr algn="l">
              <a:buNone/>
              <a:defRPr sz="2325" b="1">
                <a:solidFill>
                  <a:srgbClr val="19324D"/>
                </a:solidFill>
                <a:latin typeface="Arial"/>
                <a:ea typeface="Arial"/>
                <a:cs typeface="Arial"/>
              </a:defRPr>
            </a:lvl9pPr>
          </a:lstStyle>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SI unit: m/s</a:t>
            </a:r>
          </a:p>
        </p:txBody>
      </p:sp>
      <p:sp>
        <p:nvSpPr>
          <p:cNvPr id="27" name="section-heading">
            <a:extLst xmlns:a="http://schemas.openxmlformats.org/drawingml/2006/main">
              <a:ext uri="{FF2B5EF4-FFF2-40B4-BE49-F238E27FC236}">
                <a16:creationId xmlns:a16="http://schemas.microsoft.com/office/drawing/2014/main" id="{0C556375-8D0A-4297-8175-85DCB480F223}"/>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Elapsed time is a change</a:t>
            </a:r>
          </a:p>
        </p:txBody>
      </p:sp>
      <p:sp>
        <p:nvSpPr>
          <p:cNvPr id="28" name="math-3-0">
            <a:extLst xmlns:a="http://schemas.openxmlformats.org/drawingml/2006/main">
              <a:ext uri="{FF2B5EF4-FFF2-40B4-BE49-F238E27FC236}">
                <a16:creationId xmlns:a16="http://schemas.microsoft.com/office/drawing/2014/main" id="{CA678E56-6EC0-4CA9-96D6-CA46A7C0D618}"/>
              </a:ext>
            </a:extLst>
          </p:cNvPr>
          <p:cNvSpPr>
            <a:spLocks xmlns:a="http://schemas.openxmlformats.org/drawingml/2006/main" noGrp="1"/>
          </p:cNvSpPr>
          <p:nvPr/>
        </p:nvSpPr>
        <p:spPr>
          <a:xfrm xmlns:a="http://schemas.openxmlformats.org/drawingml/2006/main">
            <a:off x="5334000" y="2343150"/>
            <a:ext cx="720376"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9324D"/>
                </a:solidFill>
                <a:latin typeface="Arial"/>
                <a:ea typeface="Arial"/>
                <a:cs typeface="Arial"/>
              </a:defRPr>
            </a:defPPr>
            <a:lvl1pPr algn="l">
              <a:buNone/>
              <a:defRPr sz="2400" b="0">
                <a:solidFill>
                  <a:srgbClr val="19324D"/>
                </a:solidFill>
                <a:latin typeface="Arial"/>
                <a:ea typeface="Arial"/>
                <a:cs typeface="Arial"/>
              </a:defRPr>
            </a:lvl1pPr>
            <a:lvl2pPr algn="l">
              <a:buNone/>
              <a:defRPr sz="2400" b="0">
                <a:solidFill>
                  <a:srgbClr val="19324D"/>
                </a:solidFill>
                <a:latin typeface="Arial"/>
                <a:ea typeface="Arial"/>
                <a:cs typeface="Arial"/>
              </a:defRPr>
            </a:lvl2pPr>
            <a:lvl3pPr algn="l">
              <a:buNone/>
              <a:defRPr sz="2400" b="0">
                <a:solidFill>
                  <a:srgbClr val="19324D"/>
                </a:solidFill>
                <a:latin typeface="Arial"/>
                <a:ea typeface="Arial"/>
                <a:cs typeface="Arial"/>
              </a:defRPr>
            </a:lvl3pPr>
            <a:lvl4pPr algn="l">
              <a:buNone/>
              <a:defRPr sz="2400" b="0">
                <a:solidFill>
                  <a:srgbClr val="19324D"/>
                </a:solidFill>
                <a:latin typeface="Arial"/>
                <a:ea typeface="Arial"/>
                <a:cs typeface="Arial"/>
              </a:defRPr>
            </a:lvl4pPr>
            <a:lvl5pPr algn="l">
              <a:buNone/>
              <a:defRPr sz="2400" b="0">
                <a:solidFill>
                  <a:srgbClr val="19324D"/>
                </a:solidFill>
                <a:latin typeface="Arial"/>
                <a:ea typeface="Arial"/>
                <a:cs typeface="Arial"/>
              </a:defRPr>
            </a:lvl5pPr>
            <a:lvl6pPr algn="l">
              <a:buNone/>
              <a:defRPr sz="2400" b="0">
                <a:solidFill>
                  <a:srgbClr val="19324D"/>
                </a:solidFill>
                <a:latin typeface="Arial"/>
                <a:ea typeface="Arial"/>
                <a:cs typeface="Arial"/>
              </a:defRPr>
            </a:lvl6pPr>
            <a:lvl7pPr algn="l">
              <a:buNone/>
              <a:defRPr sz="2400" b="0">
                <a:solidFill>
                  <a:srgbClr val="19324D"/>
                </a:solidFill>
                <a:latin typeface="Arial"/>
                <a:ea typeface="Arial"/>
                <a:cs typeface="Arial"/>
              </a:defRPr>
            </a:lvl7pPr>
            <a:lvl8pPr algn="l">
              <a:buNone/>
              <a:defRPr sz="2400" b="0">
                <a:solidFill>
                  <a:srgbClr val="19324D"/>
                </a:solidFill>
                <a:latin typeface="Arial"/>
                <a:ea typeface="Arial"/>
                <a:cs typeface="Arial"/>
              </a:defRPr>
            </a:lvl8pPr>
            <a:lvl9pPr algn="l">
              <a:buNone/>
              <a:defRPr sz="2400" b="0">
                <a:solidFill>
                  <a:srgbClr val="19324D"/>
                </a:solidFill>
                <a:latin typeface="Arial"/>
                <a:ea typeface="Arial"/>
                <a:cs typeface="Arial"/>
              </a:defRPr>
            </a:lvl9pPr>
          </a:lstStyle>
          <a:p xmlns:a="http://schemas.openxmlformats.org/drawingml/2006/main">
            <a:pPr algn="l">
              <a:lnSpc>
                <a:spcPct val="112000"/>
              </a:lnSpc>
              <a:buNone/>
              <a:defRPr sz="2400" b="0">
                <a:solidFill>
                  <a:srgbClr val="19324D"/>
                </a:solidFill>
                <a:latin typeface="Arial"/>
                <a:ea typeface="Arial"/>
                <a:cs typeface="Arial"/>
              </a:defRPr>
            </a:pPr>
            <a:r>
              <a:rPr sz="2400" b="0">
                <a:solidFill>
                  <a:srgbClr val="19324D"/>
                </a:solidFill>
                <a:latin typeface="Arial"/>
                <a:ea typeface="Arial"/>
                <a:cs typeface="Arial"/>
              </a:rPr>
              <a:t>Δt = t</a:t>
            </a:r>
          </a:p>
        </p:txBody>
      </p:sp>
      <p:sp>
        <p:nvSpPr>
          <p:cNvPr id="29" name="math-3-1">
            <a:extLst xmlns:a="http://schemas.openxmlformats.org/drawingml/2006/main">
              <a:ext uri="{FF2B5EF4-FFF2-40B4-BE49-F238E27FC236}">
                <a16:creationId xmlns:a16="http://schemas.microsoft.com/office/drawing/2014/main" id="{1C7B4FFA-0CB8-49BC-863D-E02CE09AD974}"/>
              </a:ext>
            </a:extLst>
          </p:cNvPr>
          <p:cNvSpPr>
            <a:spLocks xmlns:a="http://schemas.openxmlformats.org/drawingml/2006/main" noGrp="1"/>
          </p:cNvSpPr>
          <p:nvPr/>
        </p:nvSpPr>
        <p:spPr>
          <a:xfrm xmlns:a="http://schemas.openxmlformats.org/drawingml/2006/main">
            <a:off x="6054376" y="2468118"/>
            <a:ext cx="55817" cy="2715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84" b="0">
                <a:solidFill>
                  <a:srgbClr val="19324D"/>
                </a:solidFill>
                <a:latin typeface="Arial"/>
                <a:ea typeface="Arial"/>
                <a:cs typeface="Arial"/>
              </a:defRPr>
            </a:defPPr>
            <a:lvl1pPr algn="l">
              <a:buNone/>
              <a:defRPr sz="1584" b="0">
                <a:solidFill>
                  <a:srgbClr val="19324D"/>
                </a:solidFill>
                <a:latin typeface="Arial"/>
                <a:ea typeface="Arial"/>
                <a:cs typeface="Arial"/>
              </a:defRPr>
            </a:lvl1pPr>
            <a:lvl2pPr algn="l">
              <a:buNone/>
              <a:defRPr sz="1584" b="0">
                <a:solidFill>
                  <a:srgbClr val="19324D"/>
                </a:solidFill>
                <a:latin typeface="Arial"/>
                <a:ea typeface="Arial"/>
                <a:cs typeface="Arial"/>
              </a:defRPr>
            </a:lvl2pPr>
            <a:lvl3pPr algn="l">
              <a:buNone/>
              <a:defRPr sz="1584" b="0">
                <a:solidFill>
                  <a:srgbClr val="19324D"/>
                </a:solidFill>
                <a:latin typeface="Arial"/>
                <a:ea typeface="Arial"/>
                <a:cs typeface="Arial"/>
              </a:defRPr>
            </a:lvl3pPr>
            <a:lvl4pPr algn="l">
              <a:buNone/>
              <a:defRPr sz="1584" b="0">
                <a:solidFill>
                  <a:srgbClr val="19324D"/>
                </a:solidFill>
                <a:latin typeface="Arial"/>
                <a:ea typeface="Arial"/>
                <a:cs typeface="Arial"/>
              </a:defRPr>
            </a:lvl4pPr>
            <a:lvl5pPr algn="l">
              <a:buNone/>
              <a:defRPr sz="1584" b="0">
                <a:solidFill>
                  <a:srgbClr val="19324D"/>
                </a:solidFill>
                <a:latin typeface="Arial"/>
                <a:ea typeface="Arial"/>
                <a:cs typeface="Arial"/>
              </a:defRPr>
            </a:lvl5pPr>
            <a:lvl6pPr algn="l">
              <a:buNone/>
              <a:defRPr sz="1584" b="0">
                <a:solidFill>
                  <a:srgbClr val="19324D"/>
                </a:solidFill>
                <a:latin typeface="Arial"/>
                <a:ea typeface="Arial"/>
                <a:cs typeface="Arial"/>
              </a:defRPr>
            </a:lvl6pPr>
            <a:lvl7pPr algn="l">
              <a:buNone/>
              <a:defRPr sz="1584" b="0">
                <a:solidFill>
                  <a:srgbClr val="19324D"/>
                </a:solidFill>
                <a:latin typeface="Arial"/>
                <a:ea typeface="Arial"/>
                <a:cs typeface="Arial"/>
              </a:defRPr>
            </a:lvl7pPr>
            <a:lvl8pPr algn="l">
              <a:buNone/>
              <a:defRPr sz="1584" b="0">
                <a:solidFill>
                  <a:srgbClr val="19324D"/>
                </a:solidFill>
                <a:latin typeface="Arial"/>
                <a:ea typeface="Arial"/>
                <a:cs typeface="Arial"/>
              </a:defRPr>
            </a:lvl8pPr>
            <a:lvl9pPr algn="l">
              <a:buNone/>
              <a:defRPr sz="1584" b="0">
                <a:solidFill>
                  <a:srgbClr val="19324D"/>
                </a:solidFill>
                <a:latin typeface="Arial"/>
                <a:ea typeface="Arial"/>
                <a:cs typeface="Arial"/>
              </a:defRPr>
            </a:lvl9pPr>
          </a:lstStyle>
          <a:p xmlns:a="http://schemas.openxmlformats.org/drawingml/2006/main">
            <a:pPr algn="l">
              <a:lnSpc>
                <a:spcPct val="112000"/>
              </a:lnSpc>
              <a:buNone/>
              <a:defRPr sz="1584" b="0">
                <a:solidFill>
                  <a:srgbClr val="19324D"/>
                </a:solidFill>
                <a:latin typeface="Arial"/>
                <a:ea typeface="Arial"/>
                <a:cs typeface="Arial"/>
              </a:defRPr>
            </a:pPr>
            <a:r>
              <a:rPr sz="1584" b="0">
                <a:solidFill>
                  <a:srgbClr val="19324D"/>
                </a:solidFill>
                <a:latin typeface="Arial"/>
                <a:ea typeface="Arial"/>
                <a:cs typeface="Arial"/>
              </a:rPr>
              <a:t>f</a:t>
            </a:r>
          </a:p>
        </p:txBody>
      </p:sp>
      <p:sp>
        <p:nvSpPr>
          <p:cNvPr id="30" name="math-3-2">
            <a:extLst xmlns:a="http://schemas.openxmlformats.org/drawingml/2006/main">
              <a:ext uri="{FF2B5EF4-FFF2-40B4-BE49-F238E27FC236}">
                <a16:creationId xmlns:a16="http://schemas.microsoft.com/office/drawing/2014/main" id="{C5775D4C-7FB9-407A-97CC-36A4DDB742F3}"/>
              </a:ext>
            </a:extLst>
          </p:cNvPr>
          <p:cNvSpPr>
            <a:spLocks xmlns:a="http://schemas.openxmlformats.org/drawingml/2006/main" noGrp="1"/>
          </p:cNvSpPr>
          <p:nvPr/>
        </p:nvSpPr>
        <p:spPr>
          <a:xfrm xmlns:a="http://schemas.openxmlformats.org/drawingml/2006/main">
            <a:off x="6110192" y="2343150"/>
            <a:ext cx="432054"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9324D"/>
                </a:solidFill>
                <a:latin typeface="Arial"/>
                <a:ea typeface="Arial"/>
                <a:cs typeface="Arial"/>
              </a:defRPr>
            </a:defPPr>
            <a:lvl1pPr algn="l">
              <a:buNone/>
              <a:defRPr sz="2400" b="0">
                <a:solidFill>
                  <a:srgbClr val="19324D"/>
                </a:solidFill>
                <a:latin typeface="Arial"/>
                <a:ea typeface="Arial"/>
                <a:cs typeface="Arial"/>
              </a:defRPr>
            </a:lvl1pPr>
            <a:lvl2pPr algn="l">
              <a:buNone/>
              <a:defRPr sz="2400" b="0">
                <a:solidFill>
                  <a:srgbClr val="19324D"/>
                </a:solidFill>
                <a:latin typeface="Arial"/>
                <a:ea typeface="Arial"/>
                <a:cs typeface="Arial"/>
              </a:defRPr>
            </a:lvl2pPr>
            <a:lvl3pPr algn="l">
              <a:buNone/>
              <a:defRPr sz="2400" b="0">
                <a:solidFill>
                  <a:srgbClr val="19324D"/>
                </a:solidFill>
                <a:latin typeface="Arial"/>
                <a:ea typeface="Arial"/>
                <a:cs typeface="Arial"/>
              </a:defRPr>
            </a:lvl3pPr>
            <a:lvl4pPr algn="l">
              <a:buNone/>
              <a:defRPr sz="2400" b="0">
                <a:solidFill>
                  <a:srgbClr val="19324D"/>
                </a:solidFill>
                <a:latin typeface="Arial"/>
                <a:ea typeface="Arial"/>
                <a:cs typeface="Arial"/>
              </a:defRPr>
            </a:lvl4pPr>
            <a:lvl5pPr algn="l">
              <a:buNone/>
              <a:defRPr sz="2400" b="0">
                <a:solidFill>
                  <a:srgbClr val="19324D"/>
                </a:solidFill>
                <a:latin typeface="Arial"/>
                <a:ea typeface="Arial"/>
                <a:cs typeface="Arial"/>
              </a:defRPr>
            </a:lvl5pPr>
            <a:lvl6pPr algn="l">
              <a:buNone/>
              <a:defRPr sz="2400" b="0">
                <a:solidFill>
                  <a:srgbClr val="19324D"/>
                </a:solidFill>
                <a:latin typeface="Arial"/>
                <a:ea typeface="Arial"/>
                <a:cs typeface="Arial"/>
              </a:defRPr>
            </a:lvl6pPr>
            <a:lvl7pPr algn="l">
              <a:buNone/>
              <a:defRPr sz="2400" b="0">
                <a:solidFill>
                  <a:srgbClr val="19324D"/>
                </a:solidFill>
                <a:latin typeface="Arial"/>
                <a:ea typeface="Arial"/>
                <a:cs typeface="Arial"/>
              </a:defRPr>
            </a:lvl7pPr>
            <a:lvl8pPr algn="l">
              <a:buNone/>
              <a:defRPr sz="2400" b="0">
                <a:solidFill>
                  <a:srgbClr val="19324D"/>
                </a:solidFill>
                <a:latin typeface="Arial"/>
                <a:ea typeface="Arial"/>
                <a:cs typeface="Arial"/>
              </a:defRPr>
            </a:lvl8pPr>
            <a:lvl9pPr algn="l">
              <a:buNone/>
              <a:defRPr sz="2400" b="0">
                <a:solidFill>
                  <a:srgbClr val="19324D"/>
                </a:solidFill>
                <a:latin typeface="Arial"/>
                <a:ea typeface="Arial"/>
                <a:cs typeface="Arial"/>
              </a:defRPr>
            </a:lvl9pPr>
          </a:lstStyle>
          <a:p xmlns:a="http://schemas.openxmlformats.org/drawingml/2006/main">
            <a:pPr algn="l">
              <a:lnSpc>
                <a:spcPct val="112000"/>
              </a:lnSpc>
              <a:buNone/>
              <a:defRPr sz="2400" b="0">
                <a:solidFill>
                  <a:srgbClr val="19324D"/>
                </a:solidFill>
                <a:latin typeface="Arial"/>
                <a:ea typeface="Arial"/>
                <a:cs typeface="Arial"/>
              </a:defRPr>
            </a:pPr>
            <a:r>
              <a:rPr sz="2400" b="0">
                <a:solidFill>
                  <a:srgbClr val="19324D"/>
                </a:solidFill>
                <a:latin typeface="Arial"/>
                <a:ea typeface="Arial"/>
                <a:cs typeface="Arial"/>
              </a:rPr>
              <a:t> − t</a:t>
            </a:r>
          </a:p>
        </p:txBody>
      </p:sp>
      <p:sp>
        <p:nvSpPr>
          <p:cNvPr id="31" name="math-3-3">
            <a:extLst xmlns:a="http://schemas.openxmlformats.org/drawingml/2006/main">
              <a:ext uri="{FF2B5EF4-FFF2-40B4-BE49-F238E27FC236}">
                <a16:creationId xmlns:a16="http://schemas.microsoft.com/office/drawing/2014/main" id="{CB2333C4-1FDF-4375-A45C-94F05AC1A00A}"/>
              </a:ext>
            </a:extLst>
          </p:cNvPr>
          <p:cNvSpPr>
            <a:spLocks xmlns:a="http://schemas.openxmlformats.org/drawingml/2006/main" noGrp="1"/>
          </p:cNvSpPr>
          <p:nvPr/>
        </p:nvSpPr>
        <p:spPr>
          <a:xfrm xmlns:a="http://schemas.openxmlformats.org/drawingml/2006/main">
            <a:off x="6542246" y="2468118"/>
            <a:ext cx="44672" cy="2715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84" b="0">
                <a:solidFill>
                  <a:srgbClr val="19324D"/>
                </a:solidFill>
                <a:latin typeface="Arial"/>
                <a:ea typeface="Arial"/>
                <a:cs typeface="Arial"/>
              </a:defRPr>
            </a:defPPr>
            <a:lvl1pPr algn="l">
              <a:buNone/>
              <a:defRPr sz="1584" b="0">
                <a:solidFill>
                  <a:srgbClr val="19324D"/>
                </a:solidFill>
                <a:latin typeface="Arial"/>
                <a:ea typeface="Arial"/>
                <a:cs typeface="Arial"/>
              </a:defRPr>
            </a:lvl1pPr>
            <a:lvl2pPr algn="l">
              <a:buNone/>
              <a:defRPr sz="1584" b="0">
                <a:solidFill>
                  <a:srgbClr val="19324D"/>
                </a:solidFill>
                <a:latin typeface="Arial"/>
                <a:ea typeface="Arial"/>
                <a:cs typeface="Arial"/>
              </a:defRPr>
            </a:lvl2pPr>
            <a:lvl3pPr algn="l">
              <a:buNone/>
              <a:defRPr sz="1584" b="0">
                <a:solidFill>
                  <a:srgbClr val="19324D"/>
                </a:solidFill>
                <a:latin typeface="Arial"/>
                <a:ea typeface="Arial"/>
                <a:cs typeface="Arial"/>
              </a:defRPr>
            </a:lvl3pPr>
            <a:lvl4pPr algn="l">
              <a:buNone/>
              <a:defRPr sz="1584" b="0">
                <a:solidFill>
                  <a:srgbClr val="19324D"/>
                </a:solidFill>
                <a:latin typeface="Arial"/>
                <a:ea typeface="Arial"/>
                <a:cs typeface="Arial"/>
              </a:defRPr>
            </a:lvl4pPr>
            <a:lvl5pPr algn="l">
              <a:buNone/>
              <a:defRPr sz="1584" b="0">
                <a:solidFill>
                  <a:srgbClr val="19324D"/>
                </a:solidFill>
                <a:latin typeface="Arial"/>
                <a:ea typeface="Arial"/>
                <a:cs typeface="Arial"/>
              </a:defRPr>
            </a:lvl5pPr>
            <a:lvl6pPr algn="l">
              <a:buNone/>
              <a:defRPr sz="1584" b="0">
                <a:solidFill>
                  <a:srgbClr val="19324D"/>
                </a:solidFill>
                <a:latin typeface="Arial"/>
                <a:ea typeface="Arial"/>
                <a:cs typeface="Arial"/>
              </a:defRPr>
            </a:lvl6pPr>
            <a:lvl7pPr algn="l">
              <a:buNone/>
              <a:defRPr sz="1584" b="0">
                <a:solidFill>
                  <a:srgbClr val="19324D"/>
                </a:solidFill>
                <a:latin typeface="Arial"/>
                <a:ea typeface="Arial"/>
                <a:cs typeface="Arial"/>
              </a:defRPr>
            </a:lvl7pPr>
            <a:lvl8pPr algn="l">
              <a:buNone/>
              <a:defRPr sz="1584" b="0">
                <a:solidFill>
                  <a:srgbClr val="19324D"/>
                </a:solidFill>
                <a:latin typeface="Arial"/>
                <a:ea typeface="Arial"/>
                <a:cs typeface="Arial"/>
              </a:defRPr>
            </a:lvl8pPr>
            <a:lvl9pPr algn="l">
              <a:buNone/>
              <a:defRPr sz="1584" b="0">
                <a:solidFill>
                  <a:srgbClr val="19324D"/>
                </a:solidFill>
                <a:latin typeface="Arial"/>
                <a:ea typeface="Arial"/>
                <a:cs typeface="Arial"/>
              </a:defRPr>
            </a:lvl9pPr>
          </a:lstStyle>
          <a:p xmlns:a="http://schemas.openxmlformats.org/drawingml/2006/main">
            <a:pPr algn="l">
              <a:lnSpc>
                <a:spcPct val="112000"/>
              </a:lnSpc>
              <a:buNone/>
              <a:defRPr sz="1584" b="0">
                <a:solidFill>
                  <a:srgbClr val="19324D"/>
                </a:solidFill>
                <a:latin typeface="Arial"/>
                <a:ea typeface="Arial"/>
                <a:cs typeface="Arial"/>
              </a:defRPr>
            </a:pPr>
            <a:r>
              <a:rPr sz="1584" b="0">
                <a:solidFill>
                  <a:srgbClr val="19324D"/>
                </a:solidFill>
                <a:latin typeface="Arial"/>
                <a:ea typeface="Arial"/>
                <a:cs typeface="Arial"/>
              </a:rPr>
              <a:t>i</a:t>
            </a:r>
          </a:p>
        </p:txBody>
      </p:sp>
      <p:sp>
        <p:nvSpPr>
          <p:cNvPr id="32" name="section-heading">
            <a:extLst xmlns:a="http://schemas.openxmlformats.org/drawingml/2006/main">
              <a:ext uri="{FF2B5EF4-FFF2-40B4-BE49-F238E27FC236}">
                <a16:creationId xmlns:a16="http://schemas.microsoft.com/office/drawing/2014/main" id="{B3497437-A4B3-4461-8B45-717CEC5AB775}"/>
              </a:ext>
            </a:extLst>
          </p:cNvPr>
          <p:cNvSpPr>
            <a:spLocks xmlns:a="http://schemas.openxmlformats.org/drawingml/2006/main" noGrp="1"/>
          </p:cNvSpPr>
          <p:nvPr/>
        </p:nvSpPr>
        <p:spPr>
          <a:xfrm xmlns:a="http://schemas.openxmlformats.org/drawingml/2006/main">
            <a:off x="5334000" y="35052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Average velocity component</a:t>
            </a:r>
          </a:p>
        </p:txBody>
      </p:sp>
      <p:sp>
        <p:nvSpPr>
          <p:cNvPr id="33" name="math-4-0">
            <a:extLst xmlns:a="http://schemas.openxmlformats.org/drawingml/2006/main">
              <a:ext uri="{FF2B5EF4-FFF2-40B4-BE49-F238E27FC236}">
                <a16:creationId xmlns:a16="http://schemas.microsoft.com/office/drawing/2014/main" id="{E686B077-E04F-435F-A5DF-EEE020175B6E}"/>
              </a:ext>
            </a:extLst>
          </p:cNvPr>
          <p:cNvSpPr>
            <a:spLocks xmlns:a="http://schemas.openxmlformats.org/drawingml/2006/main" noGrp="1"/>
          </p:cNvSpPr>
          <p:nvPr/>
        </p:nvSpPr>
        <p:spPr>
          <a:xfrm xmlns:a="http://schemas.openxmlformats.org/drawingml/2006/main">
            <a:off x="5334000" y="3943350"/>
            <a:ext cx="1714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00" b="0">
                <a:solidFill>
                  <a:srgbClr val="19324D"/>
                </a:solidFill>
                <a:latin typeface="Arial"/>
                <a:ea typeface="Arial"/>
                <a:cs typeface="Arial"/>
              </a:defRPr>
            </a:defPPr>
            <a:lvl1pPr algn="l">
              <a:buNone/>
              <a:defRPr sz="2700" b="0">
                <a:solidFill>
                  <a:srgbClr val="19324D"/>
                </a:solidFill>
                <a:latin typeface="Arial"/>
                <a:ea typeface="Arial"/>
                <a:cs typeface="Arial"/>
              </a:defRPr>
            </a:lvl1pPr>
            <a:lvl2pPr algn="l">
              <a:buNone/>
              <a:defRPr sz="2700" b="0">
                <a:solidFill>
                  <a:srgbClr val="19324D"/>
                </a:solidFill>
                <a:latin typeface="Arial"/>
                <a:ea typeface="Arial"/>
                <a:cs typeface="Arial"/>
              </a:defRPr>
            </a:lvl2pPr>
            <a:lvl3pPr algn="l">
              <a:buNone/>
              <a:defRPr sz="2700" b="0">
                <a:solidFill>
                  <a:srgbClr val="19324D"/>
                </a:solidFill>
                <a:latin typeface="Arial"/>
                <a:ea typeface="Arial"/>
                <a:cs typeface="Arial"/>
              </a:defRPr>
            </a:lvl3pPr>
            <a:lvl4pPr algn="l">
              <a:buNone/>
              <a:defRPr sz="2700" b="0">
                <a:solidFill>
                  <a:srgbClr val="19324D"/>
                </a:solidFill>
                <a:latin typeface="Arial"/>
                <a:ea typeface="Arial"/>
                <a:cs typeface="Arial"/>
              </a:defRPr>
            </a:lvl4pPr>
            <a:lvl5pPr algn="l">
              <a:buNone/>
              <a:defRPr sz="2700" b="0">
                <a:solidFill>
                  <a:srgbClr val="19324D"/>
                </a:solidFill>
                <a:latin typeface="Arial"/>
                <a:ea typeface="Arial"/>
                <a:cs typeface="Arial"/>
              </a:defRPr>
            </a:lvl5pPr>
            <a:lvl6pPr algn="l">
              <a:buNone/>
              <a:defRPr sz="2700" b="0">
                <a:solidFill>
                  <a:srgbClr val="19324D"/>
                </a:solidFill>
                <a:latin typeface="Arial"/>
                <a:ea typeface="Arial"/>
                <a:cs typeface="Arial"/>
              </a:defRPr>
            </a:lvl6pPr>
            <a:lvl7pPr algn="l">
              <a:buNone/>
              <a:defRPr sz="2700" b="0">
                <a:solidFill>
                  <a:srgbClr val="19324D"/>
                </a:solidFill>
                <a:latin typeface="Arial"/>
                <a:ea typeface="Arial"/>
                <a:cs typeface="Arial"/>
              </a:defRPr>
            </a:lvl7pPr>
            <a:lvl8pPr algn="l">
              <a:buNone/>
              <a:defRPr sz="2700" b="0">
                <a:solidFill>
                  <a:srgbClr val="19324D"/>
                </a:solidFill>
                <a:latin typeface="Arial"/>
                <a:ea typeface="Arial"/>
                <a:cs typeface="Arial"/>
              </a:defRPr>
            </a:lvl8pPr>
            <a:lvl9pPr algn="l">
              <a:buNone/>
              <a:defRPr sz="2700" b="0">
                <a:solidFill>
                  <a:srgbClr val="19324D"/>
                </a:solidFill>
                <a:latin typeface="Arial"/>
                <a:ea typeface="Arial"/>
                <a:cs typeface="Arial"/>
              </a:defRPr>
            </a:lvl9pPr>
          </a:lstStyle>
          <a:p xmlns:a="http://schemas.openxmlformats.org/drawingml/2006/main">
            <a:pPr algn="l">
              <a:lnSpc>
                <a:spcPct val="112000"/>
              </a:lnSpc>
              <a:buNone/>
              <a:defRPr sz="2700" b="0">
                <a:solidFill>
                  <a:srgbClr val="19324D"/>
                </a:solidFill>
                <a:latin typeface="Arial"/>
                <a:ea typeface="Arial"/>
                <a:cs typeface="Arial"/>
              </a:defRPr>
            </a:pPr>
            <a:r>
              <a:rPr sz="2700" b="0">
                <a:solidFill>
                  <a:srgbClr val="19324D"/>
                </a:solidFill>
                <a:latin typeface="Arial"/>
                <a:ea typeface="Arial"/>
                <a:cs typeface="Arial"/>
              </a:rPr>
              <a:t>v</a:t>
            </a:r>
          </a:p>
        </p:txBody>
      </p:sp>
      <p:sp>
        <p:nvSpPr>
          <p:cNvPr id="34" name="math-4-1">
            <a:extLst xmlns:a="http://schemas.openxmlformats.org/drawingml/2006/main">
              <a:ext uri="{FF2B5EF4-FFF2-40B4-BE49-F238E27FC236}">
                <a16:creationId xmlns:a16="http://schemas.microsoft.com/office/drawing/2014/main" id="{5BB74E9E-B612-419D-8060-223A0FA2D20C}"/>
              </a:ext>
            </a:extLst>
          </p:cNvPr>
          <p:cNvSpPr>
            <a:spLocks xmlns:a="http://schemas.openxmlformats.org/drawingml/2006/main" noGrp="1"/>
          </p:cNvSpPr>
          <p:nvPr/>
        </p:nvSpPr>
        <p:spPr>
          <a:xfrm xmlns:a="http://schemas.openxmlformats.org/drawingml/2006/main">
            <a:off x="5505450" y="4083939"/>
            <a:ext cx="540734" cy="3055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82" b="0">
                <a:solidFill>
                  <a:srgbClr val="19324D"/>
                </a:solidFill>
                <a:latin typeface="Arial"/>
                <a:ea typeface="Arial"/>
                <a:cs typeface="Arial"/>
              </a:defRPr>
            </a:defPPr>
            <a:lvl1pPr algn="l">
              <a:buNone/>
              <a:defRPr sz="1782" b="0">
                <a:solidFill>
                  <a:srgbClr val="19324D"/>
                </a:solidFill>
                <a:latin typeface="Arial"/>
                <a:ea typeface="Arial"/>
                <a:cs typeface="Arial"/>
              </a:defRPr>
            </a:lvl1pPr>
            <a:lvl2pPr algn="l">
              <a:buNone/>
              <a:defRPr sz="1782" b="0">
                <a:solidFill>
                  <a:srgbClr val="19324D"/>
                </a:solidFill>
                <a:latin typeface="Arial"/>
                <a:ea typeface="Arial"/>
                <a:cs typeface="Arial"/>
              </a:defRPr>
            </a:lvl2pPr>
            <a:lvl3pPr algn="l">
              <a:buNone/>
              <a:defRPr sz="1782" b="0">
                <a:solidFill>
                  <a:srgbClr val="19324D"/>
                </a:solidFill>
                <a:latin typeface="Arial"/>
                <a:ea typeface="Arial"/>
                <a:cs typeface="Arial"/>
              </a:defRPr>
            </a:lvl3pPr>
            <a:lvl4pPr algn="l">
              <a:buNone/>
              <a:defRPr sz="1782" b="0">
                <a:solidFill>
                  <a:srgbClr val="19324D"/>
                </a:solidFill>
                <a:latin typeface="Arial"/>
                <a:ea typeface="Arial"/>
                <a:cs typeface="Arial"/>
              </a:defRPr>
            </a:lvl4pPr>
            <a:lvl5pPr algn="l">
              <a:buNone/>
              <a:defRPr sz="1782" b="0">
                <a:solidFill>
                  <a:srgbClr val="19324D"/>
                </a:solidFill>
                <a:latin typeface="Arial"/>
                <a:ea typeface="Arial"/>
                <a:cs typeface="Arial"/>
              </a:defRPr>
            </a:lvl5pPr>
            <a:lvl6pPr algn="l">
              <a:buNone/>
              <a:defRPr sz="1782" b="0">
                <a:solidFill>
                  <a:srgbClr val="19324D"/>
                </a:solidFill>
                <a:latin typeface="Arial"/>
                <a:ea typeface="Arial"/>
                <a:cs typeface="Arial"/>
              </a:defRPr>
            </a:lvl6pPr>
            <a:lvl7pPr algn="l">
              <a:buNone/>
              <a:defRPr sz="1782" b="0">
                <a:solidFill>
                  <a:srgbClr val="19324D"/>
                </a:solidFill>
                <a:latin typeface="Arial"/>
                <a:ea typeface="Arial"/>
                <a:cs typeface="Arial"/>
              </a:defRPr>
            </a:lvl7pPr>
            <a:lvl8pPr algn="l">
              <a:buNone/>
              <a:defRPr sz="1782" b="0">
                <a:solidFill>
                  <a:srgbClr val="19324D"/>
                </a:solidFill>
                <a:latin typeface="Arial"/>
                <a:ea typeface="Arial"/>
                <a:cs typeface="Arial"/>
              </a:defRPr>
            </a:lvl8pPr>
            <a:lvl9pPr algn="l">
              <a:buNone/>
              <a:defRPr sz="1782" b="0">
                <a:solidFill>
                  <a:srgbClr val="19324D"/>
                </a:solidFill>
                <a:latin typeface="Arial"/>
                <a:ea typeface="Arial"/>
                <a:cs typeface="Arial"/>
              </a:defRPr>
            </a:lvl9pPr>
          </a:lstStyle>
          <a:p xmlns:a="http://schemas.openxmlformats.org/drawingml/2006/main">
            <a:pPr algn="l">
              <a:lnSpc>
                <a:spcPct val="112000"/>
              </a:lnSpc>
              <a:buNone/>
              <a:defRPr sz="1782" b="0">
                <a:solidFill>
                  <a:srgbClr val="19324D"/>
                </a:solidFill>
                <a:latin typeface="Arial"/>
                <a:ea typeface="Arial"/>
                <a:cs typeface="Arial"/>
              </a:defRPr>
            </a:pPr>
            <a:r>
              <a:rPr sz="1782" b="0">
                <a:solidFill>
                  <a:srgbClr val="19324D"/>
                </a:solidFill>
                <a:latin typeface="Arial"/>
                <a:ea typeface="Arial"/>
                <a:cs typeface="Arial"/>
              </a:rPr>
              <a:t>avg,x</a:t>
            </a:r>
          </a:p>
        </p:txBody>
      </p:sp>
      <p:sp>
        <p:nvSpPr>
          <p:cNvPr id="35" name="math-4-2">
            <a:extLst xmlns:a="http://schemas.openxmlformats.org/drawingml/2006/main">
              <a:ext uri="{FF2B5EF4-FFF2-40B4-BE49-F238E27FC236}">
                <a16:creationId xmlns:a16="http://schemas.microsoft.com/office/drawing/2014/main" id="{2464F8CC-A030-4841-A96B-0325C36B6761}"/>
              </a:ext>
            </a:extLst>
          </p:cNvPr>
          <p:cNvSpPr>
            <a:spLocks xmlns:a="http://schemas.openxmlformats.org/drawingml/2006/main" noGrp="1"/>
          </p:cNvSpPr>
          <p:nvPr/>
        </p:nvSpPr>
        <p:spPr>
          <a:xfrm xmlns:a="http://schemas.openxmlformats.org/drawingml/2006/main">
            <a:off x="6046184" y="3943350"/>
            <a:ext cx="1191958"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00" b="0">
                <a:solidFill>
                  <a:srgbClr val="19324D"/>
                </a:solidFill>
                <a:latin typeface="Arial"/>
                <a:ea typeface="Arial"/>
                <a:cs typeface="Arial"/>
              </a:defRPr>
            </a:defPPr>
            <a:lvl1pPr algn="l">
              <a:buNone/>
              <a:defRPr sz="2700" b="0">
                <a:solidFill>
                  <a:srgbClr val="19324D"/>
                </a:solidFill>
                <a:latin typeface="Arial"/>
                <a:ea typeface="Arial"/>
                <a:cs typeface="Arial"/>
              </a:defRPr>
            </a:lvl1pPr>
            <a:lvl2pPr algn="l">
              <a:buNone/>
              <a:defRPr sz="2700" b="0">
                <a:solidFill>
                  <a:srgbClr val="19324D"/>
                </a:solidFill>
                <a:latin typeface="Arial"/>
                <a:ea typeface="Arial"/>
                <a:cs typeface="Arial"/>
              </a:defRPr>
            </a:lvl2pPr>
            <a:lvl3pPr algn="l">
              <a:buNone/>
              <a:defRPr sz="2700" b="0">
                <a:solidFill>
                  <a:srgbClr val="19324D"/>
                </a:solidFill>
                <a:latin typeface="Arial"/>
                <a:ea typeface="Arial"/>
                <a:cs typeface="Arial"/>
              </a:defRPr>
            </a:lvl3pPr>
            <a:lvl4pPr algn="l">
              <a:buNone/>
              <a:defRPr sz="2700" b="0">
                <a:solidFill>
                  <a:srgbClr val="19324D"/>
                </a:solidFill>
                <a:latin typeface="Arial"/>
                <a:ea typeface="Arial"/>
                <a:cs typeface="Arial"/>
              </a:defRPr>
            </a:lvl4pPr>
            <a:lvl5pPr algn="l">
              <a:buNone/>
              <a:defRPr sz="2700" b="0">
                <a:solidFill>
                  <a:srgbClr val="19324D"/>
                </a:solidFill>
                <a:latin typeface="Arial"/>
                <a:ea typeface="Arial"/>
                <a:cs typeface="Arial"/>
              </a:defRPr>
            </a:lvl5pPr>
            <a:lvl6pPr algn="l">
              <a:buNone/>
              <a:defRPr sz="2700" b="0">
                <a:solidFill>
                  <a:srgbClr val="19324D"/>
                </a:solidFill>
                <a:latin typeface="Arial"/>
                <a:ea typeface="Arial"/>
                <a:cs typeface="Arial"/>
              </a:defRPr>
            </a:lvl6pPr>
            <a:lvl7pPr algn="l">
              <a:buNone/>
              <a:defRPr sz="2700" b="0">
                <a:solidFill>
                  <a:srgbClr val="19324D"/>
                </a:solidFill>
                <a:latin typeface="Arial"/>
                <a:ea typeface="Arial"/>
                <a:cs typeface="Arial"/>
              </a:defRPr>
            </a:lvl7pPr>
            <a:lvl8pPr algn="l">
              <a:buNone/>
              <a:defRPr sz="2700" b="0">
                <a:solidFill>
                  <a:srgbClr val="19324D"/>
                </a:solidFill>
                <a:latin typeface="Arial"/>
                <a:ea typeface="Arial"/>
                <a:cs typeface="Arial"/>
              </a:defRPr>
            </a:lvl8pPr>
            <a:lvl9pPr algn="l">
              <a:buNone/>
              <a:defRPr sz="2700" b="0">
                <a:solidFill>
                  <a:srgbClr val="19324D"/>
                </a:solidFill>
                <a:latin typeface="Arial"/>
                <a:ea typeface="Arial"/>
                <a:cs typeface="Arial"/>
              </a:defRPr>
            </a:lvl9pPr>
          </a:lstStyle>
          <a:p xmlns:a="http://schemas.openxmlformats.org/drawingml/2006/main">
            <a:pPr algn="l">
              <a:lnSpc>
                <a:spcPct val="112000"/>
              </a:lnSpc>
              <a:buNone/>
              <a:defRPr sz="2700" b="0">
                <a:solidFill>
                  <a:srgbClr val="19324D"/>
                </a:solidFill>
                <a:latin typeface="Arial"/>
                <a:ea typeface="Arial"/>
                <a:cs typeface="Arial"/>
              </a:defRPr>
            </a:pPr>
            <a:r>
              <a:rPr sz="2700" b="0">
                <a:solidFill>
                  <a:srgbClr val="19324D"/>
                </a:solidFill>
                <a:latin typeface="Arial"/>
                <a:ea typeface="Arial"/>
                <a:cs typeface="Arial"/>
              </a:rPr>
              <a:t> = Δx/Δt</a:t>
            </a:r>
          </a:p>
        </p:txBody>
      </p:sp>
      <p:sp>
        <p:nvSpPr>
          <p:cNvPr id="36" name="body">
            <a:extLst xmlns:a="http://schemas.openxmlformats.org/drawingml/2006/main">
              <a:ext uri="{FF2B5EF4-FFF2-40B4-BE49-F238E27FC236}">
                <a16:creationId xmlns:a16="http://schemas.microsoft.com/office/drawing/2014/main" id="{4F400762-ACD7-4EF7-8607-B1CFF618D6F3}"/>
              </a:ext>
            </a:extLst>
          </p:cNvPr>
          <p:cNvSpPr>
            <a:spLocks xmlns:a="http://schemas.openxmlformats.org/drawingml/2006/main" noGrp="1"/>
          </p:cNvSpPr>
          <p:nvPr/>
        </p:nvSpPr>
        <p:spPr>
          <a:xfrm xmlns:a="http://schemas.openxmlformats.org/drawingml/2006/main">
            <a:off x="5334000" y="514350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 sign gives the direction of the net displacement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along the chosen axis.</a:t>
            </a:r>
          </a:p>
        </p:txBody>
      </p:sp>
    </p:spTree>
    <p:extLst>
      <p:ext uri="{BB962C8B-B14F-4D97-AF65-F5344CB8AC3E}">
        <p14:creationId xmlns:p14="http://schemas.microsoft.com/office/powerpoint/2010/main" val="59632250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Average velocity between two recorded times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3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9</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3</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B0E06709-9A65-4E0B-A7E8-750E68C96216}"/>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99E10103-B1E0-418C-8040-5ADF0F3A6F6E}"/>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24" name="body">
            <a:extLst xmlns:a="http://schemas.openxmlformats.org/drawingml/2006/main">
              <a:ext uri="{FF2B5EF4-FFF2-40B4-BE49-F238E27FC236}">
                <a16:creationId xmlns:a16="http://schemas.microsoft.com/office/drawing/2014/main" id="{53DC7782-A6F9-4806-B4B1-5DDD0B267577}"/>
              </a:ext>
            </a:extLst>
          </p:cNvPr>
          <p:cNvSpPr>
            <a:spLocks xmlns:a="http://schemas.openxmlformats.org/drawingml/2006/main" noGrp="1"/>
          </p:cNvSpPr>
          <p:nvPr/>
        </p:nvSpPr>
        <p:spPr>
          <a:xfrm xmlns:a="http://schemas.openxmlformats.org/drawingml/2006/main">
            <a:off x="952500" y="2390775"/>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Positive direction: right</a:t>
            </a:r>
          </a:p>
        </p:txBody>
      </p:sp>
      <p:sp>
        <p:nvSpPr>
          <p:cNvPr id="25" name="math-5-0">
            <a:extLst xmlns:a="http://schemas.openxmlformats.org/drawingml/2006/main">
              <a:ext uri="{FF2B5EF4-FFF2-40B4-BE49-F238E27FC236}">
                <a16:creationId xmlns:a16="http://schemas.microsoft.com/office/drawing/2014/main" id="{A8C59D4F-A6CF-4A8A-995F-940A2D474473}"/>
              </a:ext>
            </a:extLst>
          </p:cNvPr>
          <p:cNvSpPr>
            <a:spLocks xmlns:a="http://schemas.openxmlformats.org/drawingml/2006/main" noGrp="1"/>
          </p:cNvSpPr>
          <p:nvPr/>
        </p:nvSpPr>
        <p:spPr>
          <a:xfrm xmlns:a="http://schemas.openxmlformats.org/drawingml/2006/main">
            <a:off x="952500" y="3095625"/>
            <a:ext cx="71438"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a:t>
            </a:r>
          </a:p>
        </p:txBody>
      </p:sp>
      <p:sp>
        <p:nvSpPr>
          <p:cNvPr id="26" name="math-5-1">
            <a:extLst xmlns:a="http://schemas.openxmlformats.org/drawingml/2006/main">
              <a:ext uri="{FF2B5EF4-FFF2-40B4-BE49-F238E27FC236}">
                <a16:creationId xmlns:a16="http://schemas.microsoft.com/office/drawing/2014/main" id="{6A13BF80-6C0D-4459-90D0-AF253BB05E3F}"/>
              </a:ext>
            </a:extLst>
          </p:cNvPr>
          <p:cNvSpPr>
            <a:spLocks xmlns:a="http://schemas.openxmlformats.org/drawingml/2006/main" noGrp="1"/>
          </p:cNvSpPr>
          <p:nvPr/>
        </p:nvSpPr>
        <p:spPr>
          <a:xfrm xmlns:a="http://schemas.openxmlformats.org/drawingml/2006/main">
            <a:off x="1023938" y="3201067"/>
            <a:ext cx="37719" cy="2291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buNone/>
              <a:defRPr sz="1337" b="0">
                <a:solidFill>
                  <a:srgbClr val="19324D"/>
                </a:solidFill>
                <a:latin typeface="Arial"/>
                <a:ea typeface="Arial"/>
                <a:cs typeface="Arial"/>
              </a:defRPr>
            </a:lvl1pPr>
            <a:lvl2pPr algn="l">
              <a:buNone/>
              <a:defRPr sz="1337" b="0">
                <a:solidFill>
                  <a:srgbClr val="19324D"/>
                </a:solidFill>
                <a:latin typeface="Arial"/>
                <a:ea typeface="Arial"/>
                <a:cs typeface="Arial"/>
              </a:defRPr>
            </a:lvl2pPr>
            <a:lvl3pPr algn="l">
              <a:buNone/>
              <a:defRPr sz="1337" b="0">
                <a:solidFill>
                  <a:srgbClr val="19324D"/>
                </a:solidFill>
                <a:latin typeface="Arial"/>
                <a:ea typeface="Arial"/>
                <a:cs typeface="Arial"/>
              </a:defRPr>
            </a:lvl3pPr>
            <a:lvl4pPr algn="l">
              <a:buNone/>
              <a:defRPr sz="1337" b="0">
                <a:solidFill>
                  <a:srgbClr val="19324D"/>
                </a:solidFill>
                <a:latin typeface="Arial"/>
                <a:ea typeface="Arial"/>
                <a:cs typeface="Arial"/>
              </a:defRPr>
            </a:lvl4pPr>
            <a:lvl5pPr algn="l">
              <a:buNone/>
              <a:defRPr sz="1337" b="0">
                <a:solidFill>
                  <a:srgbClr val="19324D"/>
                </a:solidFill>
                <a:latin typeface="Arial"/>
                <a:ea typeface="Arial"/>
                <a:cs typeface="Arial"/>
              </a:defRPr>
            </a:lvl5pPr>
            <a:lvl6pPr algn="l">
              <a:buNone/>
              <a:defRPr sz="1337" b="0">
                <a:solidFill>
                  <a:srgbClr val="19324D"/>
                </a:solidFill>
                <a:latin typeface="Arial"/>
                <a:ea typeface="Arial"/>
                <a:cs typeface="Arial"/>
              </a:defRPr>
            </a:lvl6pPr>
            <a:lvl7pPr algn="l">
              <a:buNone/>
              <a:defRPr sz="1337" b="0">
                <a:solidFill>
                  <a:srgbClr val="19324D"/>
                </a:solidFill>
                <a:latin typeface="Arial"/>
                <a:ea typeface="Arial"/>
                <a:cs typeface="Arial"/>
              </a:defRPr>
            </a:lvl7pPr>
            <a:lvl8pPr algn="l">
              <a:buNone/>
              <a:defRPr sz="1337" b="0">
                <a:solidFill>
                  <a:srgbClr val="19324D"/>
                </a:solidFill>
                <a:latin typeface="Arial"/>
                <a:ea typeface="Arial"/>
                <a:cs typeface="Arial"/>
              </a:defRPr>
            </a:lvl8pPr>
            <a:lvl9pPr algn="l">
              <a:buNone/>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i</a:t>
            </a:r>
          </a:p>
        </p:txBody>
      </p:sp>
      <p:sp>
        <p:nvSpPr>
          <p:cNvPr id="27" name="math-5-2">
            <a:extLst xmlns:a="http://schemas.openxmlformats.org/drawingml/2006/main">
              <a:ext uri="{FF2B5EF4-FFF2-40B4-BE49-F238E27FC236}">
                <a16:creationId xmlns:a16="http://schemas.microsoft.com/office/drawing/2014/main" id="{3ACE757F-FB42-4784-B597-04BACC44B5AF}"/>
              </a:ext>
            </a:extLst>
          </p:cNvPr>
          <p:cNvSpPr>
            <a:spLocks xmlns:a="http://schemas.openxmlformats.org/drawingml/2006/main" noGrp="1"/>
          </p:cNvSpPr>
          <p:nvPr/>
        </p:nvSpPr>
        <p:spPr>
          <a:xfrm xmlns:a="http://schemas.openxmlformats.org/drawingml/2006/main">
            <a:off x="1061657" y="3095625"/>
            <a:ext cx="1193578"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 = 2.0 s,  x</a:t>
            </a:r>
          </a:p>
        </p:txBody>
      </p:sp>
      <p:sp>
        <p:nvSpPr>
          <p:cNvPr id="28" name="math-5-3">
            <a:extLst xmlns:a="http://schemas.openxmlformats.org/drawingml/2006/main">
              <a:ext uri="{FF2B5EF4-FFF2-40B4-BE49-F238E27FC236}">
                <a16:creationId xmlns:a16="http://schemas.microsoft.com/office/drawing/2014/main" id="{32AA9C17-BBC0-4914-B5E0-9DBB51516696}"/>
              </a:ext>
            </a:extLst>
          </p:cNvPr>
          <p:cNvSpPr>
            <a:spLocks xmlns:a="http://schemas.openxmlformats.org/drawingml/2006/main" noGrp="1"/>
          </p:cNvSpPr>
          <p:nvPr/>
        </p:nvSpPr>
        <p:spPr>
          <a:xfrm xmlns:a="http://schemas.openxmlformats.org/drawingml/2006/main">
            <a:off x="2255234" y="3201067"/>
            <a:ext cx="37719" cy="2291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buNone/>
              <a:defRPr sz="1337" b="0">
                <a:solidFill>
                  <a:srgbClr val="19324D"/>
                </a:solidFill>
                <a:latin typeface="Arial"/>
                <a:ea typeface="Arial"/>
                <a:cs typeface="Arial"/>
              </a:defRPr>
            </a:lvl1pPr>
            <a:lvl2pPr algn="l">
              <a:buNone/>
              <a:defRPr sz="1337" b="0">
                <a:solidFill>
                  <a:srgbClr val="19324D"/>
                </a:solidFill>
                <a:latin typeface="Arial"/>
                <a:ea typeface="Arial"/>
                <a:cs typeface="Arial"/>
              </a:defRPr>
            </a:lvl2pPr>
            <a:lvl3pPr algn="l">
              <a:buNone/>
              <a:defRPr sz="1337" b="0">
                <a:solidFill>
                  <a:srgbClr val="19324D"/>
                </a:solidFill>
                <a:latin typeface="Arial"/>
                <a:ea typeface="Arial"/>
                <a:cs typeface="Arial"/>
              </a:defRPr>
            </a:lvl3pPr>
            <a:lvl4pPr algn="l">
              <a:buNone/>
              <a:defRPr sz="1337" b="0">
                <a:solidFill>
                  <a:srgbClr val="19324D"/>
                </a:solidFill>
                <a:latin typeface="Arial"/>
                <a:ea typeface="Arial"/>
                <a:cs typeface="Arial"/>
              </a:defRPr>
            </a:lvl4pPr>
            <a:lvl5pPr algn="l">
              <a:buNone/>
              <a:defRPr sz="1337" b="0">
                <a:solidFill>
                  <a:srgbClr val="19324D"/>
                </a:solidFill>
                <a:latin typeface="Arial"/>
                <a:ea typeface="Arial"/>
                <a:cs typeface="Arial"/>
              </a:defRPr>
            </a:lvl5pPr>
            <a:lvl6pPr algn="l">
              <a:buNone/>
              <a:defRPr sz="1337" b="0">
                <a:solidFill>
                  <a:srgbClr val="19324D"/>
                </a:solidFill>
                <a:latin typeface="Arial"/>
                <a:ea typeface="Arial"/>
                <a:cs typeface="Arial"/>
              </a:defRPr>
            </a:lvl6pPr>
            <a:lvl7pPr algn="l">
              <a:buNone/>
              <a:defRPr sz="1337" b="0">
                <a:solidFill>
                  <a:srgbClr val="19324D"/>
                </a:solidFill>
                <a:latin typeface="Arial"/>
                <a:ea typeface="Arial"/>
                <a:cs typeface="Arial"/>
              </a:defRPr>
            </a:lvl7pPr>
            <a:lvl8pPr algn="l">
              <a:buNone/>
              <a:defRPr sz="1337" b="0">
                <a:solidFill>
                  <a:srgbClr val="19324D"/>
                </a:solidFill>
                <a:latin typeface="Arial"/>
                <a:ea typeface="Arial"/>
                <a:cs typeface="Arial"/>
              </a:defRPr>
            </a:lvl8pPr>
            <a:lvl9pPr algn="l">
              <a:buNone/>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i</a:t>
            </a:r>
          </a:p>
        </p:txBody>
      </p:sp>
      <p:sp>
        <p:nvSpPr>
          <p:cNvPr id="29" name="math-5-4">
            <a:extLst xmlns:a="http://schemas.openxmlformats.org/drawingml/2006/main">
              <a:ext uri="{FF2B5EF4-FFF2-40B4-BE49-F238E27FC236}">
                <a16:creationId xmlns:a16="http://schemas.microsoft.com/office/drawing/2014/main" id="{C7ACEC07-1F16-48AE-822F-7B1E80C22C20}"/>
              </a:ext>
            </a:extLst>
          </p:cNvPr>
          <p:cNvSpPr>
            <a:spLocks xmlns:a="http://schemas.openxmlformats.org/drawingml/2006/main" noGrp="1"/>
          </p:cNvSpPr>
          <p:nvPr/>
        </p:nvSpPr>
        <p:spPr>
          <a:xfrm xmlns:a="http://schemas.openxmlformats.org/drawingml/2006/main">
            <a:off x="2292953" y="3095625"/>
            <a:ext cx="1086421"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 = +5.0 m</a:t>
            </a:r>
          </a:p>
        </p:txBody>
      </p:sp>
      <p:sp>
        <p:nvSpPr>
          <p:cNvPr id="30" name="math-6-0">
            <a:extLst xmlns:a="http://schemas.openxmlformats.org/drawingml/2006/main">
              <a:ext uri="{FF2B5EF4-FFF2-40B4-BE49-F238E27FC236}">
                <a16:creationId xmlns:a16="http://schemas.microsoft.com/office/drawing/2014/main" id="{C7DCBF03-BFF4-4747-A44C-D9B5B6ECF17D}"/>
              </a:ext>
            </a:extLst>
          </p:cNvPr>
          <p:cNvSpPr>
            <a:spLocks xmlns:a="http://schemas.openxmlformats.org/drawingml/2006/main" noGrp="1"/>
          </p:cNvSpPr>
          <p:nvPr/>
        </p:nvSpPr>
        <p:spPr>
          <a:xfrm xmlns:a="http://schemas.openxmlformats.org/drawingml/2006/main">
            <a:off x="952500" y="3924300"/>
            <a:ext cx="71438"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a:t>
            </a:r>
          </a:p>
        </p:txBody>
      </p:sp>
      <p:sp>
        <p:nvSpPr>
          <p:cNvPr id="31" name="math-6-1">
            <a:extLst xmlns:a="http://schemas.openxmlformats.org/drawingml/2006/main">
              <a:ext uri="{FF2B5EF4-FFF2-40B4-BE49-F238E27FC236}">
                <a16:creationId xmlns:a16="http://schemas.microsoft.com/office/drawing/2014/main" id="{F24EE9DD-A561-4881-B4A2-28E1E915E29C}"/>
              </a:ext>
            </a:extLst>
          </p:cNvPr>
          <p:cNvSpPr>
            <a:spLocks xmlns:a="http://schemas.openxmlformats.org/drawingml/2006/main" noGrp="1"/>
          </p:cNvSpPr>
          <p:nvPr/>
        </p:nvSpPr>
        <p:spPr>
          <a:xfrm xmlns:a="http://schemas.openxmlformats.org/drawingml/2006/main">
            <a:off x="1023938" y="4029742"/>
            <a:ext cx="47149" cy="2291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buNone/>
              <a:defRPr sz="1337" b="0">
                <a:solidFill>
                  <a:srgbClr val="19324D"/>
                </a:solidFill>
                <a:latin typeface="Arial"/>
                <a:ea typeface="Arial"/>
                <a:cs typeface="Arial"/>
              </a:defRPr>
            </a:lvl1pPr>
            <a:lvl2pPr algn="l">
              <a:buNone/>
              <a:defRPr sz="1337" b="0">
                <a:solidFill>
                  <a:srgbClr val="19324D"/>
                </a:solidFill>
                <a:latin typeface="Arial"/>
                <a:ea typeface="Arial"/>
                <a:cs typeface="Arial"/>
              </a:defRPr>
            </a:lvl2pPr>
            <a:lvl3pPr algn="l">
              <a:buNone/>
              <a:defRPr sz="1337" b="0">
                <a:solidFill>
                  <a:srgbClr val="19324D"/>
                </a:solidFill>
                <a:latin typeface="Arial"/>
                <a:ea typeface="Arial"/>
                <a:cs typeface="Arial"/>
              </a:defRPr>
            </a:lvl3pPr>
            <a:lvl4pPr algn="l">
              <a:buNone/>
              <a:defRPr sz="1337" b="0">
                <a:solidFill>
                  <a:srgbClr val="19324D"/>
                </a:solidFill>
                <a:latin typeface="Arial"/>
                <a:ea typeface="Arial"/>
                <a:cs typeface="Arial"/>
              </a:defRPr>
            </a:lvl4pPr>
            <a:lvl5pPr algn="l">
              <a:buNone/>
              <a:defRPr sz="1337" b="0">
                <a:solidFill>
                  <a:srgbClr val="19324D"/>
                </a:solidFill>
                <a:latin typeface="Arial"/>
                <a:ea typeface="Arial"/>
                <a:cs typeface="Arial"/>
              </a:defRPr>
            </a:lvl5pPr>
            <a:lvl6pPr algn="l">
              <a:buNone/>
              <a:defRPr sz="1337" b="0">
                <a:solidFill>
                  <a:srgbClr val="19324D"/>
                </a:solidFill>
                <a:latin typeface="Arial"/>
                <a:ea typeface="Arial"/>
                <a:cs typeface="Arial"/>
              </a:defRPr>
            </a:lvl6pPr>
            <a:lvl7pPr algn="l">
              <a:buNone/>
              <a:defRPr sz="1337" b="0">
                <a:solidFill>
                  <a:srgbClr val="19324D"/>
                </a:solidFill>
                <a:latin typeface="Arial"/>
                <a:ea typeface="Arial"/>
                <a:cs typeface="Arial"/>
              </a:defRPr>
            </a:lvl7pPr>
            <a:lvl8pPr algn="l">
              <a:buNone/>
              <a:defRPr sz="1337" b="0">
                <a:solidFill>
                  <a:srgbClr val="19324D"/>
                </a:solidFill>
                <a:latin typeface="Arial"/>
                <a:ea typeface="Arial"/>
                <a:cs typeface="Arial"/>
              </a:defRPr>
            </a:lvl8pPr>
            <a:lvl9pPr algn="l">
              <a:buNone/>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f</a:t>
            </a:r>
          </a:p>
        </p:txBody>
      </p:sp>
      <p:sp>
        <p:nvSpPr>
          <p:cNvPr id="32" name="math-6-2">
            <a:extLst xmlns:a="http://schemas.openxmlformats.org/drawingml/2006/main">
              <a:ext uri="{FF2B5EF4-FFF2-40B4-BE49-F238E27FC236}">
                <a16:creationId xmlns:a16="http://schemas.microsoft.com/office/drawing/2014/main" id="{973A0841-B751-4314-BE87-21DB4C204AA4}"/>
              </a:ext>
            </a:extLst>
          </p:cNvPr>
          <p:cNvSpPr>
            <a:spLocks xmlns:a="http://schemas.openxmlformats.org/drawingml/2006/main" noGrp="1"/>
          </p:cNvSpPr>
          <p:nvPr/>
        </p:nvSpPr>
        <p:spPr>
          <a:xfrm xmlns:a="http://schemas.openxmlformats.org/drawingml/2006/main">
            <a:off x="1071086" y="3924300"/>
            <a:ext cx="1193578"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 = 6.0 s,  x</a:t>
            </a:r>
          </a:p>
        </p:txBody>
      </p:sp>
      <p:sp>
        <p:nvSpPr>
          <p:cNvPr id="33" name="math-6-3">
            <a:extLst xmlns:a="http://schemas.openxmlformats.org/drawingml/2006/main">
              <a:ext uri="{FF2B5EF4-FFF2-40B4-BE49-F238E27FC236}">
                <a16:creationId xmlns:a16="http://schemas.microsoft.com/office/drawing/2014/main" id="{8B63DCCE-7C41-4016-8B29-8C9994537E93}"/>
              </a:ext>
            </a:extLst>
          </p:cNvPr>
          <p:cNvSpPr>
            <a:spLocks xmlns:a="http://schemas.openxmlformats.org/drawingml/2006/main" noGrp="1"/>
          </p:cNvSpPr>
          <p:nvPr/>
        </p:nvSpPr>
        <p:spPr>
          <a:xfrm xmlns:a="http://schemas.openxmlformats.org/drawingml/2006/main">
            <a:off x="2264664" y="4029742"/>
            <a:ext cx="47149" cy="2291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37" b="0">
                <a:solidFill>
                  <a:srgbClr val="19324D"/>
                </a:solidFill>
                <a:latin typeface="Arial"/>
                <a:ea typeface="Arial"/>
                <a:cs typeface="Arial"/>
              </a:defRPr>
            </a:defPPr>
            <a:lvl1pPr algn="l">
              <a:buNone/>
              <a:defRPr sz="1337" b="0">
                <a:solidFill>
                  <a:srgbClr val="19324D"/>
                </a:solidFill>
                <a:latin typeface="Arial"/>
                <a:ea typeface="Arial"/>
                <a:cs typeface="Arial"/>
              </a:defRPr>
            </a:lvl1pPr>
            <a:lvl2pPr algn="l">
              <a:buNone/>
              <a:defRPr sz="1337" b="0">
                <a:solidFill>
                  <a:srgbClr val="19324D"/>
                </a:solidFill>
                <a:latin typeface="Arial"/>
                <a:ea typeface="Arial"/>
                <a:cs typeface="Arial"/>
              </a:defRPr>
            </a:lvl2pPr>
            <a:lvl3pPr algn="l">
              <a:buNone/>
              <a:defRPr sz="1337" b="0">
                <a:solidFill>
                  <a:srgbClr val="19324D"/>
                </a:solidFill>
                <a:latin typeface="Arial"/>
                <a:ea typeface="Arial"/>
                <a:cs typeface="Arial"/>
              </a:defRPr>
            </a:lvl3pPr>
            <a:lvl4pPr algn="l">
              <a:buNone/>
              <a:defRPr sz="1337" b="0">
                <a:solidFill>
                  <a:srgbClr val="19324D"/>
                </a:solidFill>
                <a:latin typeface="Arial"/>
                <a:ea typeface="Arial"/>
                <a:cs typeface="Arial"/>
              </a:defRPr>
            </a:lvl4pPr>
            <a:lvl5pPr algn="l">
              <a:buNone/>
              <a:defRPr sz="1337" b="0">
                <a:solidFill>
                  <a:srgbClr val="19324D"/>
                </a:solidFill>
                <a:latin typeface="Arial"/>
                <a:ea typeface="Arial"/>
                <a:cs typeface="Arial"/>
              </a:defRPr>
            </a:lvl5pPr>
            <a:lvl6pPr algn="l">
              <a:buNone/>
              <a:defRPr sz="1337" b="0">
                <a:solidFill>
                  <a:srgbClr val="19324D"/>
                </a:solidFill>
                <a:latin typeface="Arial"/>
                <a:ea typeface="Arial"/>
                <a:cs typeface="Arial"/>
              </a:defRPr>
            </a:lvl6pPr>
            <a:lvl7pPr algn="l">
              <a:buNone/>
              <a:defRPr sz="1337" b="0">
                <a:solidFill>
                  <a:srgbClr val="19324D"/>
                </a:solidFill>
                <a:latin typeface="Arial"/>
                <a:ea typeface="Arial"/>
                <a:cs typeface="Arial"/>
              </a:defRPr>
            </a:lvl7pPr>
            <a:lvl8pPr algn="l">
              <a:buNone/>
              <a:defRPr sz="1337" b="0">
                <a:solidFill>
                  <a:srgbClr val="19324D"/>
                </a:solidFill>
                <a:latin typeface="Arial"/>
                <a:ea typeface="Arial"/>
                <a:cs typeface="Arial"/>
              </a:defRPr>
            </a:lvl8pPr>
            <a:lvl9pPr algn="l">
              <a:buNone/>
              <a:defRPr sz="1337" b="0">
                <a:solidFill>
                  <a:srgbClr val="19324D"/>
                </a:solidFill>
                <a:latin typeface="Arial"/>
                <a:ea typeface="Arial"/>
                <a:cs typeface="Arial"/>
              </a:defRPr>
            </a:lvl9pPr>
          </a:lstStyle>
          <a:p xmlns:a="http://schemas.openxmlformats.org/drawingml/2006/main">
            <a:pPr algn="l">
              <a:lnSpc>
                <a:spcPct val="112000"/>
              </a:lnSpc>
              <a:buNone/>
              <a:defRPr sz="1337" b="0">
                <a:solidFill>
                  <a:srgbClr val="19324D"/>
                </a:solidFill>
                <a:latin typeface="Arial"/>
                <a:ea typeface="Arial"/>
                <a:cs typeface="Arial"/>
              </a:defRPr>
            </a:pPr>
            <a:r>
              <a:rPr sz="1337" b="0">
                <a:solidFill>
                  <a:srgbClr val="19324D"/>
                </a:solidFill>
                <a:latin typeface="Arial"/>
                <a:ea typeface="Arial"/>
                <a:cs typeface="Arial"/>
              </a:rPr>
              <a:t>f</a:t>
            </a:r>
          </a:p>
        </p:txBody>
      </p:sp>
      <p:sp>
        <p:nvSpPr>
          <p:cNvPr id="34" name="math-6-4">
            <a:extLst xmlns:a="http://schemas.openxmlformats.org/drawingml/2006/main">
              <a:ext uri="{FF2B5EF4-FFF2-40B4-BE49-F238E27FC236}">
                <a16:creationId xmlns:a16="http://schemas.microsoft.com/office/drawing/2014/main" id="{ECEC6F11-A385-4895-A1AE-6239A0D362DA}"/>
              </a:ext>
            </a:extLst>
          </p:cNvPr>
          <p:cNvSpPr>
            <a:spLocks xmlns:a="http://schemas.openxmlformats.org/drawingml/2006/main" noGrp="1"/>
          </p:cNvSpPr>
          <p:nvPr/>
        </p:nvSpPr>
        <p:spPr>
          <a:xfrm xmlns:a="http://schemas.openxmlformats.org/drawingml/2006/main">
            <a:off x="2311813" y="3924300"/>
            <a:ext cx="1086421"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 = −3.0 m</a:t>
            </a:r>
          </a:p>
        </p:txBody>
      </p:sp>
      <p:sp>
        <p:nvSpPr>
          <p:cNvPr id="35" name="question-part-a">
            <a:extLst xmlns:a="http://schemas.openxmlformats.org/drawingml/2006/main">
              <a:ext uri="{FF2B5EF4-FFF2-40B4-BE49-F238E27FC236}">
                <a16:creationId xmlns:a16="http://schemas.microsoft.com/office/drawing/2014/main" id="{FD954853-3C6E-4BEF-9866-877852EB8607}"/>
              </a:ext>
            </a:extLst>
          </p:cNvPr>
          <p:cNvSpPr>
            <a:spLocks xmlns:a="http://schemas.openxmlformats.org/drawingml/2006/main" noGrp="1"/>
          </p:cNvSpPr>
          <p:nvPr/>
        </p:nvSpPr>
        <p:spPr>
          <a:xfrm xmlns:a="http://schemas.openxmlformats.org/drawingml/2006/main">
            <a:off x="5334000" y="1924050"/>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 Calculate the displacement and elapsed time.</a:t>
            </a:r>
          </a:p>
        </p:txBody>
      </p:sp>
      <p:sp>
        <p:nvSpPr>
          <p:cNvPr id="36" name="question-part-b">
            <a:extLst xmlns:a="http://schemas.openxmlformats.org/drawingml/2006/main">
              <a:ext uri="{FF2B5EF4-FFF2-40B4-BE49-F238E27FC236}">
                <a16:creationId xmlns:a16="http://schemas.microsoft.com/office/drawing/2014/main" id="{3A14D95A-7445-4252-A396-854216E6C7C3}"/>
              </a:ext>
            </a:extLst>
          </p:cNvPr>
          <p:cNvSpPr>
            <a:spLocks xmlns:a="http://schemas.openxmlformats.org/drawingml/2006/main" noGrp="1"/>
          </p:cNvSpPr>
          <p:nvPr/>
        </p:nvSpPr>
        <p:spPr>
          <a:xfrm xmlns:a="http://schemas.openxmlformats.org/drawingml/2006/main">
            <a:off x="5334000" y="2649379"/>
            <a:ext cx="6172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(b) Find the average velocity, including direction.</a:t>
            </a:r>
          </a:p>
        </p:txBody>
      </p:sp>
      <p:sp>
        <p:nvSpPr>
          <p:cNvPr id="37" name="question-part-c">
            <a:extLst xmlns:a="http://schemas.openxmlformats.org/drawingml/2006/main">
              <a:ext uri="{FF2B5EF4-FFF2-40B4-BE49-F238E27FC236}">
                <a16:creationId xmlns:a16="http://schemas.microsoft.com/office/drawing/2014/main" id="{81A3AC1E-D40D-435A-ABBE-E8FAA46D6240}"/>
              </a:ext>
            </a:extLst>
          </p:cNvPr>
          <p:cNvSpPr>
            <a:spLocks xmlns:a="http://schemas.openxmlformats.org/drawingml/2006/main" noGrp="1"/>
          </p:cNvSpPr>
          <p:nvPr/>
        </p:nvSpPr>
        <p:spPr>
          <a:xfrm xmlns:a="http://schemas.openxmlformats.org/drawingml/2006/main">
            <a:off x="5334000" y="3374707"/>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(c) Does the average velocity prove that the cart</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moved at that same velocity throughout? Explain.</a:t>
            </a:r>
          </a:p>
        </p:txBody>
      </p:sp>
      <p:sp>
        <p:nvSpPr>
          <p:cNvPr id="38" name="hint">
            <a:extLst xmlns:a="http://schemas.openxmlformats.org/drawingml/2006/main">
              <a:ext uri="{FF2B5EF4-FFF2-40B4-BE49-F238E27FC236}">
                <a16:creationId xmlns:a16="http://schemas.microsoft.com/office/drawing/2014/main" id="{539D31F0-E910-4A15-86C7-63C270EEC7FD}"/>
              </a:ext>
            </a:extLst>
          </p:cNvPr>
          <p:cNvSpPr>
            <a:spLocks xmlns:a="http://schemas.openxmlformats.org/drawingml/2006/main" noGrp="1"/>
          </p:cNvSpPr>
          <p:nvPr/>
        </p:nvSpPr>
        <p:spPr>
          <a:xfrm xmlns:a="http://schemas.openxmlformats.org/drawingml/2006/main">
            <a:off x="5334000" y="5572125"/>
            <a:ext cx="61722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buNone/>
              <a:defRPr sz="1725" b="0">
                <a:solidFill>
                  <a:srgbClr val="5B6C7E"/>
                </a:solidFill>
                <a:latin typeface="Arial"/>
                <a:ea typeface="Arial"/>
                <a:cs typeface="Arial"/>
              </a:defRPr>
            </a:lvl1pPr>
            <a:lvl2pPr algn="l">
              <a:buNone/>
              <a:defRPr sz="1725" b="0">
                <a:solidFill>
                  <a:srgbClr val="5B6C7E"/>
                </a:solidFill>
                <a:latin typeface="Arial"/>
                <a:ea typeface="Arial"/>
                <a:cs typeface="Arial"/>
              </a:defRPr>
            </a:lvl2pPr>
            <a:lvl3pPr algn="l">
              <a:buNone/>
              <a:defRPr sz="1725" b="0">
                <a:solidFill>
                  <a:srgbClr val="5B6C7E"/>
                </a:solidFill>
                <a:latin typeface="Arial"/>
                <a:ea typeface="Arial"/>
                <a:cs typeface="Arial"/>
              </a:defRPr>
            </a:lvl3pPr>
            <a:lvl4pPr algn="l">
              <a:buNone/>
              <a:defRPr sz="1725" b="0">
                <a:solidFill>
                  <a:srgbClr val="5B6C7E"/>
                </a:solidFill>
                <a:latin typeface="Arial"/>
                <a:ea typeface="Arial"/>
                <a:cs typeface="Arial"/>
              </a:defRPr>
            </a:lvl4pPr>
            <a:lvl5pPr algn="l">
              <a:buNone/>
              <a:defRPr sz="1725" b="0">
                <a:solidFill>
                  <a:srgbClr val="5B6C7E"/>
                </a:solidFill>
                <a:latin typeface="Arial"/>
                <a:ea typeface="Arial"/>
                <a:cs typeface="Arial"/>
              </a:defRPr>
            </a:lvl5pPr>
            <a:lvl6pPr algn="l">
              <a:buNone/>
              <a:defRPr sz="1725" b="0">
                <a:solidFill>
                  <a:srgbClr val="5B6C7E"/>
                </a:solidFill>
                <a:latin typeface="Arial"/>
                <a:ea typeface="Arial"/>
                <a:cs typeface="Arial"/>
              </a:defRPr>
            </a:lvl6pPr>
            <a:lvl7pPr algn="l">
              <a:buNone/>
              <a:defRPr sz="1725" b="0">
                <a:solidFill>
                  <a:srgbClr val="5B6C7E"/>
                </a:solidFill>
                <a:latin typeface="Arial"/>
                <a:ea typeface="Arial"/>
                <a:cs typeface="Arial"/>
              </a:defRPr>
            </a:lvl7pPr>
            <a:lvl8pPr algn="l">
              <a:buNone/>
              <a:defRPr sz="1725" b="0">
                <a:solidFill>
                  <a:srgbClr val="5B6C7E"/>
                </a:solidFill>
                <a:latin typeface="Arial"/>
                <a:ea typeface="Arial"/>
                <a:cs typeface="Arial"/>
              </a:defRPr>
            </a:lvl8pPr>
            <a:lvl9pPr algn="l">
              <a:buNone/>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Hint: Use the time interval, not the final clock reading.</a:t>
            </a:r>
          </a:p>
        </p:txBody>
      </p:sp>
    </p:spTree>
    <p:extLst>
      <p:ext uri="{BB962C8B-B14F-4D97-AF65-F5344CB8AC3E}">
        <p14:creationId xmlns:p14="http://schemas.microsoft.com/office/powerpoint/2010/main" val="59632250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Average velocity between two recorded times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3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10</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3</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90958E2B-303B-4EB7-A1E3-28225E1FD692}"/>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7792C59D-95CC-4587-9A67-64E9C2792846}"/>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589ACD09-1686-46D7-86AB-2FB03029C3CB}"/>
              </a:ext>
            </a:extLst>
          </p:cNvPr>
          <p:cNvSpPr>
            <a:spLocks xmlns:a="http://schemas.openxmlformats.org/drawingml/2006/main" noGrp="1"/>
          </p:cNvSpPr>
          <p:nvPr/>
        </p:nvSpPr>
        <p:spPr>
          <a:xfrm xmlns:a="http://schemas.openxmlformats.org/drawingml/2006/main">
            <a:off x="952500" y="251460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buNone/>
              <a:defRPr sz="2175" b="1">
                <a:solidFill>
                  <a:srgbClr val="19324D"/>
                </a:solidFill>
                <a:latin typeface="Arial"/>
                <a:ea typeface="Arial"/>
                <a:cs typeface="Arial"/>
              </a:defRPr>
            </a:lvl1pPr>
            <a:lvl2pPr algn="l">
              <a:buNone/>
              <a:defRPr sz="2175" b="1">
                <a:solidFill>
                  <a:srgbClr val="19324D"/>
                </a:solidFill>
                <a:latin typeface="Arial"/>
                <a:ea typeface="Arial"/>
                <a:cs typeface="Arial"/>
              </a:defRPr>
            </a:lvl2pPr>
            <a:lvl3pPr algn="l">
              <a:buNone/>
              <a:defRPr sz="2175" b="1">
                <a:solidFill>
                  <a:srgbClr val="19324D"/>
                </a:solidFill>
                <a:latin typeface="Arial"/>
                <a:ea typeface="Arial"/>
                <a:cs typeface="Arial"/>
              </a:defRPr>
            </a:lvl3pPr>
            <a:lvl4pPr algn="l">
              <a:buNone/>
              <a:defRPr sz="2175" b="1">
                <a:solidFill>
                  <a:srgbClr val="19324D"/>
                </a:solidFill>
                <a:latin typeface="Arial"/>
                <a:ea typeface="Arial"/>
                <a:cs typeface="Arial"/>
              </a:defRPr>
            </a:lvl4pPr>
            <a:lvl5pPr algn="l">
              <a:buNone/>
              <a:defRPr sz="2175" b="1">
                <a:solidFill>
                  <a:srgbClr val="19324D"/>
                </a:solidFill>
                <a:latin typeface="Arial"/>
                <a:ea typeface="Arial"/>
                <a:cs typeface="Arial"/>
              </a:defRPr>
            </a:lvl5pPr>
            <a:lvl6pPr algn="l">
              <a:buNone/>
              <a:defRPr sz="2175" b="1">
                <a:solidFill>
                  <a:srgbClr val="19324D"/>
                </a:solidFill>
                <a:latin typeface="Arial"/>
                <a:ea typeface="Arial"/>
                <a:cs typeface="Arial"/>
              </a:defRPr>
            </a:lvl6pPr>
            <a:lvl7pPr algn="l">
              <a:buNone/>
              <a:defRPr sz="2175" b="1">
                <a:solidFill>
                  <a:srgbClr val="19324D"/>
                </a:solidFill>
                <a:latin typeface="Arial"/>
                <a:ea typeface="Arial"/>
                <a:cs typeface="Arial"/>
              </a:defRPr>
            </a:lvl7pPr>
            <a:lvl8pPr algn="l">
              <a:buNone/>
              <a:defRPr sz="2175" b="1">
                <a:solidFill>
                  <a:srgbClr val="19324D"/>
                </a:solidFill>
                <a:latin typeface="Arial"/>
                <a:ea typeface="Arial"/>
                <a:cs typeface="Arial"/>
              </a:defRPr>
            </a:lvl8pPr>
            <a:lvl9pPr algn="l">
              <a:buNone/>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Displacement = −8.0 m</a:t>
            </a:r>
          </a:p>
        </p:txBody>
      </p:sp>
      <p:sp>
        <p:nvSpPr>
          <p:cNvPr id="25" name="body">
            <a:extLst xmlns:a="http://schemas.openxmlformats.org/drawingml/2006/main">
              <a:ext uri="{FF2B5EF4-FFF2-40B4-BE49-F238E27FC236}">
                <a16:creationId xmlns:a16="http://schemas.microsoft.com/office/drawing/2014/main" id="{EEAF42A1-3E0E-4896-B52E-D1C14F21AB70}"/>
              </a:ext>
            </a:extLst>
          </p:cNvPr>
          <p:cNvSpPr>
            <a:spLocks xmlns:a="http://schemas.openxmlformats.org/drawingml/2006/main" noGrp="1"/>
          </p:cNvSpPr>
          <p:nvPr/>
        </p:nvSpPr>
        <p:spPr>
          <a:xfrm xmlns:a="http://schemas.openxmlformats.org/drawingml/2006/main">
            <a:off x="952500" y="3371850"/>
            <a:ext cx="3657600"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1">
                <a:solidFill>
                  <a:srgbClr val="19324D"/>
                </a:solidFill>
                <a:latin typeface="Arial"/>
                <a:ea typeface="Arial"/>
                <a:cs typeface="Arial"/>
              </a:defRPr>
            </a:defPPr>
            <a:lvl1pPr algn="l">
              <a:buNone/>
              <a:defRPr sz="2250" b="1">
                <a:solidFill>
                  <a:srgbClr val="19324D"/>
                </a:solidFill>
                <a:latin typeface="Arial"/>
                <a:ea typeface="Arial"/>
                <a:cs typeface="Arial"/>
              </a:defRPr>
            </a:lvl1pPr>
            <a:lvl2pPr algn="l">
              <a:buNone/>
              <a:defRPr sz="2250" b="1">
                <a:solidFill>
                  <a:srgbClr val="19324D"/>
                </a:solidFill>
                <a:latin typeface="Arial"/>
                <a:ea typeface="Arial"/>
                <a:cs typeface="Arial"/>
              </a:defRPr>
            </a:lvl2pPr>
            <a:lvl3pPr algn="l">
              <a:buNone/>
              <a:defRPr sz="2250" b="1">
                <a:solidFill>
                  <a:srgbClr val="19324D"/>
                </a:solidFill>
                <a:latin typeface="Arial"/>
                <a:ea typeface="Arial"/>
                <a:cs typeface="Arial"/>
              </a:defRPr>
            </a:lvl3pPr>
            <a:lvl4pPr algn="l">
              <a:buNone/>
              <a:defRPr sz="2250" b="1">
                <a:solidFill>
                  <a:srgbClr val="19324D"/>
                </a:solidFill>
                <a:latin typeface="Arial"/>
                <a:ea typeface="Arial"/>
                <a:cs typeface="Arial"/>
              </a:defRPr>
            </a:lvl4pPr>
            <a:lvl5pPr algn="l">
              <a:buNone/>
              <a:defRPr sz="2250" b="1">
                <a:solidFill>
                  <a:srgbClr val="19324D"/>
                </a:solidFill>
                <a:latin typeface="Arial"/>
                <a:ea typeface="Arial"/>
                <a:cs typeface="Arial"/>
              </a:defRPr>
            </a:lvl5pPr>
            <a:lvl6pPr algn="l">
              <a:buNone/>
              <a:defRPr sz="2250" b="1">
                <a:solidFill>
                  <a:srgbClr val="19324D"/>
                </a:solidFill>
                <a:latin typeface="Arial"/>
                <a:ea typeface="Arial"/>
                <a:cs typeface="Arial"/>
              </a:defRPr>
            </a:lvl6pPr>
            <a:lvl7pPr algn="l">
              <a:buNone/>
              <a:defRPr sz="2250" b="1">
                <a:solidFill>
                  <a:srgbClr val="19324D"/>
                </a:solidFill>
                <a:latin typeface="Arial"/>
                <a:ea typeface="Arial"/>
                <a:cs typeface="Arial"/>
              </a:defRPr>
            </a:lvl7pPr>
            <a:lvl8pPr algn="l">
              <a:buNone/>
              <a:defRPr sz="2250" b="1">
                <a:solidFill>
                  <a:srgbClr val="19324D"/>
                </a:solidFill>
                <a:latin typeface="Arial"/>
                <a:ea typeface="Arial"/>
                <a:cs typeface="Arial"/>
              </a:defRPr>
            </a:lvl8pPr>
            <a:lvl9pPr algn="l">
              <a:buNone/>
              <a:defRPr sz="2250" b="1">
                <a:solidFill>
                  <a:srgbClr val="19324D"/>
                </a:solidFill>
                <a:latin typeface="Arial"/>
                <a:ea typeface="Arial"/>
                <a:cs typeface="Arial"/>
              </a:defRPr>
            </a:lvl9pPr>
          </a:lstStyle>
          <a:p xmlns:a="http://schemas.openxmlformats.org/drawingml/2006/main">
            <a:pPr algn="l">
              <a:lnSpc>
                <a:spcPct val="112000"/>
              </a:lnSpc>
              <a:buNone/>
              <a:defRPr sz="2250" b="1">
                <a:solidFill>
                  <a:srgbClr val="19324D"/>
                </a:solidFill>
                <a:latin typeface="Arial"/>
                <a:ea typeface="Arial"/>
                <a:cs typeface="Arial"/>
              </a:defRPr>
            </a:pPr>
            <a:r>
              <a:rPr sz="2250" b="1">
                <a:solidFill>
                  <a:srgbClr val="19324D"/>
                </a:solidFill>
                <a:latin typeface="Arial"/>
                <a:ea typeface="Arial"/>
                <a:cs typeface="Arial"/>
              </a:rPr>
              <a:t>Elapsed time = 4.0 s</a:t>
            </a:r>
          </a:p>
        </p:txBody>
      </p:sp>
      <p:sp>
        <p:nvSpPr>
          <p:cNvPr id="26" name="body">
            <a:extLst xmlns:a="http://schemas.openxmlformats.org/drawingml/2006/main">
              <a:ext uri="{FF2B5EF4-FFF2-40B4-BE49-F238E27FC236}">
                <a16:creationId xmlns:a16="http://schemas.microsoft.com/office/drawing/2014/main" id="{21C427B0-5B24-4CF0-9EF7-619107F89E9D}"/>
              </a:ext>
            </a:extLst>
          </p:cNvPr>
          <p:cNvSpPr>
            <a:spLocks xmlns:a="http://schemas.openxmlformats.org/drawingml/2006/main" noGrp="1"/>
          </p:cNvSpPr>
          <p:nvPr/>
        </p:nvSpPr>
        <p:spPr>
          <a:xfrm xmlns:a="http://schemas.openxmlformats.org/drawingml/2006/main">
            <a:off x="952500" y="4695825"/>
            <a:ext cx="36576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Average velocity = −2.0 m/s</a:t>
            </a:r>
          </a:p>
        </p:txBody>
      </p:sp>
      <p:sp>
        <p:nvSpPr>
          <p:cNvPr id="27" name="answer-part-a">
            <a:extLst xmlns:a="http://schemas.openxmlformats.org/drawingml/2006/main">
              <a:ext uri="{FF2B5EF4-FFF2-40B4-BE49-F238E27FC236}">
                <a16:creationId xmlns:a16="http://schemas.microsoft.com/office/drawing/2014/main" id="{C423FCDC-829C-4F7E-938D-A99FE9774FE2}"/>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Changes in position and time</a:t>
            </a:r>
          </a:p>
        </p:txBody>
      </p:sp>
      <p:sp>
        <p:nvSpPr>
          <p:cNvPr id="28" name="body">
            <a:extLst xmlns:a="http://schemas.openxmlformats.org/drawingml/2006/main">
              <a:ext uri="{FF2B5EF4-FFF2-40B4-BE49-F238E27FC236}">
                <a16:creationId xmlns:a16="http://schemas.microsoft.com/office/drawing/2014/main" id="{1B3D275B-4A61-4009-B5F6-734D29A8C91D}"/>
              </a:ext>
            </a:extLst>
          </p:cNvPr>
          <p:cNvSpPr>
            <a:spLocks xmlns:a="http://schemas.openxmlformats.org/drawingml/2006/main" noGrp="1"/>
          </p:cNvSpPr>
          <p:nvPr/>
        </p:nvSpPr>
        <p:spPr>
          <a:xfrm xmlns:a="http://schemas.openxmlformats.org/drawingml/2006/main">
            <a:off x="5334000" y="234315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Δx = −3.0 − 5.0 = −8.0 m.</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Δt = 6.0 − 2.0 = 4.0 s.</a:t>
            </a:r>
          </a:p>
        </p:txBody>
      </p:sp>
      <p:sp>
        <p:nvSpPr>
          <p:cNvPr id="29" name="answer-part-b">
            <a:extLst xmlns:a="http://schemas.openxmlformats.org/drawingml/2006/main">
              <a:ext uri="{FF2B5EF4-FFF2-40B4-BE49-F238E27FC236}">
                <a16:creationId xmlns:a16="http://schemas.microsoft.com/office/drawing/2014/main" id="{8655A10E-5B1E-4B5A-BE40-75EDA7BC0291}"/>
              </a:ext>
            </a:extLst>
          </p:cNvPr>
          <p:cNvSpPr>
            <a:spLocks xmlns:a="http://schemas.openxmlformats.org/drawingml/2006/main" noGrp="1"/>
          </p:cNvSpPr>
          <p:nvPr/>
        </p:nvSpPr>
        <p:spPr>
          <a:xfrm xmlns:a="http://schemas.openxmlformats.org/drawingml/2006/main">
            <a:off x="5334000" y="378142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Displacement per elapsed second</a:t>
            </a:r>
          </a:p>
        </p:txBody>
      </p:sp>
      <p:sp>
        <p:nvSpPr>
          <p:cNvPr id="30" name="math-7-0">
            <a:extLst xmlns:a="http://schemas.openxmlformats.org/drawingml/2006/main">
              <a:ext uri="{FF2B5EF4-FFF2-40B4-BE49-F238E27FC236}">
                <a16:creationId xmlns:a16="http://schemas.microsoft.com/office/drawing/2014/main" id="{024D773C-DE7D-459B-8EF3-7FD5E3E25706}"/>
              </a:ext>
            </a:extLst>
          </p:cNvPr>
          <p:cNvSpPr>
            <a:spLocks xmlns:a="http://schemas.openxmlformats.org/drawingml/2006/main" noGrp="1"/>
          </p:cNvSpPr>
          <p:nvPr/>
        </p:nvSpPr>
        <p:spPr>
          <a:xfrm xmlns:a="http://schemas.openxmlformats.org/drawingml/2006/main">
            <a:off x="5334000" y="4210050"/>
            <a:ext cx="147638"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buNone/>
              <a:defRPr sz="2325" b="0">
                <a:solidFill>
                  <a:srgbClr val="19324D"/>
                </a:solidFill>
                <a:latin typeface="Arial"/>
                <a:ea typeface="Arial"/>
                <a:cs typeface="Arial"/>
              </a:defRPr>
            </a:lvl1pPr>
            <a:lvl2pPr algn="l">
              <a:buNone/>
              <a:defRPr sz="2325" b="0">
                <a:solidFill>
                  <a:srgbClr val="19324D"/>
                </a:solidFill>
                <a:latin typeface="Arial"/>
                <a:ea typeface="Arial"/>
                <a:cs typeface="Arial"/>
              </a:defRPr>
            </a:lvl2pPr>
            <a:lvl3pPr algn="l">
              <a:buNone/>
              <a:defRPr sz="2325" b="0">
                <a:solidFill>
                  <a:srgbClr val="19324D"/>
                </a:solidFill>
                <a:latin typeface="Arial"/>
                <a:ea typeface="Arial"/>
                <a:cs typeface="Arial"/>
              </a:defRPr>
            </a:lvl3pPr>
            <a:lvl4pPr algn="l">
              <a:buNone/>
              <a:defRPr sz="2325" b="0">
                <a:solidFill>
                  <a:srgbClr val="19324D"/>
                </a:solidFill>
                <a:latin typeface="Arial"/>
                <a:ea typeface="Arial"/>
                <a:cs typeface="Arial"/>
              </a:defRPr>
            </a:lvl4pPr>
            <a:lvl5pPr algn="l">
              <a:buNone/>
              <a:defRPr sz="2325" b="0">
                <a:solidFill>
                  <a:srgbClr val="19324D"/>
                </a:solidFill>
                <a:latin typeface="Arial"/>
                <a:ea typeface="Arial"/>
                <a:cs typeface="Arial"/>
              </a:defRPr>
            </a:lvl5pPr>
            <a:lvl6pPr algn="l">
              <a:buNone/>
              <a:defRPr sz="2325" b="0">
                <a:solidFill>
                  <a:srgbClr val="19324D"/>
                </a:solidFill>
                <a:latin typeface="Arial"/>
                <a:ea typeface="Arial"/>
                <a:cs typeface="Arial"/>
              </a:defRPr>
            </a:lvl6pPr>
            <a:lvl7pPr algn="l">
              <a:buNone/>
              <a:defRPr sz="2325" b="0">
                <a:solidFill>
                  <a:srgbClr val="19324D"/>
                </a:solidFill>
                <a:latin typeface="Arial"/>
                <a:ea typeface="Arial"/>
                <a:cs typeface="Arial"/>
              </a:defRPr>
            </a:lvl7pPr>
            <a:lvl8pPr algn="l">
              <a:buNone/>
              <a:defRPr sz="2325" b="0">
                <a:solidFill>
                  <a:srgbClr val="19324D"/>
                </a:solidFill>
                <a:latin typeface="Arial"/>
                <a:ea typeface="Arial"/>
                <a:cs typeface="Arial"/>
              </a:defRPr>
            </a:lvl8pPr>
            <a:lvl9pPr algn="l">
              <a:buNone/>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v</a:t>
            </a:r>
          </a:p>
        </p:txBody>
      </p:sp>
      <p:sp>
        <p:nvSpPr>
          <p:cNvPr id="31" name="math-7-1">
            <a:extLst xmlns:a="http://schemas.openxmlformats.org/drawingml/2006/main">
              <a:ext uri="{FF2B5EF4-FFF2-40B4-BE49-F238E27FC236}">
                <a16:creationId xmlns:a16="http://schemas.microsoft.com/office/drawing/2014/main" id="{4DD7D6E3-BF70-4670-87D2-3E271CEE001F}"/>
              </a:ext>
            </a:extLst>
          </p:cNvPr>
          <p:cNvSpPr>
            <a:spLocks xmlns:a="http://schemas.openxmlformats.org/drawingml/2006/main" noGrp="1"/>
          </p:cNvSpPr>
          <p:nvPr/>
        </p:nvSpPr>
        <p:spPr>
          <a:xfrm xmlns:a="http://schemas.openxmlformats.org/drawingml/2006/main">
            <a:off x="5481638" y="4331113"/>
            <a:ext cx="465677" cy="2630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5" b="0">
                <a:solidFill>
                  <a:srgbClr val="19324D"/>
                </a:solidFill>
                <a:latin typeface="Arial"/>
                <a:ea typeface="Arial"/>
                <a:cs typeface="Arial"/>
              </a:defRPr>
            </a:defPPr>
            <a:lvl1pPr algn="l">
              <a:buNone/>
              <a:defRPr sz="1535" b="0">
                <a:solidFill>
                  <a:srgbClr val="19324D"/>
                </a:solidFill>
                <a:latin typeface="Arial"/>
                <a:ea typeface="Arial"/>
                <a:cs typeface="Arial"/>
              </a:defRPr>
            </a:lvl1pPr>
            <a:lvl2pPr algn="l">
              <a:buNone/>
              <a:defRPr sz="1535" b="0">
                <a:solidFill>
                  <a:srgbClr val="19324D"/>
                </a:solidFill>
                <a:latin typeface="Arial"/>
                <a:ea typeface="Arial"/>
                <a:cs typeface="Arial"/>
              </a:defRPr>
            </a:lvl2pPr>
            <a:lvl3pPr algn="l">
              <a:buNone/>
              <a:defRPr sz="1535" b="0">
                <a:solidFill>
                  <a:srgbClr val="19324D"/>
                </a:solidFill>
                <a:latin typeface="Arial"/>
                <a:ea typeface="Arial"/>
                <a:cs typeface="Arial"/>
              </a:defRPr>
            </a:lvl3pPr>
            <a:lvl4pPr algn="l">
              <a:buNone/>
              <a:defRPr sz="1535" b="0">
                <a:solidFill>
                  <a:srgbClr val="19324D"/>
                </a:solidFill>
                <a:latin typeface="Arial"/>
                <a:ea typeface="Arial"/>
                <a:cs typeface="Arial"/>
              </a:defRPr>
            </a:lvl4pPr>
            <a:lvl5pPr algn="l">
              <a:buNone/>
              <a:defRPr sz="1535" b="0">
                <a:solidFill>
                  <a:srgbClr val="19324D"/>
                </a:solidFill>
                <a:latin typeface="Arial"/>
                <a:ea typeface="Arial"/>
                <a:cs typeface="Arial"/>
              </a:defRPr>
            </a:lvl5pPr>
            <a:lvl6pPr algn="l">
              <a:buNone/>
              <a:defRPr sz="1535" b="0">
                <a:solidFill>
                  <a:srgbClr val="19324D"/>
                </a:solidFill>
                <a:latin typeface="Arial"/>
                <a:ea typeface="Arial"/>
                <a:cs typeface="Arial"/>
              </a:defRPr>
            </a:lvl6pPr>
            <a:lvl7pPr algn="l">
              <a:buNone/>
              <a:defRPr sz="1535" b="0">
                <a:solidFill>
                  <a:srgbClr val="19324D"/>
                </a:solidFill>
                <a:latin typeface="Arial"/>
                <a:ea typeface="Arial"/>
                <a:cs typeface="Arial"/>
              </a:defRPr>
            </a:lvl7pPr>
            <a:lvl8pPr algn="l">
              <a:buNone/>
              <a:defRPr sz="1535" b="0">
                <a:solidFill>
                  <a:srgbClr val="19324D"/>
                </a:solidFill>
                <a:latin typeface="Arial"/>
                <a:ea typeface="Arial"/>
                <a:cs typeface="Arial"/>
              </a:defRPr>
            </a:lvl8pPr>
            <a:lvl9pPr algn="l">
              <a:buNone/>
              <a:defRPr sz="1535" b="0">
                <a:solidFill>
                  <a:srgbClr val="19324D"/>
                </a:solidFill>
                <a:latin typeface="Arial"/>
                <a:ea typeface="Arial"/>
                <a:cs typeface="Arial"/>
              </a:defRPr>
            </a:lvl9pPr>
          </a:lstStyle>
          <a:p xmlns:a="http://schemas.openxmlformats.org/drawingml/2006/main">
            <a:pPr algn="l">
              <a:lnSpc>
                <a:spcPct val="112000"/>
              </a:lnSpc>
              <a:buNone/>
              <a:defRPr sz="1535" b="0">
                <a:solidFill>
                  <a:srgbClr val="19324D"/>
                </a:solidFill>
                <a:latin typeface="Arial"/>
                <a:ea typeface="Arial"/>
                <a:cs typeface="Arial"/>
              </a:defRPr>
            </a:pPr>
            <a:r>
              <a:rPr sz="1535" b="0">
                <a:solidFill>
                  <a:srgbClr val="19324D"/>
                </a:solidFill>
                <a:latin typeface="Arial"/>
                <a:ea typeface="Arial"/>
                <a:cs typeface="Arial"/>
              </a:rPr>
              <a:t>avg,x</a:t>
            </a:r>
          </a:p>
        </p:txBody>
      </p:sp>
      <p:sp>
        <p:nvSpPr>
          <p:cNvPr id="32" name="math-7-2">
            <a:extLst xmlns:a="http://schemas.openxmlformats.org/drawingml/2006/main">
              <a:ext uri="{FF2B5EF4-FFF2-40B4-BE49-F238E27FC236}">
                <a16:creationId xmlns:a16="http://schemas.microsoft.com/office/drawing/2014/main" id="{34EBB53F-20DD-4037-8118-AD0B621BF553}"/>
              </a:ext>
            </a:extLst>
          </p:cNvPr>
          <p:cNvSpPr>
            <a:spLocks xmlns:a="http://schemas.openxmlformats.org/drawingml/2006/main" noGrp="1"/>
          </p:cNvSpPr>
          <p:nvPr/>
        </p:nvSpPr>
        <p:spPr>
          <a:xfrm xmlns:a="http://schemas.openxmlformats.org/drawingml/2006/main">
            <a:off x="5947315" y="4210050"/>
            <a:ext cx="2889028"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9324D"/>
                </a:solidFill>
                <a:latin typeface="Arial"/>
                <a:ea typeface="Arial"/>
                <a:cs typeface="Arial"/>
              </a:defRPr>
            </a:defPPr>
            <a:lvl1pPr algn="l">
              <a:buNone/>
              <a:defRPr sz="2325" b="0">
                <a:solidFill>
                  <a:srgbClr val="19324D"/>
                </a:solidFill>
                <a:latin typeface="Arial"/>
                <a:ea typeface="Arial"/>
                <a:cs typeface="Arial"/>
              </a:defRPr>
            </a:lvl1pPr>
            <a:lvl2pPr algn="l">
              <a:buNone/>
              <a:defRPr sz="2325" b="0">
                <a:solidFill>
                  <a:srgbClr val="19324D"/>
                </a:solidFill>
                <a:latin typeface="Arial"/>
                <a:ea typeface="Arial"/>
                <a:cs typeface="Arial"/>
              </a:defRPr>
            </a:lvl2pPr>
            <a:lvl3pPr algn="l">
              <a:buNone/>
              <a:defRPr sz="2325" b="0">
                <a:solidFill>
                  <a:srgbClr val="19324D"/>
                </a:solidFill>
                <a:latin typeface="Arial"/>
                <a:ea typeface="Arial"/>
                <a:cs typeface="Arial"/>
              </a:defRPr>
            </a:lvl3pPr>
            <a:lvl4pPr algn="l">
              <a:buNone/>
              <a:defRPr sz="2325" b="0">
                <a:solidFill>
                  <a:srgbClr val="19324D"/>
                </a:solidFill>
                <a:latin typeface="Arial"/>
                <a:ea typeface="Arial"/>
                <a:cs typeface="Arial"/>
              </a:defRPr>
            </a:lvl4pPr>
            <a:lvl5pPr algn="l">
              <a:buNone/>
              <a:defRPr sz="2325" b="0">
                <a:solidFill>
                  <a:srgbClr val="19324D"/>
                </a:solidFill>
                <a:latin typeface="Arial"/>
                <a:ea typeface="Arial"/>
                <a:cs typeface="Arial"/>
              </a:defRPr>
            </a:lvl5pPr>
            <a:lvl6pPr algn="l">
              <a:buNone/>
              <a:defRPr sz="2325" b="0">
                <a:solidFill>
                  <a:srgbClr val="19324D"/>
                </a:solidFill>
                <a:latin typeface="Arial"/>
                <a:ea typeface="Arial"/>
                <a:cs typeface="Arial"/>
              </a:defRPr>
            </a:lvl6pPr>
            <a:lvl7pPr algn="l">
              <a:buNone/>
              <a:defRPr sz="2325" b="0">
                <a:solidFill>
                  <a:srgbClr val="19324D"/>
                </a:solidFill>
                <a:latin typeface="Arial"/>
                <a:ea typeface="Arial"/>
                <a:cs typeface="Arial"/>
              </a:defRPr>
            </a:lvl7pPr>
            <a:lvl8pPr algn="l">
              <a:buNone/>
              <a:defRPr sz="2325" b="0">
                <a:solidFill>
                  <a:srgbClr val="19324D"/>
                </a:solidFill>
                <a:latin typeface="Arial"/>
                <a:ea typeface="Arial"/>
                <a:cs typeface="Arial"/>
              </a:defRPr>
            </a:lvl8pPr>
            <a:lvl9pPr algn="l">
              <a:buNone/>
              <a:defRPr sz="2325" b="0">
                <a:solidFill>
                  <a:srgbClr val="19324D"/>
                </a:solidFill>
                <a:latin typeface="Arial"/>
                <a:ea typeface="Arial"/>
                <a:cs typeface="Arial"/>
              </a:defRPr>
            </a:lvl9pPr>
          </a:lstStyle>
          <a:p xmlns:a="http://schemas.openxmlformats.org/drawingml/2006/main">
            <a:pPr algn="l">
              <a:lnSpc>
                <a:spcPct val="112000"/>
              </a:lnSpc>
              <a:buNone/>
              <a:defRPr sz="2325" b="0">
                <a:solidFill>
                  <a:srgbClr val="19324D"/>
                </a:solidFill>
                <a:latin typeface="Arial"/>
                <a:ea typeface="Arial"/>
                <a:cs typeface="Arial"/>
              </a:defRPr>
            </a:pPr>
            <a:r>
              <a:rPr sz="2325" b="0">
                <a:solidFill>
                  <a:srgbClr val="19324D"/>
                </a:solidFill>
                <a:latin typeface="Arial"/>
                <a:ea typeface="Arial"/>
                <a:cs typeface="Arial"/>
              </a:rPr>
              <a:t> = −8.0/4.0 = −2.0 m/s</a:t>
            </a:r>
          </a:p>
        </p:txBody>
      </p:sp>
      <p:sp>
        <p:nvSpPr>
          <p:cNvPr id="33" name="body">
            <a:extLst xmlns:a="http://schemas.openxmlformats.org/drawingml/2006/main">
              <a:ext uri="{FF2B5EF4-FFF2-40B4-BE49-F238E27FC236}">
                <a16:creationId xmlns:a16="http://schemas.microsoft.com/office/drawing/2014/main" id="{063EE03E-E8ED-443B-8BE5-22289A08208E}"/>
              </a:ext>
            </a:extLst>
          </p:cNvPr>
          <p:cNvSpPr>
            <a:spLocks xmlns:a="http://schemas.openxmlformats.org/drawingml/2006/main" noGrp="1"/>
          </p:cNvSpPr>
          <p:nvPr/>
        </p:nvSpPr>
        <p:spPr>
          <a:xfrm xmlns:a="http://schemas.openxmlformats.org/drawingml/2006/main">
            <a:off x="5334000" y="4762500"/>
            <a:ext cx="61722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net displacement is to the left.</a:t>
            </a:r>
          </a:p>
        </p:txBody>
      </p:sp>
      <p:sp>
        <p:nvSpPr>
          <p:cNvPr id="34" name="answer-part-c">
            <a:extLst xmlns:a="http://schemas.openxmlformats.org/drawingml/2006/main">
              <a:ext uri="{FF2B5EF4-FFF2-40B4-BE49-F238E27FC236}">
                <a16:creationId xmlns:a16="http://schemas.microsoft.com/office/drawing/2014/main" id="{9B6ECED5-014C-48FF-B134-3F0BEE2F6B5D}"/>
              </a:ext>
            </a:extLst>
          </p:cNvPr>
          <p:cNvSpPr>
            <a:spLocks xmlns:a="http://schemas.openxmlformats.org/drawingml/2006/main" noGrp="1"/>
          </p:cNvSpPr>
          <p:nvPr/>
        </p:nvSpPr>
        <p:spPr>
          <a:xfrm xmlns:a="http://schemas.openxmlformats.org/drawingml/2006/main">
            <a:off x="5334000" y="53911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An interval average</a:t>
            </a:r>
          </a:p>
        </p:txBody>
      </p:sp>
      <p:sp>
        <p:nvSpPr>
          <p:cNvPr id="35" name="body">
            <a:extLst xmlns:a="http://schemas.openxmlformats.org/drawingml/2006/main">
              <a:ext uri="{FF2B5EF4-FFF2-40B4-BE49-F238E27FC236}">
                <a16:creationId xmlns:a16="http://schemas.microsoft.com/office/drawing/2014/main" id="{C082F199-AAA2-41D3-AB43-5411A9E83318}"/>
              </a:ext>
            </a:extLst>
          </p:cNvPr>
          <p:cNvSpPr>
            <a:spLocks xmlns:a="http://schemas.openxmlformats.org/drawingml/2006/main" noGrp="1"/>
          </p:cNvSpPr>
          <p:nvPr/>
        </p:nvSpPr>
        <p:spPr>
          <a:xfrm xmlns:a="http://schemas.openxmlformats.org/drawingml/2006/main">
            <a:off x="5334000" y="5753100"/>
            <a:ext cx="61722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buNone/>
              <a:defRPr sz="1800" b="0">
                <a:solidFill>
                  <a:srgbClr val="19324D"/>
                </a:solidFill>
                <a:latin typeface="Arial"/>
                <a:ea typeface="Arial"/>
                <a:cs typeface="Arial"/>
              </a:defRPr>
            </a:lvl1pPr>
            <a:lvl2pPr algn="l">
              <a:buNone/>
              <a:defRPr sz="1800" b="0">
                <a:solidFill>
                  <a:srgbClr val="19324D"/>
                </a:solidFill>
                <a:latin typeface="Arial"/>
                <a:ea typeface="Arial"/>
                <a:cs typeface="Arial"/>
              </a:defRPr>
            </a:lvl2pPr>
            <a:lvl3pPr algn="l">
              <a:buNone/>
              <a:defRPr sz="1800" b="0">
                <a:solidFill>
                  <a:srgbClr val="19324D"/>
                </a:solidFill>
                <a:latin typeface="Arial"/>
                <a:ea typeface="Arial"/>
                <a:cs typeface="Arial"/>
              </a:defRPr>
            </a:lvl3pPr>
            <a:lvl4pPr algn="l">
              <a:buNone/>
              <a:defRPr sz="1800" b="0">
                <a:solidFill>
                  <a:srgbClr val="19324D"/>
                </a:solidFill>
                <a:latin typeface="Arial"/>
                <a:ea typeface="Arial"/>
                <a:cs typeface="Arial"/>
              </a:defRPr>
            </a:lvl4pPr>
            <a:lvl5pPr algn="l">
              <a:buNone/>
              <a:defRPr sz="1800" b="0">
                <a:solidFill>
                  <a:srgbClr val="19324D"/>
                </a:solidFill>
                <a:latin typeface="Arial"/>
                <a:ea typeface="Arial"/>
                <a:cs typeface="Arial"/>
              </a:defRPr>
            </a:lvl5pPr>
            <a:lvl6pPr algn="l">
              <a:buNone/>
              <a:defRPr sz="1800" b="0">
                <a:solidFill>
                  <a:srgbClr val="19324D"/>
                </a:solidFill>
                <a:latin typeface="Arial"/>
                <a:ea typeface="Arial"/>
                <a:cs typeface="Arial"/>
              </a:defRPr>
            </a:lvl6pPr>
            <a:lvl7pPr algn="l">
              <a:buNone/>
              <a:defRPr sz="1800" b="0">
                <a:solidFill>
                  <a:srgbClr val="19324D"/>
                </a:solidFill>
                <a:latin typeface="Arial"/>
                <a:ea typeface="Arial"/>
                <a:cs typeface="Arial"/>
              </a:defRPr>
            </a:lvl7pPr>
            <a:lvl8pPr algn="l">
              <a:buNone/>
              <a:defRPr sz="1800" b="0">
                <a:solidFill>
                  <a:srgbClr val="19324D"/>
                </a:solidFill>
                <a:latin typeface="Arial"/>
                <a:ea typeface="Arial"/>
                <a:cs typeface="Arial"/>
              </a:defRPr>
            </a:lvl8pPr>
            <a:lvl9pPr algn="l">
              <a:buNone/>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No. The cart’s velocity may vary within the interval.</a:t>
            </a:r>
          </a:p>
        </p:txBody>
      </p:sp>
    </p:spTree>
    <p:extLst>
      <p:ext uri="{BB962C8B-B14F-4D97-AF65-F5344CB8AC3E}">
        <p14:creationId xmlns:p14="http://schemas.microsoft.com/office/powerpoint/2010/main" val="59632250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Average speed and average velocity</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4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11</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4</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6DA53B02-C302-4DE0-84CE-3D393C2CBDAD}"/>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FD4F3B30-CBF2-4E35-8899-6A8C1DAF5CC4}"/>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24" name="body">
            <a:extLst xmlns:a="http://schemas.openxmlformats.org/drawingml/2006/main">
              <a:ext uri="{FF2B5EF4-FFF2-40B4-BE49-F238E27FC236}">
                <a16:creationId xmlns:a16="http://schemas.microsoft.com/office/drawing/2014/main" id="{C3A9B23C-EC3C-486B-BEF4-6B5A980B0183}"/>
              </a:ext>
            </a:extLst>
          </p:cNvPr>
          <p:cNvSpPr>
            <a:spLocks xmlns:a="http://schemas.openxmlformats.org/drawingml/2006/main" noGrp="1"/>
          </p:cNvSpPr>
          <p:nvPr/>
        </p:nvSpPr>
        <p:spPr>
          <a:xfrm xmlns:a="http://schemas.openxmlformats.org/drawingml/2006/main">
            <a:off x="952500" y="2447925"/>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19324D"/>
                </a:solidFill>
                <a:latin typeface="Arial"/>
                <a:ea typeface="Arial"/>
                <a:cs typeface="Arial"/>
              </a:defRPr>
            </a:defPPr>
            <a:lvl1pPr algn="l">
              <a:buNone/>
              <a:defRPr sz="2325" b="1">
                <a:solidFill>
                  <a:srgbClr val="19324D"/>
                </a:solidFill>
                <a:latin typeface="Arial"/>
                <a:ea typeface="Arial"/>
                <a:cs typeface="Arial"/>
              </a:defRPr>
            </a:lvl1pPr>
            <a:lvl2pPr algn="l">
              <a:buNone/>
              <a:defRPr sz="2325" b="1">
                <a:solidFill>
                  <a:srgbClr val="19324D"/>
                </a:solidFill>
                <a:latin typeface="Arial"/>
                <a:ea typeface="Arial"/>
                <a:cs typeface="Arial"/>
              </a:defRPr>
            </a:lvl2pPr>
            <a:lvl3pPr algn="l">
              <a:buNone/>
              <a:defRPr sz="2325" b="1">
                <a:solidFill>
                  <a:srgbClr val="19324D"/>
                </a:solidFill>
                <a:latin typeface="Arial"/>
                <a:ea typeface="Arial"/>
                <a:cs typeface="Arial"/>
              </a:defRPr>
            </a:lvl3pPr>
            <a:lvl4pPr algn="l">
              <a:buNone/>
              <a:defRPr sz="2325" b="1">
                <a:solidFill>
                  <a:srgbClr val="19324D"/>
                </a:solidFill>
                <a:latin typeface="Arial"/>
                <a:ea typeface="Arial"/>
                <a:cs typeface="Arial"/>
              </a:defRPr>
            </a:lvl4pPr>
            <a:lvl5pPr algn="l">
              <a:buNone/>
              <a:defRPr sz="2325" b="1">
                <a:solidFill>
                  <a:srgbClr val="19324D"/>
                </a:solidFill>
                <a:latin typeface="Arial"/>
                <a:ea typeface="Arial"/>
                <a:cs typeface="Arial"/>
              </a:defRPr>
            </a:lvl5pPr>
            <a:lvl6pPr algn="l">
              <a:buNone/>
              <a:defRPr sz="2325" b="1">
                <a:solidFill>
                  <a:srgbClr val="19324D"/>
                </a:solidFill>
                <a:latin typeface="Arial"/>
                <a:ea typeface="Arial"/>
                <a:cs typeface="Arial"/>
              </a:defRPr>
            </a:lvl6pPr>
            <a:lvl7pPr algn="l">
              <a:buNone/>
              <a:defRPr sz="2325" b="1">
                <a:solidFill>
                  <a:srgbClr val="19324D"/>
                </a:solidFill>
                <a:latin typeface="Arial"/>
                <a:ea typeface="Arial"/>
                <a:cs typeface="Arial"/>
              </a:defRPr>
            </a:lvl7pPr>
            <a:lvl8pPr algn="l">
              <a:buNone/>
              <a:defRPr sz="2325" b="1">
                <a:solidFill>
                  <a:srgbClr val="19324D"/>
                </a:solidFill>
                <a:latin typeface="Arial"/>
                <a:ea typeface="Arial"/>
                <a:cs typeface="Arial"/>
              </a:defRPr>
            </a:lvl8pPr>
            <a:lvl9pPr algn="l">
              <a:buNone/>
              <a:defRPr sz="2325" b="1">
                <a:solidFill>
                  <a:srgbClr val="19324D"/>
                </a:solidFill>
                <a:latin typeface="Arial"/>
                <a:ea typeface="Arial"/>
                <a:cs typeface="Arial"/>
              </a:defRPr>
            </a:lvl9pPr>
          </a:lstStyle>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Average speed</a:t>
            </a:r>
          </a:p>
        </p:txBody>
      </p:sp>
      <p:sp>
        <p:nvSpPr>
          <p:cNvPr id="25" name="body">
            <a:extLst xmlns:a="http://schemas.openxmlformats.org/drawingml/2006/main">
              <a:ext uri="{FF2B5EF4-FFF2-40B4-BE49-F238E27FC236}">
                <a16:creationId xmlns:a16="http://schemas.microsoft.com/office/drawing/2014/main" id="{0B02E156-4103-4F30-A026-78A06C6E0342}"/>
              </a:ext>
            </a:extLst>
          </p:cNvPr>
          <p:cNvSpPr>
            <a:spLocks xmlns:a="http://schemas.openxmlformats.org/drawingml/2006/main" noGrp="1"/>
          </p:cNvSpPr>
          <p:nvPr/>
        </p:nvSpPr>
        <p:spPr>
          <a:xfrm xmlns:a="http://schemas.openxmlformats.org/drawingml/2006/main">
            <a:off x="952500" y="2971800"/>
            <a:ext cx="36576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Total distance divided by the</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elapsed time.</a:t>
            </a:r>
          </a:p>
        </p:txBody>
      </p:sp>
      <p:sp>
        <p:nvSpPr>
          <p:cNvPr id="26" name="body">
            <a:extLst xmlns:a="http://schemas.openxmlformats.org/drawingml/2006/main">
              <a:ext uri="{FF2B5EF4-FFF2-40B4-BE49-F238E27FC236}">
                <a16:creationId xmlns:a16="http://schemas.microsoft.com/office/drawing/2014/main" id="{6CE921EF-D71D-4092-91B5-104021AEAA7B}"/>
              </a:ext>
            </a:extLst>
          </p:cNvPr>
          <p:cNvSpPr>
            <a:spLocks xmlns:a="http://schemas.openxmlformats.org/drawingml/2006/main" noGrp="1"/>
          </p:cNvSpPr>
          <p:nvPr/>
        </p:nvSpPr>
        <p:spPr>
          <a:xfrm xmlns:a="http://schemas.openxmlformats.org/drawingml/2006/main">
            <a:off x="952500" y="4695825"/>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scalar, with no direction.</a:t>
            </a:r>
          </a:p>
        </p:txBody>
      </p:sp>
      <p:sp>
        <p:nvSpPr>
          <p:cNvPr id="27" name="section-heading">
            <a:extLst xmlns:a="http://schemas.openxmlformats.org/drawingml/2006/main">
              <a:ext uri="{FF2B5EF4-FFF2-40B4-BE49-F238E27FC236}">
                <a16:creationId xmlns:a16="http://schemas.microsoft.com/office/drawing/2014/main" id="{C45FB52E-461A-483A-9D36-9901D78D8716}"/>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Average velocity</a:t>
            </a:r>
          </a:p>
        </p:txBody>
      </p:sp>
      <p:sp>
        <p:nvSpPr>
          <p:cNvPr id="28" name="body">
            <a:extLst xmlns:a="http://schemas.openxmlformats.org/drawingml/2006/main">
              <a:ext uri="{FF2B5EF4-FFF2-40B4-BE49-F238E27FC236}">
                <a16:creationId xmlns:a16="http://schemas.microsoft.com/office/drawing/2014/main" id="{FB88FF9E-6CB1-4489-898F-91BD8B1952BD}"/>
              </a:ext>
            </a:extLst>
          </p:cNvPr>
          <p:cNvSpPr>
            <a:spLocks xmlns:a="http://schemas.openxmlformats.org/drawingml/2006/main" noGrp="1"/>
          </p:cNvSpPr>
          <p:nvPr/>
        </p:nvSpPr>
        <p:spPr>
          <a:xfrm xmlns:a="http://schemas.openxmlformats.org/drawingml/2006/main">
            <a:off x="5334000" y="2343150"/>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Net displacement divided by elapsed time. A</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vector quantity.</a:t>
            </a:r>
          </a:p>
        </p:txBody>
      </p:sp>
      <p:sp>
        <p:nvSpPr>
          <p:cNvPr id="29" name="section-heading">
            <a:extLst xmlns:a="http://schemas.openxmlformats.org/drawingml/2006/main">
              <a:ext uri="{FF2B5EF4-FFF2-40B4-BE49-F238E27FC236}">
                <a16:creationId xmlns:a16="http://schemas.microsoft.com/office/drawing/2014/main" id="{7FFE9B16-0EC9-4575-B6A1-053D08C100F4}"/>
              </a:ext>
            </a:extLst>
          </p:cNvPr>
          <p:cNvSpPr>
            <a:spLocks xmlns:a="http://schemas.openxmlformats.org/drawingml/2006/main" noGrp="1"/>
          </p:cNvSpPr>
          <p:nvPr/>
        </p:nvSpPr>
        <p:spPr>
          <a:xfrm xmlns:a="http://schemas.openxmlformats.org/drawingml/2006/main">
            <a:off x="5334000" y="37719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return to the starting point</a:t>
            </a:r>
          </a:p>
        </p:txBody>
      </p:sp>
      <p:sp>
        <p:nvSpPr>
          <p:cNvPr id="30" name="body">
            <a:extLst xmlns:a="http://schemas.openxmlformats.org/drawingml/2006/main">
              <a:ext uri="{FF2B5EF4-FFF2-40B4-BE49-F238E27FC236}">
                <a16:creationId xmlns:a16="http://schemas.microsoft.com/office/drawing/2014/main" id="{95AC6E4A-5A51-4678-B88D-997EAF3570DC}"/>
              </a:ext>
            </a:extLst>
          </p:cNvPr>
          <p:cNvSpPr>
            <a:spLocks xmlns:a="http://schemas.openxmlformats.org/drawingml/2006/main" noGrp="1"/>
          </p:cNvSpPr>
          <p:nvPr/>
        </p:nvSpPr>
        <p:spPr>
          <a:xfrm xmlns:a="http://schemas.openxmlformats.org/drawingml/2006/main">
            <a:off x="5334000" y="4191000"/>
            <a:ext cx="6172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Average velocity can be zero while average speed</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is positive.</a:t>
            </a:r>
          </a:p>
        </p:txBody>
      </p:sp>
      <p:sp>
        <p:nvSpPr>
          <p:cNvPr id="31" name="body">
            <a:extLst xmlns:a="http://schemas.openxmlformats.org/drawingml/2006/main">
              <a:ext uri="{FF2B5EF4-FFF2-40B4-BE49-F238E27FC236}">
                <a16:creationId xmlns:a16="http://schemas.microsoft.com/office/drawing/2014/main" id="{3A6D1B87-7106-433E-BDF2-B3C21298821E}"/>
              </a:ext>
            </a:extLst>
          </p:cNvPr>
          <p:cNvSpPr>
            <a:spLocks xmlns:a="http://schemas.openxmlformats.org/drawingml/2006/main" noGrp="1"/>
          </p:cNvSpPr>
          <p:nvPr/>
        </p:nvSpPr>
        <p:spPr>
          <a:xfrm xmlns:a="http://schemas.openxmlformats.org/drawingml/2006/main">
            <a:off x="5334000" y="5286375"/>
            <a:ext cx="617220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buNone/>
              <a:defRPr sz="1950" b="0">
                <a:solidFill>
                  <a:srgbClr val="19324D"/>
                </a:solidFill>
                <a:latin typeface="Arial"/>
                <a:ea typeface="Arial"/>
                <a:cs typeface="Arial"/>
              </a:defRPr>
            </a:lvl1pPr>
            <a:lvl2pPr algn="l">
              <a:buNone/>
              <a:defRPr sz="1950" b="0">
                <a:solidFill>
                  <a:srgbClr val="19324D"/>
                </a:solidFill>
                <a:latin typeface="Arial"/>
                <a:ea typeface="Arial"/>
                <a:cs typeface="Arial"/>
              </a:defRPr>
            </a:lvl2pPr>
            <a:lvl3pPr algn="l">
              <a:buNone/>
              <a:defRPr sz="1950" b="0">
                <a:solidFill>
                  <a:srgbClr val="19324D"/>
                </a:solidFill>
                <a:latin typeface="Arial"/>
                <a:ea typeface="Arial"/>
                <a:cs typeface="Arial"/>
              </a:defRPr>
            </a:lvl3pPr>
            <a:lvl4pPr algn="l">
              <a:buNone/>
              <a:defRPr sz="1950" b="0">
                <a:solidFill>
                  <a:srgbClr val="19324D"/>
                </a:solidFill>
                <a:latin typeface="Arial"/>
                <a:ea typeface="Arial"/>
                <a:cs typeface="Arial"/>
              </a:defRPr>
            </a:lvl4pPr>
            <a:lvl5pPr algn="l">
              <a:buNone/>
              <a:defRPr sz="1950" b="0">
                <a:solidFill>
                  <a:srgbClr val="19324D"/>
                </a:solidFill>
                <a:latin typeface="Arial"/>
                <a:ea typeface="Arial"/>
                <a:cs typeface="Arial"/>
              </a:defRPr>
            </a:lvl5pPr>
            <a:lvl6pPr algn="l">
              <a:buNone/>
              <a:defRPr sz="1950" b="0">
                <a:solidFill>
                  <a:srgbClr val="19324D"/>
                </a:solidFill>
                <a:latin typeface="Arial"/>
                <a:ea typeface="Arial"/>
                <a:cs typeface="Arial"/>
              </a:defRPr>
            </a:lvl6pPr>
            <a:lvl7pPr algn="l">
              <a:buNone/>
              <a:defRPr sz="1950" b="0">
                <a:solidFill>
                  <a:srgbClr val="19324D"/>
                </a:solidFill>
                <a:latin typeface="Arial"/>
                <a:ea typeface="Arial"/>
                <a:cs typeface="Arial"/>
              </a:defRPr>
            </a:lvl7pPr>
            <a:lvl8pPr algn="l">
              <a:buNone/>
              <a:defRPr sz="1950" b="0">
                <a:solidFill>
                  <a:srgbClr val="19324D"/>
                </a:solidFill>
                <a:latin typeface="Arial"/>
                <a:ea typeface="Arial"/>
                <a:cs typeface="Arial"/>
              </a:defRPr>
            </a:lvl8pPr>
            <a:lvl9pPr algn="l">
              <a:buNone/>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Instantaneous speed equals the magnitude of</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instantaneous velocity.</a:t>
            </a:r>
          </a:p>
        </p:txBody>
      </p:sp>
    </p:spTree>
    <p:extLst>
      <p:ext uri="{BB962C8B-B14F-4D97-AF65-F5344CB8AC3E}">
        <p14:creationId xmlns:p14="http://schemas.microsoft.com/office/powerpoint/2010/main" val="59632250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One journey with two averages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4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12</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4</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019DF58E-D492-4F87-8CDC-29204FB80D12}"/>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61459F87-52EA-44FF-A754-A28244DC104B}"/>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24" name="body">
            <a:extLst xmlns:a="http://schemas.openxmlformats.org/drawingml/2006/main">
              <a:ext uri="{FF2B5EF4-FFF2-40B4-BE49-F238E27FC236}">
                <a16:creationId xmlns:a16="http://schemas.microsoft.com/office/drawing/2014/main" id="{28E0C47E-7693-450C-ABEC-02C6096D85BE}"/>
              </a:ext>
            </a:extLst>
          </p:cNvPr>
          <p:cNvSpPr>
            <a:spLocks xmlns:a="http://schemas.openxmlformats.org/drawingml/2006/main" noGrp="1"/>
          </p:cNvSpPr>
          <p:nvPr/>
        </p:nvSpPr>
        <p:spPr>
          <a:xfrm xmlns:a="http://schemas.openxmlformats.org/drawingml/2006/main">
            <a:off x="952500" y="2390775"/>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Positive direction: east</a:t>
            </a:r>
          </a:p>
        </p:txBody>
      </p:sp>
      <p:sp>
        <p:nvSpPr>
          <p:cNvPr id="25" name="body">
            <a:extLst xmlns:a="http://schemas.openxmlformats.org/drawingml/2006/main">
              <a:ext uri="{FF2B5EF4-FFF2-40B4-BE49-F238E27FC236}">
                <a16:creationId xmlns:a16="http://schemas.microsoft.com/office/drawing/2014/main" id="{5C7406E4-A6CB-463A-9411-CC6223A0AB05}"/>
              </a:ext>
            </a:extLst>
          </p:cNvPr>
          <p:cNvSpPr>
            <a:spLocks xmlns:a="http://schemas.openxmlformats.org/drawingml/2006/main" noGrp="1"/>
          </p:cNvSpPr>
          <p:nvPr/>
        </p:nvSpPr>
        <p:spPr>
          <a:xfrm xmlns:a="http://schemas.openxmlformats.org/drawingml/2006/main">
            <a:off x="952500" y="3124200"/>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First: 24 m east in 6 s</a:t>
            </a:r>
          </a:p>
        </p:txBody>
      </p:sp>
      <p:sp>
        <p:nvSpPr>
          <p:cNvPr id="26" name="body">
            <a:extLst xmlns:a="http://schemas.openxmlformats.org/drawingml/2006/main">
              <a:ext uri="{FF2B5EF4-FFF2-40B4-BE49-F238E27FC236}">
                <a16:creationId xmlns:a16="http://schemas.microsoft.com/office/drawing/2014/main" id="{873CED69-5C62-462B-957E-FEEF250E9A74}"/>
              </a:ext>
            </a:extLst>
          </p:cNvPr>
          <p:cNvSpPr>
            <a:spLocks xmlns:a="http://schemas.openxmlformats.org/drawingml/2006/main" noGrp="1"/>
          </p:cNvSpPr>
          <p:nvPr/>
        </p:nvSpPr>
        <p:spPr>
          <a:xfrm xmlns:a="http://schemas.openxmlformats.org/drawingml/2006/main">
            <a:off x="952500" y="3857625"/>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Then: 9 m west in 3 s</a:t>
            </a:r>
          </a:p>
        </p:txBody>
      </p:sp>
      <p:sp>
        <p:nvSpPr>
          <p:cNvPr id="27" name="body">
            <a:extLst xmlns:a="http://schemas.openxmlformats.org/drawingml/2006/main">
              <a:ext uri="{FF2B5EF4-FFF2-40B4-BE49-F238E27FC236}">
                <a16:creationId xmlns:a16="http://schemas.microsoft.com/office/drawing/2014/main" id="{9D159A44-C2CD-4EC6-88A7-4A056F7495B1}"/>
              </a:ext>
            </a:extLst>
          </p:cNvPr>
          <p:cNvSpPr>
            <a:spLocks xmlns:a="http://schemas.openxmlformats.org/drawingml/2006/main" noGrp="1"/>
          </p:cNvSpPr>
          <p:nvPr/>
        </p:nvSpPr>
        <p:spPr>
          <a:xfrm xmlns:a="http://schemas.openxmlformats.org/drawingml/2006/main">
            <a:off x="952500" y="4772025"/>
            <a:ext cx="3657600" cy="391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buNone/>
              <a:defRPr sz="1950" b="0">
                <a:solidFill>
                  <a:srgbClr val="19324D"/>
                </a:solidFill>
                <a:latin typeface="Arial"/>
                <a:ea typeface="Arial"/>
                <a:cs typeface="Arial"/>
              </a:defRPr>
            </a:lvl1pPr>
            <a:lvl2pPr algn="l">
              <a:buNone/>
              <a:defRPr sz="1950" b="0">
                <a:solidFill>
                  <a:srgbClr val="19324D"/>
                </a:solidFill>
                <a:latin typeface="Arial"/>
                <a:ea typeface="Arial"/>
                <a:cs typeface="Arial"/>
              </a:defRPr>
            </a:lvl2pPr>
            <a:lvl3pPr algn="l">
              <a:buNone/>
              <a:defRPr sz="1950" b="0">
                <a:solidFill>
                  <a:srgbClr val="19324D"/>
                </a:solidFill>
                <a:latin typeface="Arial"/>
                <a:ea typeface="Arial"/>
                <a:cs typeface="Arial"/>
              </a:defRPr>
            </a:lvl3pPr>
            <a:lvl4pPr algn="l">
              <a:buNone/>
              <a:defRPr sz="1950" b="0">
                <a:solidFill>
                  <a:srgbClr val="19324D"/>
                </a:solidFill>
                <a:latin typeface="Arial"/>
                <a:ea typeface="Arial"/>
                <a:cs typeface="Arial"/>
              </a:defRPr>
            </a:lvl4pPr>
            <a:lvl5pPr algn="l">
              <a:buNone/>
              <a:defRPr sz="1950" b="0">
                <a:solidFill>
                  <a:srgbClr val="19324D"/>
                </a:solidFill>
                <a:latin typeface="Arial"/>
                <a:ea typeface="Arial"/>
                <a:cs typeface="Arial"/>
              </a:defRPr>
            </a:lvl5pPr>
            <a:lvl6pPr algn="l">
              <a:buNone/>
              <a:defRPr sz="1950" b="0">
                <a:solidFill>
                  <a:srgbClr val="19324D"/>
                </a:solidFill>
                <a:latin typeface="Arial"/>
                <a:ea typeface="Arial"/>
                <a:cs typeface="Arial"/>
              </a:defRPr>
            </a:lvl6pPr>
            <a:lvl7pPr algn="l">
              <a:buNone/>
              <a:defRPr sz="1950" b="0">
                <a:solidFill>
                  <a:srgbClr val="19324D"/>
                </a:solidFill>
                <a:latin typeface="Arial"/>
                <a:ea typeface="Arial"/>
                <a:cs typeface="Arial"/>
              </a:defRPr>
            </a:lvl7pPr>
            <a:lvl8pPr algn="l">
              <a:buNone/>
              <a:defRPr sz="1950" b="0">
                <a:solidFill>
                  <a:srgbClr val="19324D"/>
                </a:solidFill>
                <a:latin typeface="Arial"/>
                <a:ea typeface="Arial"/>
                <a:cs typeface="Arial"/>
              </a:defRPr>
            </a:lvl8pPr>
            <a:lvl9pPr algn="l">
              <a:buNone/>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No pause between the legs.</a:t>
            </a:r>
          </a:p>
        </p:txBody>
      </p:sp>
      <p:sp>
        <p:nvSpPr>
          <p:cNvPr id="28" name="question-part-a">
            <a:extLst xmlns:a="http://schemas.openxmlformats.org/drawingml/2006/main">
              <a:ext uri="{FF2B5EF4-FFF2-40B4-BE49-F238E27FC236}">
                <a16:creationId xmlns:a16="http://schemas.microsoft.com/office/drawing/2014/main" id="{93D5531F-BFAC-4B17-B143-BAC90B9001A3}"/>
              </a:ext>
            </a:extLst>
          </p:cNvPr>
          <p:cNvSpPr>
            <a:spLocks xmlns:a="http://schemas.openxmlformats.org/drawingml/2006/main" noGrp="1"/>
          </p:cNvSpPr>
          <p:nvPr/>
        </p:nvSpPr>
        <p:spPr>
          <a:xfrm xmlns:a="http://schemas.openxmlformats.org/drawingml/2006/main">
            <a:off x="5334000" y="192405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total distance, net displacement and</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total time.</a:t>
            </a:r>
          </a:p>
        </p:txBody>
      </p:sp>
      <p:sp>
        <p:nvSpPr>
          <p:cNvPr id="29" name="question-part-b">
            <a:extLst xmlns:a="http://schemas.openxmlformats.org/drawingml/2006/main">
              <a:ext uri="{FF2B5EF4-FFF2-40B4-BE49-F238E27FC236}">
                <a16:creationId xmlns:a16="http://schemas.microsoft.com/office/drawing/2014/main" id="{61B06107-9FE9-4B5C-83AC-0C4221173033}"/>
              </a:ext>
            </a:extLst>
          </p:cNvPr>
          <p:cNvSpPr>
            <a:spLocks xmlns:a="http://schemas.openxmlformats.org/drawingml/2006/main" noGrp="1"/>
          </p:cNvSpPr>
          <p:nvPr/>
        </p:nvSpPr>
        <p:spPr>
          <a:xfrm xmlns:a="http://schemas.openxmlformats.org/drawingml/2006/main">
            <a:off x="5334000" y="2977515"/>
            <a:ext cx="61722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Calculate the average speed and average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velocity for the whole journey. Give both to 2</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significant figures.</a:t>
            </a:r>
          </a:p>
        </p:txBody>
      </p:sp>
      <p:sp>
        <p:nvSpPr>
          <p:cNvPr id="30" name="question-part-c">
            <a:extLst xmlns:a="http://schemas.openxmlformats.org/drawingml/2006/main">
              <a:ext uri="{FF2B5EF4-FFF2-40B4-BE49-F238E27FC236}">
                <a16:creationId xmlns:a16="http://schemas.microsoft.com/office/drawing/2014/main" id="{956B30F8-A763-4431-A0AD-FCBDBEA6BFB8}"/>
              </a:ext>
            </a:extLst>
          </p:cNvPr>
          <p:cNvSpPr>
            <a:spLocks xmlns:a="http://schemas.openxmlformats.org/drawingml/2006/main" noGrp="1"/>
          </p:cNvSpPr>
          <p:nvPr/>
        </p:nvSpPr>
        <p:spPr>
          <a:xfrm xmlns:a="http://schemas.openxmlformats.org/drawingml/2006/main">
            <a:off x="5334000" y="4391025"/>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The cart then returns to its starting point. Must its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average speed for the full trip be zero? Explain.</a:t>
            </a:r>
          </a:p>
        </p:txBody>
      </p:sp>
    </p:spTree>
    <p:extLst>
      <p:ext uri="{BB962C8B-B14F-4D97-AF65-F5344CB8AC3E}">
        <p14:creationId xmlns:p14="http://schemas.microsoft.com/office/powerpoint/2010/main" val="59632250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One journey with two averages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4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13</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4</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46CB3D10-8337-43E8-BDB0-B481BC146372}"/>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7E56B2D8-DD36-4E72-914C-EB6DDEFC2DEF}"/>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F5CB9D3B-919F-4896-A6E2-3FCD119F632F}"/>
              </a:ext>
            </a:extLst>
          </p:cNvPr>
          <p:cNvSpPr>
            <a:spLocks xmlns:a="http://schemas.openxmlformats.org/drawingml/2006/main" noGrp="1"/>
          </p:cNvSpPr>
          <p:nvPr/>
        </p:nvSpPr>
        <p:spPr>
          <a:xfrm xmlns:a="http://schemas.openxmlformats.org/drawingml/2006/main">
            <a:off x="952500" y="2486025"/>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19324D"/>
                </a:solidFill>
                <a:latin typeface="Arial"/>
                <a:ea typeface="Arial"/>
                <a:cs typeface="Arial"/>
              </a:defRPr>
            </a:defPPr>
            <a:lvl1pPr algn="l">
              <a:buNone/>
              <a:defRPr sz="2325" b="1">
                <a:solidFill>
                  <a:srgbClr val="19324D"/>
                </a:solidFill>
                <a:latin typeface="Arial"/>
                <a:ea typeface="Arial"/>
                <a:cs typeface="Arial"/>
              </a:defRPr>
            </a:lvl1pPr>
            <a:lvl2pPr algn="l">
              <a:buNone/>
              <a:defRPr sz="2325" b="1">
                <a:solidFill>
                  <a:srgbClr val="19324D"/>
                </a:solidFill>
                <a:latin typeface="Arial"/>
                <a:ea typeface="Arial"/>
                <a:cs typeface="Arial"/>
              </a:defRPr>
            </a:lvl2pPr>
            <a:lvl3pPr algn="l">
              <a:buNone/>
              <a:defRPr sz="2325" b="1">
                <a:solidFill>
                  <a:srgbClr val="19324D"/>
                </a:solidFill>
                <a:latin typeface="Arial"/>
                <a:ea typeface="Arial"/>
                <a:cs typeface="Arial"/>
              </a:defRPr>
            </a:lvl3pPr>
            <a:lvl4pPr algn="l">
              <a:buNone/>
              <a:defRPr sz="2325" b="1">
                <a:solidFill>
                  <a:srgbClr val="19324D"/>
                </a:solidFill>
                <a:latin typeface="Arial"/>
                <a:ea typeface="Arial"/>
                <a:cs typeface="Arial"/>
              </a:defRPr>
            </a:lvl4pPr>
            <a:lvl5pPr algn="l">
              <a:buNone/>
              <a:defRPr sz="2325" b="1">
                <a:solidFill>
                  <a:srgbClr val="19324D"/>
                </a:solidFill>
                <a:latin typeface="Arial"/>
                <a:ea typeface="Arial"/>
                <a:cs typeface="Arial"/>
              </a:defRPr>
            </a:lvl5pPr>
            <a:lvl6pPr algn="l">
              <a:buNone/>
              <a:defRPr sz="2325" b="1">
                <a:solidFill>
                  <a:srgbClr val="19324D"/>
                </a:solidFill>
                <a:latin typeface="Arial"/>
                <a:ea typeface="Arial"/>
                <a:cs typeface="Arial"/>
              </a:defRPr>
            </a:lvl6pPr>
            <a:lvl7pPr algn="l">
              <a:buNone/>
              <a:defRPr sz="2325" b="1">
                <a:solidFill>
                  <a:srgbClr val="19324D"/>
                </a:solidFill>
                <a:latin typeface="Arial"/>
                <a:ea typeface="Arial"/>
                <a:cs typeface="Arial"/>
              </a:defRPr>
            </a:lvl7pPr>
            <a:lvl8pPr algn="l">
              <a:buNone/>
              <a:defRPr sz="2325" b="1">
                <a:solidFill>
                  <a:srgbClr val="19324D"/>
                </a:solidFill>
                <a:latin typeface="Arial"/>
                <a:ea typeface="Arial"/>
                <a:cs typeface="Arial"/>
              </a:defRPr>
            </a:lvl8pPr>
            <a:lvl9pPr algn="l">
              <a:buNone/>
              <a:defRPr sz="2325" b="1">
                <a:solidFill>
                  <a:srgbClr val="19324D"/>
                </a:solidFill>
                <a:latin typeface="Arial"/>
                <a:ea typeface="Arial"/>
                <a:cs typeface="Arial"/>
              </a:defRPr>
            </a:lvl9pPr>
          </a:lstStyle>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Distance = 33 m</a:t>
            </a:r>
          </a:p>
        </p:txBody>
      </p:sp>
      <p:sp>
        <p:nvSpPr>
          <p:cNvPr id="25" name="body">
            <a:extLst xmlns:a="http://schemas.openxmlformats.org/drawingml/2006/main">
              <a:ext uri="{FF2B5EF4-FFF2-40B4-BE49-F238E27FC236}">
                <a16:creationId xmlns:a16="http://schemas.microsoft.com/office/drawing/2014/main" id="{633A2535-E485-4FA5-8927-B5FF05AEFCF2}"/>
              </a:ext>
            </a:extLst>
          </p:cNvPr>
          <p:cNvSpPr>
            <a:spLocks xmlns:a="http://schemas.openxmlformats.org/drawingml/2006/main" noGrp="1"/>
          </p:cNvSpPr>
          <p:nvPr/>
        </p:nvSpPr>
        <p:spPr>
          <a:xfrm xmlns:a="http://schemas.openxmlformats.org/drawingml/2006/main">
            <a:off x="952500" y="3257550"/>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buNone/>
              <a:defRPr sz="2100" b="1">
                <a:solidFill>
                  <a:srgbClr val="19324D"/>
                </a:solidFill>
                <a:latin typeface="Arial"/>
                <a:ea typeface="Arial"/>
                <a:cs typeface="Arial"/>
              </a:defRPr>
            </a:lvl1pPr>
            <a:lvl2pPr algn="l">
              <a:buNone/>
              <a:defRPr sz="2100" b="1">
                <a:solidFill>
                  <a:srgbClr val="19324D"/>
                </a:solidFill>
                <a:latin typeface="Arial"/>
                <a:ea typeface="Arial"/>
                <a:cs typeface="Arial"/>
              </a:defRPr>
            </a:lvl2pPr>
            <a:lvl3pPr algn="l">
              <a:buNone/>
              <a:defRPr sz="2100" b="1">
                <a:solidFill>
                  <a:srgbClr val="19324D"/>
                </a:solidFill>
                <a:latin typeface="Arial"/>
                <a:ea typeface="Arial"/>
                <a:cs typeface="Arial"/>
              </a:defRPr>
            </a:lvl3pPr>
            <a:lvl4pPr algn="l">
              <a:buNone/>
              <a:defRPr sz="2100" b="1">
                <a:solidFill>
                  <a:srgbClr val="19324D"/>
                </a:solidFill>
                <a:latin typeface="Arial"/>
                <a:ea typeface="Arial"/>
                <a:cs typeface="Arial"/>
              </a:defRPr>
            </a:lvl4pPr>
            <a:lvl5pPr algn="l">
              <a:buNone/>
              <a:defRPr sz="2100" b="1">
                <a:solidFill>
                  <a:srgbClr val="19324D"/>
                </a:solidFill>
                <a:latin typeface="Arial"/>
                <a:ea typeface="Arial"/>
                <a:cs typeface="Arial"/>
              </a:defRPr>
            </a:lvl5pPr>
            <a:lvl6pPr algn="l">
              <a:buNone/>
              <a:defRPr sz="2100" b="1">
                <a:solidFill>
                  <a:srgbClr val="19324D"/>
                </a:solidFill>
                <a:latin typeface="Arial"/>
                <a:ea typeface="Arial"/>
                <a:cs typeface="Arial"/>
              </a:defRPr>
            </a:lvl6pPr>
            <a:lvl7pPr algn="l">
              <a:buNone/>
              <a:defRPr sz="2100" b="1">
                <a:solidFill>
                  <a:srgbClr val="19324D"/>
                </a:solidFill>
                <a:latin typeface="Arial"/>
                <a:ea typeface="Arial"/>
                <a:cs typeface="Arial"/>
              </a:defRPr>
            </a:lvl7pPr>
            <a:lvl8pPr algn="l">
              <a:buNone/>
              <a:defRPr sz="2100" b="1">
                <a:solidFill>
                  <a:srgbClr val="19324D"/>
                </a:solidFill>
                <a:latin typeface="Arial"/>
                <a:ea typeface="Arial"/>
                <a:cs typeface="Arial"/>
              </a:defRPr>
            </a:lvl8pPr>
            <a:lvl9pPr algn="l">
              <a:buNone/>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Displacement = +15 m</a:t>
            </a:r>
          </a:p>
        </p:txBody>
      </p:sp>
      <p:sp>
        <p:nvSpPr>
          <p:cNvPr id="26" name="body">
            <a:extLst xmlns:a="http://schemas.openxmlformats.org/drawingml/2006/main">
              <a:ext uri="{FF2B5EF4-FFF2-40B4-BE49-F238E27FC236}">
                <a16:creationId xmlns:a16="http://schemas.microsoft.com/office/drawing/2014/main" id="{2290EC90-12CD-4D62-84BE-0A925FD1B0BA}"/>
              </a:ext>
            </a:extLst>
          </p:cNvPr>
          <p:cNvSpPr>
            <a:spLocks xmlns:a="http://schemas.openxmlformats.org/drawingml/2006/main" noGrp="1"/>
          </p:cNvSpPr>
          <p:nvPr/>
        </p:nvSpPr>
        <p:spPr>
          <a:xfrm xmlns:a="http://schemas.openxmlformats.org/drawingml/2006/main">
            <a:off x="952500" y="4029075"/>
            <a:ext cx="3657600"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1">
                <a:solidFill>
                  <a:srgbClr val="19324D"/>
                </a:solidFill>
                <a:latin typeface="Arial"/>
                <a:ea typeface="Arial"/>
                <a:cs typeface="Arial"/>
              </a:defRPr>
            </a:defPPr>
            <a:lvl1pPr algn="l">
              <a:buNone/>
              <a:defRPr sz="2250" b="1">
                <a:solidFill>
                  <a:srgbClr val="19324D"/>
                </a:solidFill>
                <a:latin typeface="Arial"/>
                <a:ea typeface="Arial"/>
                <a:cs typeface="Arial"/>
              </a:defRPr>
            </a:lvl1pPr>
            <a:lvl2pPr algn="l">
              <a:buNone/>
              <a:defRPr sz="2250" b="1">
                <a:solidFill>
                  <a:srgbClr val="19324D"/>
                </a:solidFill>
                <a:latin typeface="Arial"/>
                <a:ea typeface="Arial"/>
                <a:cs typeface="Arial"/>
              </a:defRPr>
            </a:lvl2pPr>
            <a:lvl3pPr algn="l">
              <a:buNone/>
              <a:defRPr sz="2250" b="1">
                <a:solidFill>
                  <a:srgbClr val="19324D"/>
                </a:solidFill>
                <a:latin typeface="Arial"/>
                <a:ea typeface="Arial"/>
                <a:cs typeface="Arial"/>
              </a:defRPr>
            </a:lvl3pPr>
            <a:lvl4pPr algn="l">
              <a:buNone/>
              <a:defRPr sz="2250" b="1">
                <a:solidFill>
                  <a:srgbClr val="19324D"/>
                </a:solidFill>
                <a:latin typeface="Arial"/>
                <a:ea typeface="Arial"/>
                <a:cs typeface="Arial"/>
              </a:defRPr>
            </a:lvl4pPr>
            <a:lvl5pPr algn="l">
              <a:buNone/>
              <a:defRPr sz="2250" b="1">
                <a:solidFill>
                  <a:srgbClr val="19324D"/>
                </a:solidFill>
                <a:latin typeface="Arial"/>
                <a:ea typeface="Arial"/>
                <a:cs typeface="Arial"/>
              </a:defRPr>
            </a:lvl5pPr>
            <a:lvl6pPr algn="l">
              <a:buNone/>
              <a:defRPr sz="2250" b="1">
                <a:solidFill>
                  <a:srgbClr val="19324D"/>
                </a:solidFill>
                <a:latin typeface="Arial"/>
                <a:ea typeface="Arial"/>
                <a:cs typeface="Arial"/>
              </a:defRPr>
            </a:lvl6pPr>
            <a:lvl7pPr algn="l">
              <a:buNone/>
              <a:defRPr sz="2250" b="1">
                <a:solidFill>
                  <a:srgbClr val="19324D"/>
                </a:solidFill>
                <a:latin typeface="Arial"/>
                <a:ea typeface="Arial"/>
                <a:cs typeface="Arial"/>
              </a:defRPr>
            </a:lvl7pPr>
            <a:lvl8pPr algn="l">
              <a:buNone/>
              <a:defRPr sz="2250" b="1">
                <a:solidFill>
                  <a:srgbClr val="19324D"/>
                </a:solidFill>
                <a:latin typeface="Arial"/>
                <a:ea typeface="Arial"/>
                <a:cs typeface="Arial"/>
              </a:defRPr>
            </a:lvl8pPr>
            <a:lvl9pPr algn="l">
              <a:buNone/>
              <a:defRPr sz="2250" b="1">
                <a:solidFill>
                  <a:srgbClr val="19324D"/>
                </a:solidFill>
                <a:latin typeface="Arial"/>
                <a:ea typeface="Arial"/>
                <a:cs typeface="Arial"/>
              </a:defRPr>
            </a:lvl9pPr>
          </a:lstStyle>
          <a:p xmlns:a="http://schemas.openxmlformats.org/drawingml/2006/main">
            <a:pPr algn="l">
              <a:lnSpc>
                <a:spcPct val="112000"/>
              </a:lnSpc>
              <a:buNone/>
              <a:defRPr sz="2250" b="1">
                <a:solidFill>
                  <a:srgbClr val="19324D"/>
                </a:solidFill>
                <a:latin typeface="Arial"/>
                <a:ea typeface="Arial"/>
                <a:cs typeface="Arial"/>
              </a:defRPr>
            </a:pPr>
            <a:r>
              <a:rPr sz="2250" b="1">
                <a:solidFill>
                  <a:srgbClr val="19324D"/>
                </a:solidFill>
                <a:latin typeface="Arial"/>
                <a:ea typeface="Arial"/>
                <a:cs typeface="Arial"/>
              </a:rPr>
              <a:t>Total time = 9 s</a:t>
            </a:r>
          </a:p>
        </p:txBody>
      </p:sp>
      <p:sp>
        <p:nvSpPr>
          <p:cNvPr id="27" name="answer-part-a">
            <a:extLst xmlns:a="http://schemas.openxmlformats.org/drawingml/2006/main">
              <a:ext uri="{FF2B5EF4-FFF2-40B4-BE49-F238E27FC236}">
                <a16:creationId xmlns:a16="http://schemas.microsoft.com/office/drawing/2014/main" id="{775C7671-7616-4C59-A412-1FD85F156F72}"/>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Totals for both legs</a:t>
            </a:r>
          </a:p>
        </p:txBody>
      </p:sp>
      <p:sp>
        <p:nvSpPr>
          <p:cNvPr id="28" name="body">
            <a:extLst xmlns:a="http://schemas.openxmlformats.org/drawingml/2006/main">
              <a:ext uri="{FF2B5EF4-FFF2-40B4-BE49-F238E27FC236}">
                <a16:creationId xmlns:a16="http://schemas.microsoft.com/office/drawing/2014/main" id="{BAF74903-3B02-4830-BA2B-96558D304611}"/>
              </a:ext>
            </a:extLst>
          </p:cNvPr>
          <p:cNvSpPr>
            <a:spLocks xmlns:a="http://schemas.openxmlformats.org/drawingml/2006/main" noGrp="1"/>
          </p:cNvSpPr>
          <p:nvPr/>
        </p:nvSpPr>
        <p:spPr>
          <a:xfrm xmlns:a="http://schemas.openxmlformats.org/drawingml/2006/main">
            <a:off x="5334000" y="2343150"/>
            <a:ext cx="6172200" cy="10987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Distance: 24 + 9 = 33 m.</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Displacement: 24 − 9 = +15 m.</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Time: 6 + 3 = 9 s.</a:t>
            </a:r>
          </a:p>
        </p:txBody>
      </p:sp>
      <p:sp>
        <p:nvSpPr>
          <p:cNvPr id="29" name="answer-part-b">
            <a:extLst xmlns:a="http://schemas.openxmlformats.org/drawingml/2006/main">
              <a:ext uri="{FF2B5EF4-FFF2-40B4-BE49-F238E27FC236}">
                <a16:creationId xmlns:a16="http://schemas.microsoft.com/office/drawing/2014/main" id="{C8BC5A1B-4613-4C70-BC8E-7966C16D78F1}"/>
              </a:ext>
            </a:extLst>
          </p:cNvPr>
          <p:cNvSpPr>
            <a:spLocks xmlns:a="http://schemas.openxmlformats.org/drawingml/2006/main" noGrp="1"/>
          </p:cNvSpPr>
          <p:nvPr/>
        </p:nvSpPr>
        <p:spPr>
          <a:xfrm xmlns:a="http://schemas.openxmlformats.org/drawingml/2006/main">
            <a:off x="5334000" y="39433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Different numerators</a:t>
            </a:r>
          </a:p>
        </p:txBody>
      </p:sp>
      <p:sp>
        <p:nvSpPr>
          <p:cNvPr id="30" name="body">
            <a:extLst xmlns:a="http://schemas.openxmlformats.org/drawingml/2006/main">
              <a:ext uri="{FF2B5EF4-FFF2-40B4-BE49-F238E27FC236}">
                <a16:creationId xmlns:a16="http://schemas.microsoft.com/office/drawing/2014/main" id="{79987218-EF73-4664-994B-C4A1B6CED62A}"/>
              </a:ext>
            </a:extLst>
          </p:cNvPr>
          <p:cNvSpPr>
            <a:spLocks xmlns:a="http://schemas.openxmlformats.org/drawingml/2006/main" noGrp="1"/>
          </p:cNvSpPr>
          <p:nvPr/>
        </p:nvSpPr>
        <p:spPr>
          <a:xfrm xmlns:a="http://schemas.openxmlformats.org/drawingml/2006/main">
            <a:off x="5334000" y="4362450"/>
            <a:ext cx="6172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Average speed = 33/9 ≈ 3.7 m/s.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Average velocity = 15/9 ≈ +1.7 m/s east.</a:t>
            </a:r>
          </a:p>
        </p:txBody>
      </p:sp>
      <p:sp>
        <p:nvSpPr>
          <p:cNvPr id="31" name="answer-part-c">
            <a:extLst xmlns:a="http://schemas.openxmlformats.org/drawingml/2006/main">
              <a:ext uri="{FF2B5EF4-FFF2-40B4-BE49-F238E27FC236}">
                <a16:creationId xmlns:a16="http://schemas.microsoft.com/office/drawing/2014/main" id="{46B5F8F3-241E-437E-9561-86C91A593C2A}"/>
              </a:ext>
            </a:extLst>
          </p:cNvPr>
          <p:cNvSpPr>
            <a:spLocks xmlns:a="http://schemas.openxmlformats.org/drawingml/2006/main" noGrp="1"/>
          </p:cNvSpPr>
          <p:nvPr/>
        </p:nvSpPr>
        <p:spPr>
          <a:xfrm xmlns:a="http://schemas.openxmlformats.org/drawingml/2006/main">
            <a:off x="5334000" y="53721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A return journey still has path length</a:t>
            </a:r>
          </a:p>
        </p:txBody>
      </p:sp>
      <p:sp>
        <p:nvSpPr>
          <p:cNvPr id="32" name="body">
            <a:extLst xmlns:a="http://schemas.openxmlformats.org/drawingml/2006/main">
              <a:ext uri="{FF2B5EF4-FFF2-40B4-BE49-F238E27FC236}">
                <a16:creationId xmlns:a16="http://schemas.microsoft.com/office/drawing/2014/main" id="{735E8A26-B9BA-448E-8617-8A81E0B1AE0B}"/>
              </a:ext>
            </a:extLst>
          </p:cNvPr>
          <p:cNvSpPr>
            <a:spLocks xmlns:a="http://schemas.openxmlformats.org/drawingml/2006/main" noGrp="1"/>
          </p:cNvSpPr>
          <p:nvPr/>
        </p:nvSpPr>
        <p:spPr>
          <a:xfrm xmlns:a="http://schemas.openxmlformats.org/drawingml/2006/main">
            <a:off x="5334000" y="5753100"/>
            <a:ext cx="61722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buNone/>
              <a:defRPr sz="1800" b="0">
                <a:solidFill>
                  <a:srgbClr val="19324D"/>
                </a:solidFill>
                <a:latin typeface="Arial"/>
                <a:ea typeface="Arial"/>
                <a:cs typeface="Arial"/>
              </a:defRPr>
            </a:lvl1pPr>
            <a:lvl2pPr algn="l">
              <a:buNone/>
              <a:defRPr sz="1800" b="0">
                <a:solidFill>
                  <a:srgbClr val="19324D"/>
                </a:solidFill>
                <a:latin typeface="Arial"/>
                <a:ea typeface="Arial"/>
                <a:cs typeface="Arial"/>
              </a:defRPr>
            </a:lvl2pPr>
            <a:lvl3pPr algn="l">
              <a:buNone/>
              <a:defRPr sz="1800" b="0">
                <a:solidFill>
                  <a:srgbClr val="19324D"/>
                </a:solidFill>
                <a:latin typeface="Arial"/>
                <a:ea typeface="Arial"/>
                <a:cs typeface="Arial"/>
              </a:defRPr>
            </a:lvl3pPr>
            <a:lvl4pPr algn="l">
              <a:buNone/>
              <a:defRPr sz="1800" b="0">
                <a:solidFill>
                  <a:srgbClr val="19324D"/>
                </a:solidFill>
                <a:latin typeface="Arial"/>
                <a:ea typeface="Arial"/>
                <a:cs typeface="Arial"/>
              </a:defRPr>
            </a:lvl4pPr>
            <a:lvl5pPr algn="l">
              <a:buNone/>
              <a:defRPr sz="1800" b="0">
                <a:solidFill>
                  <a:srgbClr val="19324D"/>
                </a:solidFill>
                <a:latin typeface="Arial"/>
                <a:ea typeface="Arial"/>
                <a:cs typeface="Arial"/>
              </a:defRPr>
            </a:lvl5pPr>
            <a:lvl6pPr algn="l">
              <a:buNone/>
              <a:defRPr sz="1800" b="0">
                <a:solidFill>
                  <a:srgbClr val="19324D"/>
                </a:solidFill>
                <a:latin typeface="Arial"/>
                <a:ea typeface="Arial"/>
                <a:cs typeface="Arial"/>
              </a:defRPr>
            </a:lvl6pPr>
            <a:lvl7pPr algn="l">
              <a:buNone/>
              <a:defRPr sz="1800" b="0">
                <a:solidFill>
                  <a:srgbClr val="19324D"/>
                </a:solidFill>
                <a:latin typeface="Arial"/>
                <a:ea typeface="Arial"/>
                <a:cs typeface="Arial"/>
              </a:defRPr>
            </a:lvl7pPr>
            <a:lvl8pPr algn="l">
              <a:buNone/>
              <a:defRPr sz="1800" b="0">
                <a:solidFill>
                  <a:srgbClr val="19324D"/>
                </a:solidFill>
                <a:latin typeface="Arial"/>
                <a:ea typeface="Arial"/>
                <a:cs typeface="Arial"/>
              </a:defRPr>
            </a:lvl8pPr>
            <a:lvl9pPr algn="l">
              <a:buNone/>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No. Distance is positive, so average speed is positive.</a:t>
            </a:r>
          </a:p>
        </p:txBody>
      </p:sp>
    </p:spTree>
    <p:extLst>
      <p:ext uri="{BB962C8B-B14F-4D97-AF65-F5344CB8AC3E}">
        <p14:creationId xmlns:p14="http://schemas.microsoft.com/office/powerpoint/2010/main" val="59632250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Average acceleration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5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14</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5</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21DEE6AE-F4EA-47CB-B84F-E96F65F01654}"/>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58E90C16-6C56-462B-BE2F-70241131431F}"/>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24" name="body">
            <a:extLst xmlns:a="http://schemas.openxmlformats.org/drawingml/2006/main">
              <a:ext uri="{FF2B5EF4-FFF2-40B4-BE49-F238E27FC236}">
                <a16:creationId xmlns:a16="http://schemas.microsoft.com/office/drawing/2014/main" id="{B93AF7EA-8768-4016-B73E-AF629B818206}"/>
              </a:ext>
            </a:extLst>
          </p:cNvPr>
          <p:cNvSpPr>
            <a:spLocks xmlns:a="http://schemas.openxmlformats.org/drawingml/2006/main" noGrp="1"/>
          </p:cNvSpPr>
          <p:nvPr/>
        </p:nvSpPr>
        <p:spPr>
          <a:xfrm xmlns:a="http://schemas.openxmlformats.org/drawingml/2006/main">
            <a:off x="952500" y="240030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buNone/>
              <a:defRPr sz="2175" b="1">
                <a:solidFill>
                  <a:srgbClr val="19324D"/>
                </a:solidFill>
                <a:latin typeface="Arial"/>
                <a:ea typeface="Arial"/>
                <a:cs typeface="Arial"/>
              </a:defRPr>
            </a:lvl1pPr>
            <a:lvl2pPr algn="l">
              <a:buNone/>
              <a:defRPr sz="2175" b="1">
                <a:solidFill>
                  <a:srgbClr val="19324D"/>
                </a:solidFill>
                <a:latin typeface="Arial"/>
                <a:ea typeface="Arial"/>
                <a:cs typeface="Arial"/>
              </a:defRPr>
            </a:lvl2pPr>
            <a:lvl3pPr algn="l">
              <a:buNone/>
              <a:defRPr sz="2175" b="1">
                <a:solidFill>
                  <a:srgbClr val="19324D"/>
                </a:solidFill>
                <a:latin typeface="Arial"/>
                <a:ea typeface="Arial"/>
                <a:cs typeface="Arial"/>
              </a:defRPr>
            </a:lvl3pPr>
            <a:lvl4pPr algn="l">
              <a:buNone/>
              <a:defRPr sz="2175" b="1">
                <a:solidFill>
                  <a:srgbClr val="19324D"/>
                </a:solidFill>
                <a:latin typeface="Arial"/>
                <a:ea typeface="Arial"/>
                <a:cs typeface="Arial"/>
              </a:defRPr>
            </a:lvl4pPr>
            <a:lvl5pPr algn="l">
              <a:buNone/>
              <a:defRPr sz="2175" b="1">
                <a:solidFill>
                  <a:srgbClr val="19324D"/>
                </a:solidFill>
                <a:latin typeface="Arial"/>
                <a:ea typeface="Arial"/>
                <a:cs typeface="Arial"/>
              </a:defRPr>
            </a:lvl5pPr>
            <a:lvl6pPr algn="l">
              <a:buNone/>
              <a:defRPr sz="2175" b="1">
                <a:solidFill>
                  <a:srgbClr val="19324D"/>
                </a:solidFill>
                <a:latin typeface="Arial"/>
                <a:ea typeface="Arial"/>
                <a:cs typeface="Arial"/>
              </a:defRPr>
            </a:lvl6pPr>
            <a:lvl7pPr algn="l">
              <a:buNone/>
              <a:defRPr sz="2175" b="1">
                <a:solidFill>
                  <a:srgbClr val="19324D"/>
                </a:solidFill>
                <a:latin typeface="Arial"/>
                <a:ea typeface="Arial"/>
                <a:cs typeface="Arial"/>
              </a:defRPr>
            </a:lvl7pPr>
            <a:lvl8pPr algn="l">
              <a:buNone/>
              <a:defRPr sz="2175" b="1">
                <a:solidFill>
                  <a:srgbClr val="19324D"/>
                </a:solidFill>
                <a:latin typeface="Arial"/>
                <a:ea typeface="Arial"/>
                <a:cs typeface="Arial"/>
              </a:defRPr>
            </a:lvl8pPr>
            <a:lvl9pPr algn="l">
              <a:buNone/>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Average acceleration</a:t>
            </a:r>
          </a:p>
        </p:txBody>
      </p:sp>
      <p:sp>
        <p:nvSpPr>
          <p:cNvPr id="25" name="body">
            <a:extLst xmlns:a="http://schemas.openxmlformats.org/drawingml/2006/main">
              <a:ext uri="{FF2B5EF4-FFF2-40B4-BE49-F238E27FC236}">
                <a16:creationId xmlns:a16="http://schemas.microsoft.com/office/drawing/2014/main" id="{0C0727A7-7351-4314-A8A6-3AB97C96187D}"/>
              </a:ext>
            </a:extLst>
          </p:cNvPr>
          <p:cNvSpPr>
            <a:spLocks xmlns:a="http://schemas.openxmlformats.org/drawingml/2006/main" noGrp="1"/>
          </p:cNvSpPr>
          <p:nvPr/>
        </p:nvSpPr>
        <p:spPr>
          <a:xfrm xmlns:a="http://schemas.openxmlformats.org/drawingml/2006/main">
            <a:off x="952500" y="2924175"/>
            <a:ext cx="36576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Change in velocity divided by</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elapsed time.</a:t>
            </a:r>
          </a:p>
        </p:txBody>
      </p:sp>
      <p:sp>
        <p:nvSpPr>
          <p:cNvPr id="26" name="body">
            <a:extLst xmlns:a="http://schemas.openxmlformats.org/drawingml/2006/main">
              <a:ext uri="{FF2B5EF4-FFF2-40B4-BE49-F238E27FC236}">
                <a16:creationId xmlns:a16="http://schemas.microsoft.com/office/drawing/2014/main" id="{D72103D9-914C-43D1-A9F8-82F0374D040C}"/>
              </a:ext>
            </a:extLst>
          </p:cNvPr>
          <p:cNvSpPr>
            <a:spLocks xmlns:a="http://schemas.openxmlformats.org/drawingml/2006/main" noGrp="1"/>
          </p:cNvSpPr>
          <p:nvPr/>
        </p:nvSpPr>
        <p:spPr>
          <a:xfrm xmlns:a="http://schemas.openxmlformats.org/drawingml/2006/main">
            <a:off x="952500" y="4667250"/>
            <a:ext cx="3657600" cy="45577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19324D"/>
                </a:solidFill>
                <a:latin typeface="Arial"/>
                <a:ea typeface="Arial"/>
                <a:cs typeface="Arial"/>
              </a:defRPr>
            </a:defPPr>
            <a:lvl1pPr algn="l">
              <a:buNone/>
              <a:defRPr sz="2325" b="1">
                <a:solidFill>
                  <a:srgbClr val="19324D"/>
                </a:solidFill>
                <a:latin typeface="Arial"/>
                <a:ea typeface="Arial"/>
                <a:cs typeface="Arial"/>
              </a:defRPr>
            </a:lvl1pPr>
            <a:lvl2pPr algn="l">
              <a:buNone/>
              <a:defRPr sz="2325" b="1">
                <a:solidFill>
                  <a:srgbClr val="19324D"/>
                </a:solidFill>
                <a:latin typeface="Arial"/>
                <a:ea typeface="Arial"/>
                <a:cs typeface="Arial"/>
              </a:defRPr>
            </a:lvl2pPr>
            <a:lvl3pPr algn="l">
              <a:buNone/>
              <a:defRPr sz="2325" b="1">
                <a:solidFill>
                  <a:srgbClr val="19324D"/>
                </a:solidFill>
                <a:latin typeface="Arial"/>
                <a:ea typeface="Arial"/>
                <a:cs typeface="Arial"/>
              </a:defRPr>
            </a:lvl3pPr>
            <a:lvl4pPr algn="l">
              <a:buNone/>
              <a:defRPr sz="2325" b="1">
                <a:solidFill>
                  <a:srgbClr val="19324D"/>
                </a:solidFill>
                <a:latin typeface="Arial"/>
                <a:ea typeface="Arial"/>
                <a:cs typeface="Arial"/>
              </a:defRPr>
            </a:lvl4pPr>
            <a:lvl5pPr algn="l">
              <a:buNone/>
              <a:defRPr sz="2325" b="1">
                <a:solidFill>
                  <a:srgbClr val="19324D"/>
                </a:solidFill>
                <a:latin typeface="Arial"/>
                <a:ea typeface="Arial"/>
                <a:cs typeface="Arial"/>
              </a:defRPr>
            </a:lvl5pPr>
            <a:lvl6pPr algn="l">
              <a:buNone/>
              <a:defRPr sz="2325" b="1">
                <a:solidFill>
                  <a:srgbClr val="19324D"/>
                </a:solidFill>
                <a:latin typeface="Arial"/>
                <a:ea typeface="Arial"/>
                <a:cs typeface="Arial"/>
              </a:defRPr>
            </a:lvl6pPr>
            <a:lvl7pPr algn="l">
              <a:buNone/>
              <a:defRPr sz="2325" b="1">
                <a:solidFill>
                  <a:srgbClr val="19324D"/>
                </a:solidFill>
                <a:latin typeface="Arial"/>
                <a:ea typeface="Arial"/>
                <a:cs typeface="Arial"/>
              </a:defRPr>
            </a:lvl7pPr>
            <a:lvl8pPr algn="l">
              <a:buNone/>
              <a:defRPr sz="2325" b="1">
                <a:solidFill>
                  <a:srgbClr val="19324D"/>
                </a:solidFill>
                <a:latin typeface="Arial"/>
                <a:ea typeface="Arial"/>
                <a:cs typeface="Arial"/>
              </a:defRPr>
            </a:lvl8pPr>
            <a:lvl9pPr algn="l">
              <a:buNone/>
              <a:defRPr sz="2325" b="1">
                <a:solidFill>
                  <a:srgbClr val="19324D"/>
                </a:solidFill>
                <a:latin typeface="Arial"/>
                <a:ea typeface="Arial"/>
                <a:cs typeface="Arial"/>
              </a:defRPr>
            </a:lvl9pPr>
          </a:lstStyle>
          <a:p xmlns:a="http://schemas.openxmlformats.org/drawingml/2006/main">
            <a:pPr algn="l">
              <a:lnSpc>
                <a:spcPct val="112000"/>
              </a:lnSpc>
              <a:buNone/>
              <a:defRPr sz="2325" b="1">
                <a:solidFill>
                  <a:srgbClr val="19324D"/>
                </a:solidFill>
                <a:latin typeface="Arial"/>
                <a:ea typeface="Arial"/>
                <a:cs typeface="Arial"/>
              </a:defRPr>
            </a:pPr>
            <a:r>
              <a:rPr sz="2325" b="1">
                <a:solidFill>
                  <a:srgbClr val="19324D"/>
                </a:solidFill>
                <a:latin typeface="Arial"/>
                <a:ea typeface="Arial"/>
                <a:cs typeface="Arial"/>
              </a:rPr>
              <a:t>SI unit: m/s²</a:t>
            </a:r>
          </a:p>
        </p:txBody>
      </p:sp>
      <p:sp>
        <p:nvSpPr>
          <p:cNvPr id="27" name="section-heading">
            <a:extLst xmlns:a="http://schemas.openxmlformats.org/drawingml/2006/main">
              <a:ext uri="{FF2B5EF4-FFF2-40B4-BE49-F238E27FC236}">
                <a16:creationId xmlns:a16="http://schemas.microsoft.com/office/drawing/2014/main" id="{06EE46C5-10C9-4944-912B-CF812CA00C01}"/>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Signed change in velocity</a:t>
            </a:r>
          </a:p>
        </p:txBody>
      </p:sp>
      <p:sp>
        <p:nvSpPr>
          <p:cNvPr id="28" name="math-8-0">
            <a:extLst xmlns:a="http://schemas.openxmlformats.org/drawingml/2006/main">
              <a:ext uri="{FF2B5EF4-FFF2-40B4-BE49-F238E27FC236}">
                <a16:creationId xmlns:a16="http://schemas.microsoft.com/office/drawing/2014/main" id="{27994269-7EAE-4C87-A008-2A2321DE7163}"/>
              </a:ext>
            </a:extLst>
          </p:cNvPr>
          <p:cNvSpPr>
            <a:spLocks xmlns:a="http://schemas.openxmlformats.org/drawingml/2006/main" noGrp="1"/>
          </p:cNvSpPr>
          <p:nvPr/>
        </p:nvSpPr>
        <p:spPr>
          <a:xfrm xmlns:a="http://schemas.openxmlformats.org/drawingml/2006/main">
            <a:off x="5334000" y="2352675"/>
            <a:ext cx="378238"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buNone/>
              <a:defRPr sz="2550" b="0">
                <a:solidFill>
                  <a:srgbClr val="19324D"/>
                </a:solidFill>
                <a:latin typeface="Arial"/>
                <a:ea typeface="Arial"/>
                <a:cs typeface="Arial"/>
              </a:defRPr>
            </a:lvl1pPr>
            <a:lvl2pPr algn="l">
              <a:buNone/>
              <a:defRPr sz="2550" b="0">
                <a:solidFill>
                  <a:srgbClr val="19324D"/>
                </a:solidFill>
                <a:latin typeface="Arial"/>
                <a:ea typeface="Arial"/>
                <a:cs typeface="Arial"/>
              </a:defRPr>
            </a:lvl2pPr>
            <a:lvl3pPr algn="l">
              <a:buNone/>
              <a:defRPr sz="2550" b="0">
                <a:solidFill>
                  <a:srgbClr val="19324D"/>
                </a:solidFill>
                <a:latin typeface="Arial"/>
                <a:ea typeface="Arial"/>
                <a:cs typeface="Arial"/>
              </a:defRPr>
            </a:lvl3pPr>
            <a:lvl4pPr algn="l">
              <a:buNone/>
              <a:defRPr sz="2550" b="0">
                <a:solidFill>
                  <a:srgbClr val="19324D"/>
                </a:solidFill>
                <a:latin typeface="Arial"/>
                <a:ea typeface="Arial"/>
                <a:cs typeface="Arial"/>
              </a:defRPr>
            </a:lvl4pPr>
            <a:lvl5pPr algn="l">
              <a:buNone/>
              <a:defRPr sz="2550" b="0">
                <a:solidFill>
                  <a:srgbClr val="19324D"/>
                </a:solidFill>
                <a:latin typeface="Arial"/>
                <a:ea typeface="Arial"/>
                <a:cs typeface="Arial"/>
              </a:defRPr>
            </a:lvl5pPr>
            <a:lvl6pPr algn="l">
              <a:buNone/>
              <a:defRPr sz="2550" b="0">
                <a:solidFill>
                  <a:srgbClr val="19324D"/>
                </a:solidFill>
                <a:latin typeface="Arial"/>
                <a:ea typeface="Arial"/>
                <a:cs typeface="Arial"/>
              </a:defRPr>
            </a:lvl6pPr>
            <a:lvl7pPr algn="l">
              <a:buNone/>
              <a:defRPr sz="2550" b="0">
                <a:solidFill>
                  <a:srgbClr val="19324D"/>
                </a:solidFill>
                <a:latin typeface="Arial"/>
                <a:ea typeface="Arial"/>
                <a:cs typeface="Arial"/>
              </a:defRPr>
            </a:lvl7pPr>
            <a:lvl8pPr algn="l">
              <a:buNone/>
              <a:defRPr sz="2550" b="0">
                <a:solidFill>
                  <a:srgbClr val="19324D"/>
                </a:solidFill>
                <a:latin typeface="Arial"/>
                <a:ea typeface="Arial"/>
                <a:cs typeface="Arial"/>
              </a:defRPr>
            </a:lvl8pPr>
            <a:lvl9pPr algn="l">
              <a:buNone/>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Δv</a:t>
            </a:r>
          </a:p>
        </p:txBody>
      </p:sp>
      <p:sp>
        <p:nvSpPr>
          <p:cNvPr id="29" name="math-8-1">
            <a:extLst xmlns:a="http://schemas.openxmlformats.org/drawingml/2006/main">
              <a:ext uri="{FF2B5EF4-FFF2-40B4-BE49-F238E27FC236}">
                <a16:creationId xmlns:a16="http://schemas.microsoft.com/office/drawing/2014/main" id="{D23533B6-78B7-4A6B-B6E2-1E6DCF479183}"/>
              </a:ext>
            </a:extLst>
          </p:cNvPr>
          <p:cNvSpPr>
            <a:spLocks xmlns:a="http://schemas.openxmlformats.org/drawingml/2006/main" noGrp="1"/>
          </p:cNvSpPr>
          <p:nvPr/>
        </p:nvSpPr>
        <p:spPr>
          <a:xfrm xmlns:a="http://schemas.openxmlformats.org/drawingml/2006/main">
            <a:off x="5712238" y="2485454"/>
            <a:ext cx="106871"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buNone/>
              <a:defRPr sz="1683" b="0">
                <a:solidFill>
                  <a:srgbClr val="19324D"/>
                </a:solidFill>
                <a:latin typeface="Arial"/>
                <a:ea typeface="Arial"/>
                <a:cs typeface="Arial"/>
              </a:defRPr>
            </a:lvl1pPr>
            <a:lvl2pPr algn="l">
              <a:buNone/>
              <a:defRPr sz="1683" b="0">
                <a:solidFill>
                  <a:srgbClr val="19324D"/>
                </a:solidFill>
                <a:latin typeface="Arial"/>
                <a:ea typeface="Arial"/>
                <a:cs typeface="Arial"/>
              </a:defRPr>
            </a:lvl2pPr>
            <a:lvl3pPr algn="l">
              <a:buNone/>
              <a:defRPr sz="1683" b="0">
                <a:solidFill>
                  <a:srgbClr val="19324D"/>
                </a:solidFill>
                <a:latin typeface="Arial"/>
                <a:ea typeface="Arial"/>
                <a:cs typeface="Arial"/>
              </a:defRPr>
            </a:lvl3pPr>
            <a:lvl4pPr algn="l">
              <a:buNone/>
              <a:defRPr sz="1683" b="0">
                <a:solidFill>
                  <a:srgbClr val="19324D"/>
                </a:solidFill>
                <a:latin typeface="Arial"/>
                <a:ea typeface="Arial"/>
                <a:cs typeface="Arial"/>
              </a:defRPr>
            </a:lvl4pPr>
            <a:lvl5pPr algn="l">
              <a:buNone/>
              <a:defRPr sz="1683" b="0">
                <a:solidFill>
                  <a:srgbClr val="19324D"/>
                </a:solidFill>
                <a:latin typeface="Arial"/>
                <a:ea typeface="Arial"/>
                <a:cs typeface="Arial"/>
              </a:defRPr>
            </a:lvl5pPr>
            <a:lvl6pPr algn="l">
              <a:buNone/>
              <a:defRPr sz="1683" b="0">
                <a:solidFill>
                  <a:srgbClr val="19324D"/>
                </a:solidFill>
                <a:latin typeface="Arial"/>
                <a:ea typeface="Arial"/>
                <a:cs typeface="Arial"/>
              </a:defRPr>
            </a:lvl6pPr>
            <a:lvl7pPr algn="l">
              <a:buNone/>
              <a:defRPr sz="1683" b="0">
                <a:solidFill>
                  <a:srgbClr val="19324D"/>
                </a:solidFill>
                <a:latin typeface="Arial"/>
                <a:ea typeface="Arial"/>
                <a:cs typeface="Arial"/>
              </a:defRPr>
            </a:lvl7pPr>
            <a:lvl8pPr algn="l">
              <a:buNone/>
              <a:defRPr sz="1683" b="0">
                <a:solidFill>
                  <a:srgbClr val="19324D"/>
                </a:solidFill>
                <a:latin typeface="Arial"/>
                <a:ea typeface="Arial"/>
                <a:cs typeface="Arial"/>
              </a:defRPr>
            </a:lvl8pPr>
            <a:lvl9pPr algn="l">
              <a:buNone/>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x</a:t>
            </a:r>
          </a:p>
        </p:txBody>
      </p:sp>
      <p:sp>
        <p:nvSpPr>
          <p:cNvPr id="30" name="math-8-2">
            <a:extLst xmlns:a="http://schemas.openxmlformats.org/drawingml/2006/main">
              <a:ext uri="{FF2B5EF4-FFF2-40B4-BE49-F238E27FC236}">
                <a16:creationId xmlns:a16="http://schemas.microsoft.com/office/drawing/2014/main" id="{3BFE520F-9808-421F-938C-83A332CAA17D}"/>
              </a:ext>
            </a:extLst>
          </p:cNvPr>
          <p:cNvSpPr>
            <a:spLocks xmlns:a="http://schemas.openxmlformats.org/drawingml/2006/main" noGrp="1"/>
          </p:cNvSpPr>
          <p:nvPr/>
        </p:nvSpPr>
        <p:spPr>
          <a:xfrm xmlns:a="http://schemas.openxmlformats.org/drawingml/2006/main">
            <a:off x="5819108" y="2352675"/>
            <a:ext cx="531019"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buNone/>
              <a:defRPr sz="2550" b="0">
                <a:solidFill>
                  <a:srgbClr val="19324D"/>
                </a:solidFill>
                <a:latin typeface="Arial"/>
                <a:ea typeface="Arial"/>
                <a:cs typeface="Arial"/>
              </a:defRPr>
            </a:lvl1pPr>
            <a:lvl2pPr algn="l">
              <a:buNone/>
              <a:defRPr sz="2550" b="0">
                <a:solidFill>
                  <a:srgbClr val="19324D"/>
                </a:solidFill>
                <a:latin typeface="Arial"/>
                <a:ea typeface="Arial"/>
                <a:cs typeface="Arial"/>
              </a:defRPr>
            </a:lvl2pPr>
            <a:lvl3pPr algn="l">
              <a:buNone/>
              <a:defRPr sz="2550" b="0">
                <a:solidFill>
                  <a:srgbClr val="19324D"/>
                </a:solidFill>
                <a:latin typeface="Arial"/>
                <a:ea typeface="Arial"/>
                <a:cs typeface="Arial"/>
              </a:defRPr>
            </a:lvl3pPr>
            <a:lvl4pPr algn="l">
              <a:buNone/>
              <a:defRPr sz="2550" b="0">
                <a:solidFill>
                  <a:srgbClr val="19324D"/>
                </a:solidFill>
                <a:latin typeface="Arial"/>
                <a:ea typeface="Arial"/>
                <a:cs typeface="Arial"/>
              </a:defRPr>
            </a:lvl4pPr>
            <a:lvl5pPr algn="l">
              <a:buNone/>
              <a:defRPr sz="2550" b="0">
                <a:solidFill>
                  <a:srgbClr val="19324D"/>
                </a:solidFill>
                <a:latin typeface="Arial"/>
                <a:ea typeface="Arial"/>
                <a:cs typeface="Arial"/>
              </a:defRPr>
            </a:lvl5pPr>
            <a:lvl6pPr algn="l">
              <a:buNone/>
              <a:defRPr sz="2550" b="0">
                <a:solidFill>
                  <a:srgbClr val="19324D"/>
                </a:solidFill>
                <a:latin typeface="Arial"/>
                <a:ea typeface="Arial"/>
                <a:cs typeface="Arial"/>
              </a:defRPr>
            </a:lvl6pPr>
            <a:lvl7pPr algn="l">
              <a:buNone/>
              <a:defRPr sz="2550" b="0">
                <a:solidFill>
                  <a:srgbClr val="19324D"/>
                </a:solidFill>
                <a:latin typeface="Arial"/>
                <a:ea typeface="Arial"/>
                <a:cs typeface="Arial"/>
              </a:defRPr>
            </a:lvl7pPr>
            <a:lvl8pPr algn="l">
              <a:buNone/>
              <a:defRPr sz="2550" b="0">
                <a:solidFill>
                  <a:srgbClr val="19324D"/>
                </a:solidFill>
                <a:latin typeface="Arial"/>
                <a:ea typeface="Arial"/>
                <a:cs typeface="Arial"/>
              </a:defRPr>
            </a:lvl8pPr>
            <a:lvl9pPr algn="l">
              <a:buNone/>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 = v</a:t>
            </a:r>
          </a:p>
        </p:txBody>
      </p:sp>
      <p:sp>
        <p:nvSpPr>
          <p:cNvPr id="31" name="math-8-3">
            <a:extLst xmlns:a="http://schemas.openxmlformats.org/drawingml/2006/main">
              <a:ext uri="{FF2B5EF4-FFF2-40B4-BE49-F238E27FC236}">
                <a16:creationId xmlns:a16="http://schemas.microsoft.com/office/drawing/2014/main" id="{CC5F20F0-3E19-4F13-8559-465EE345306D}"/>
              </a:ext>
            </a:extLst>
          </p:cNvPr>
          <p:cNvSpPr>
            <a:spLocks xmlns:a="http://schemas.openxmlformats.org/drawingml/2006/main" noGrp="1"/>
          </p:cNvSpPr>
          <p:nvPr/>
        </p:nvSpPr>
        <p:spPr>
          <a:xfrm xmlns:a="http://schemas.openxmlformats.org/drawingml/2006/main">
            <a:off x="6350127" y="2485454"/>
            <a:ext cx="225647"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buNone/>
              <a:defRPr sz="1683" b="0">
                <a:solidFill>
                  <a:srgbClr val="19324D"/>
                </a:solidFill>
                <a:latin typeface="Arial"/>
                <a:ea typeface="Arial"/>
                <a:cs typeface="Arial"/>
              </a:defRPr>
            </a:lvl1pPr>
            <a:lvl2pPr algn="l">
              <a:buNone/>
              <a:defRPr sz="1683" b="0">
                <a:solidFill>
                  <a:srgbClr val="19324D"/>
                </a:solidFill>
                <a:latin typeface="Arial"/>
                <a:ea typeface="Arial"/>
                <a:cs typeface="Arial"/>
              </a:defRPr>
            </a:lvl2pPr>
            <a:lvl3pPr algn="l">
              <a:buNone/>
              <a:defRPr sz="1683" b="0">
                <a:solidFill>
                  <a:srgbClr val="19324D"/>
                </a:solidFill>
                <a:latin typeface="Arial"/>
                <a:ea typeface="Arial"/>
                <a:cs typeface="Arial"/>
              </a:defRPr>
            </a:lvl3pPr>
            <a:lvl4pPr algn="l">
              <a:buNone/>
              <a:defRPr sz="1683" b="0">
                <a:solidFill>
                  <a:srgbClr val="19324D"/>
                </a:solidFill>
                <a:latin typeface="Arial"/>
                <a:ea typeface="Arial"/>
                <a:cs typeface="Arial"/>
              </a:defRPr>
            </a:lvl4pPr>
            <a:lvl5pPr algn="l">
              <a:buNone/>
              <a:defRPr sz="1683" b="0">
                <a:solidFill>
                  <a:srgbClr val="19324D"/>
                </a:solidFill>
                <a:latin typeface="Arial"/>
                <a:ea typeface="Arial"/>
                <a:cs typeface="Arial"/>
              </a:defRPr>
            </a:lvl5pPr>
            <a:lvl6pPr algn="l">
              <a:buNone/>
              <a:defRPr sz="1683" b="0">
                <a:solidFill>
                  <a:srgbClr val="19324D"/>
                </a:solidFill>
                <a:latin typeface="Arial"/>
                <a:ea typeface="Arial"/>
                <a:cs typeface="Arial"/>
              </a:defRPr>
            </a:lvl6pPr>
            <a:lvl7pPr algn="l">
              <a:buNone/>
              <a:defRPr sz="1683" b="0">
                <a:solidFill>
                  <a:srgbClr val="19324D"/>
                </a:solidFill>
                <a:latin typeface="Arial"/>
                <a:ea typeface="Arial"/>
                <a:cs typeface="Arial"/>
              </a:defRPr>
            </a:lvl7pPr>
            <a:lvl8pPr algn="l">
              <a:buNone/>
              <a:defRPr sz="1683" b="0">
                <a:solidFill>
                  <a:srgbClr val="19324D"/>
                </a:solidFill>
                <a:latin typeface="Arial"/>
                <a:ea typeface="Arial"/>
                <a:cs typeface="Arial"/>
              </a:defRPr>
            </a:lvl8pPr>
            <a:lvl9pPr algn="l">
              <a:buNone/>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f,x</a:t>
            </a:r>
          </a:p>
        </p:txBody>
      </p:sp>
      <p:sp>
        <p:nvSpPr>
          <p:cNvPr id="32" name="math-8-4">
            <a:extLst xmlns:a="http://schemas.openxmlformats.org/drawingml/2006/main">
              <a:ext uri="{FF2B5EF4-FFF2-40B4-BE49-F238E27FC236}">
                <a16:creationId xmlns:a16="http://schemas.microsoft.com/office/drawing/2014/main" id="{3CC47D02-6874-44FB-AF86-50F1C80B315B}"/>
              </a:ext>
            </a:extLst>
          </p:cNvPr>
          <p:cNvSpPr>
            <a:spLocks xmlns:a="http://schemas.openxmlformats.org/drawingml/2006/main" noGrp="1"/>
          </p:cNvSpPr>
          <p:nvPr/>
        </p:nvSpPr>
        <p:spPr>
          <a:xfrm xmlns:a="http://schemas.openxmlformats.org/drawingml/2006/main">
            <a:off x="6575774" y="2352675"/>
            <a:ext cx="531019"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9324D"/>
                </a:solidFill>
                <a:latin typeface="Arial"/>
                <a:ea typeface="Arial"/>
                <a:cs typeface="Arial"/>
              </a:defRPr>
            </a:defPPr>
            <a:lvl1pPr algn="l">
              <a:buNone/>
              <a:defRPr sz="2550" b="0">
                <a:solidFill>
                  <a:srgbClr val="19324D"/>
                </a:solidFill>
                <a:latin typeface="Arial"/>
                <a:ea typeface="Arial"/>
                <a:cs typeface="Arial"/>
              </a:defRPr>
            </a:lvl1pPr>
            <a:lvl2pPr algn="l">
              <a:buNone/>
              <a:defRPr sz="2550" b="0">
                <a:solidFill>
                  <a:srgbClr val="19324D"/>
                </a:solidFill>
                <a:latin typeface="Arial"/>
                <a:ea typeface="Arial"/>
                <a:cs typeface="Arial"/>
              </a:defRPr>
            </a:lvl2pPr>
            <a:lvl3pPr algn="l">
              <a:buNone/>
              <a:defRPr sz="2550" b="0">
                <a:solidFill>
                  <a:srgbClr val="19324D"/>
                </a:solidFill>
                <a:latin typeface="Arial"/>
                <a:ea typeface="Arial"/>
                <a:cs typeface="Arial"/>
              </a:defRPr>
            </a:lvl3pPr>
            <a:lvl4pPr algn="l">
              <a:buNone/>
              <a:defRPr sz="2550" b="0">
                <a:solidFill>
                  <a:srgbClr val="19324D"/>
                </a:solidFill>
                <a:latin typeface="Arial"/>
                <a:ea typeface="Arial"/>
                <a:cs typeface="Arial"/>
              </a:defRPr>
            </a:lvl4pPr>
            <a:lvl5pPr algn="l">
              <a:buNone/>
              <a:defRPr sz="2550" b="0">
                <a:solidFill>
                  <a:srgbClr val="19324D"/>
                </a:solidFill>
                <a:latin typeface="Arial"/>
                <a:ea typeface="Arial"/>
                <a:cs typeface="Arial"/>
              </a:defRPr>
            </a:lvl5pPr>
            <a:lvl6pPr algn="l">
              <a:buNone/>
              <a:defRPr sz="2550" b="0">
                <a:solidFill>
                  <a:srgbClr val="19324D"/>
                </a:solidFill>
                <a:latin typeface="Arial"/>
                <a:ea typeface="Arial"/>
                <a:cs typeface="Arial"/>
              </a:defRPr>
            </a:lvl6pPr>
            <a:lvl7pPr algn="l">
              <a:buNone/>
              <a:defRPr sz="2550" b="0">
                <a:solidFill>
                  <a:srgbClr val="19324D"/>
                </a:solidFill>
                <a:latin typeface="Arial"/>
                <a:ea typeface="Arial"/>
                <a:cs typeface="Arial"/>
              </a:defRPr>
            </a:lvl7pPr>
            <a:lvl8pPr algn="l">
              <a:buNone/>
              <a:defRPr sz="2550" b="0">
                <a:solidFill>
                  <a:srgbClr val="19324D"/>
                </a:solidFill>
                <a:latin typeface="Arial"/>
                <a:ea typeface="Arial"/>
                <a:cs typeface="Arial"/>
              </a:defRPr>
            </a:lvl8pPr>
            <a:lvl9pPr algn="l">
              <a:buNone/>
              <a:defRPr sz="2550" b="0">
                <a:solidFill>
                  <a:srgbClr val="19324D"/>
                </a:solidFill>
                <a:latin typeface="Arial"/>
                <a:ea typeface="Arial"/>
                <a:cs typeface="Arial"/>
              </a:defRPr>
            </a:lvl9pPr>
          </a:lstStyle>
          <a:p xmlns:a="http://schemas.openxmlformats.org/drawingml/2006/main">
            <a:pPr algn="l">
              <a:lnSpc>
                <a:spcPct val="112000"/>
              </a:lnSpc>
              <a:buNone/>
              <a:defRPr sz="2550" b="0">
                <a:solidFill>
                  <a:srgbClr val="19324D"/>
                </a:solidFill>
                <a:latin typeface="Arial"/>
                <a:ea typeface="Arial"/>
                <a:cs typeface="Arial"/>
              </a:defRPr>
            </a:pPr>
            <a:r>
              <a:rPr sz="2550" b="0">
                <a:solidFill>
                  <a:srgbClr val="19324D"/>
                </a:solidFill>
                <a:latin typeface="Arial"/>
                <a:ea typeface="Arial"/>
                <a:cs typeface="Arial"/>
              </a:rPr>
              <a:t> − v</a:t>
            </a:r>
          </a:p>
        </p:txBody>
      </p:sp>
      <p:sp>
        <p:nvSpPr>
          <p:cNvPr id="33" name="math-8-5">
            <a:extLst xmlns:a="http://schemas.openxmlformats.org/drawingml/2006/main">
              <a:ext uri="{FF2B5EF4-FFF2-40B4-BE49-F238E27FC236}">
                <a16:creationId xmlns:a16="http://schemas.microsoft.com/office/drawing/2014/main" id="{55B95728-E07E-4C04-8529-3ACF07133965}"/>
              </a:ext>
            </a:extLst>
          </p:cNvPr>
          <p:cNvSpPr>
            <a:spLocks xmlns:a="http://schemas.openxmlformats.org/drawingml/2006/main" noGrp="1"/>
          </p:cNvSpPr>
          <p:nvPr/>
        </p:nvSpPr>
        <p:spPr>
          <a:xfrm xmlns:a="http://schemas.openxmlformats.org/drawingml/2006/main">
            <a:off x="7106793" y="2485454"/>
            <a:ext cx="213741" cy="288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83" b="0">
                <a:solidFill>
                  <a:srgbClr val="19324D"/>
                </a:solidFill>
                <a:latin typeface="Arial"/>
                <a:ea typeface="Arial"/>
                <a:cs typeface="Arial"/>
              </a:defRPr>
            </a:defPPr>
            <a:lvl1pPr algn="l">
              <a:buNone/>
              <a:defRPr sz="1683" b="0">
                <a:solidFill>
                  <a:srgbClr val="19324D"/>
                </a:solidFill>
                <a:latin typeface="Arial"/>
                <a:ea typeface="Arial"/>
                <a:cs typeface="Arial"/>
              </a:defRPr>
            </a:lvl1pPr>
            <a:lvl2pPr algn="l">
              <a:buNone/>
              <a:defRPr sz="1683" b="0">
                <a:solidFill>
                  <a:srgbClr val="19324D"/>
                </a:solidFill>
                <a:latin typeface="Arial"/>
                <a:ea typeface="Arial"/>
                <a:cs typeface="Arial"/>
              </a:defRPr>
            </a:lvl2pPr>
            <a:lvl3pPr algn="l">
              <a:buNone/>
              <a:defRPr sz="1683" b="0">
                <a:solidFill>
                  <a:srgbClr val="19324D"/>
                </a:solidFill>
                <a:latin typeface="Arial"/>
                <a:ea typeface="Arial"/>
                <a:cs typeface="Arial"/>
              </a:defRPr>
            </a:lvl3pPr>
            <a:lvl4pPr algn="l">
              <a:buNone/>
              <a:defRPr sz="1683" b="0">
                <a:solidFill>
                  <a:srgbClr val="19324D"/>
                </a:solidFill>
                <a:latin typeface="Arial"/>
                <a:ea typeface="Arial"/>
                <a:cs typeface="Arial"/>
              </a:defRPr>
            </a:lvl4pPr>
            <a:lvl5pPr algn="l">
              <a:buNone/>
              <a:defRPr sz="1683" b="0">
                <a:solidFill>
                  <a:srgbClr val="19324D"/>
                </a:solidFill>
                <a:latin typeface="Arial"/>
                <a:ea typeface="Arial"/>
                <a:cs typeface="Arial"/>
              </a:defRPr>
            </a:lvl5pPr>
            <a:lvl6pPr algn="l">
              <a:buNone/>
              <a:defRPr sz="1683" b="0">
                <a:solidFill>
                  <a:srgbClr val="19324D"/>
                </a:solidFill>
                <a:latin typeface="Arial"/>
                <a:ea typeface="Arial"/>
                <a:cs typeface="Arial"/>
              </a:defRPr>
            </a:lvl6pPr>
            <a:lvl7pPr algn="l">
              <a:buNone/>
              <a:defRPr sz="1683" b="0">
                <a:solidFill>
                  <a:srgbClr val="19324D"/>
                </a:solidFill>
                <a:latin typeface="Arial"/>
                <a:ea typeface="Arial"/>
                <a:cs typeface="Arial"/>
              </a:defRPr>
            </a:lvl7pPr>
            <a:lvl8pPr algn="l">
              <a:buNone/>
              <a:defRPr sz="1683" b="0">
                <a:solidFill>
                  <a:srgbClr val="19324D"/>
                </a:solidFill>
                <a:latin typeface="Arial"/>
                <a:ea typeface="Arial"/>
                <a:cs typeface="Arial"/>
              </a:defRPr>
            </a:lvl8pPr>
            <a:lvl9pPr algn="l">
              <a:buNone/>
              <a:defRPr sz="1683" b="0">
                <a:solidFill>
                  <a:srgbClr val="19324D"/>
                </a:solidFill>
                <a:latin typeface="Arial"/>
                <a:ea typeface="Arial"/>
                <a:cs typeface="Arial"/>
              </a:defRPr>
            </a:lvl9pPr>
          </a:lstStyle>
          <a:p xmlns:a="http://schemas.openxmlformats.org/drawingml/2006/main">
            <a:pPr algn="l">
              <a:lnSpc>
                <a:spcPct val="112000"/>
              </a:lnSpc>
              <a:buNone/>
              <a:defRPr sz="1683" b="0">
                <a:solidFill>
                  <a:srgbClr val="19324D"/>
                </a:solidFill>
                <a:latin typeface="Arial"/>
                <a:ea typeface="Arial"/>
                <a:cs typeface="Arial"/>
              </a:defRPr>
            </a:pPr>
            <a:r>
              <a:rPr sz="1683" b="0">
                <a:solidFill>
                  <a:srgbClr val="19324D"/>
                </a:solidFill>
                <a:latin typeface="Arial"/>
                <a:ea typeface="Arial"/>
                <a:cs typeface="Arial"/>
              </a:rPr>
              <a:t>i,x</a:t>
            </a:r>
          </a:p>
        </p:txBody>
      </p:sp>
      <p:sp>
        <p:nvSpPr>
          <p:cNvPr id="34" name="section-heading">
            <a:extLst xmlns:a="http://schemas.openxmlformats.org/drawingml/2006/main">
              <a:ext uri="{FF2B5EF4-FFF2-40B4-BE49-F238E27FC236}">
                <a16:creationId xmlns:a16="http://schemas.microsoft.com/office/drawing/2014/main" id="{0F0381A4-3F40-4AB9-A0DE-7C208CE3D1A6}"/>
              </a:ext>
            </a:extLst>
          </p:cNvPr>
          <p:cNvSpPr>
            <a:spLocks xmlns:a="http://schemas.openxmlformats.org/drawingml/2006/main" noGrp="1"/>
          </p:cNvSpPr>
          <p:nvPr/>
        </p:nvSpPr>
        <p:spPr>
          <a:xfrm xmlns:a="http://schemas.openxmlformats.org/drawingml/2006/main">
            <a:off x="5334000" y="36766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Average acceleration component</a:t>
            </a:r>
          </a:p>
        </p:txBody>
      </p:sp>
      <p:sp>
        <p:nvSpPr>
          <p:cNvPr id="35" name="math-9-0">
            <a:extLst xmlns:a="http://schemas.openxmlformats.org/drawingml/2006/main">
              <a:ext uri="{FF2B5EF4-FFF2-40B4-BE49-F238E27FC236}">
                <a16:creationId xmlns:a16="http://schemas.microsoft.com/office/drawing/2014/main" id="{B912DFC1-C722-445C-9815-59ED623B9D17}"/>
              </a:ext>
            </a:extLst>
          </p:cNvPr>
          <p:cNvSpPr>
            <a:spLocks xmlns:a="http://schemas.openxmlformats.org/drawingml/2006/main" noGrp="1"/>
          </p:cNvSpPr>
          <p:nvPr/>
        </p:nvSpPr>
        <p:spPr>
          <a:xfrm xmlns:a="http://schemas.openxmlformats.org/drawingml/2006/main">
            <a:off x="5334000" y="4114800"/>
            <a:ext cx="185452"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buNone/>
              <a:defRPr sz="2625" b="0">
                <a:solidFill>
                  <a:srgbClr val="19324D"/>
                </a:solidFill>
                <a:latin typeface="Arial"/>
                <a:ea typeface="Arial"/>
                <a:cs typeface="Arial"/>
              </a:defRPr>
            </a:lvl1pPr>
            <a:lvl2pPr algn="l">
              <a:buNone/>
              <a:defRPr sz="2625" b="0">
                <a:solidFill>
                  <a:srgbClr val="19324D"/>
                </a:solidFill>
                <a:latin typeface="Arial"/>
                <a:ea typeface="Arial"/>
                <a:cs typeface="Arial"/>
              </a:defRPr>
            </a:lvl2pPr>
            <a:lvl3pPr algn="l">
              <a:buNone/>
              <a:defRPr sz="2625" b="0">
                <a:solidFill>
                  <a:srgbClr val="19324D"/>
                </a:solidFill>
                <a:latin typeface="Arial"/>
                <a:ea typeface="Arial"/>
                <a:cs typeface="Arial"/>
              </a:defRPr>
            </a:lvl3pPr>
            <a:lvl4pPr algn="l">
              <a:buNone/>
              <a:defRPr sz="2625" b="0">
                <a:solidFill>
                  <a:srgbClr val="19324D"/>
                </a:solidFill>
                <a:latin typeface="Arial"/>
                <a:ea typeface="Arial"/>
                <a:cs typeface="Arial"/>
              </a:defRPr>
            </a:lvl4pPr>
            <a:lvl5pPr algn="l">
              <a:buNone/>
              <a:defRPr sz="2625" b="0">
                <a:solidFill>
                  <a:srgbClr val="19324D"/>
                </a:solidFill>
                <a:latin typeface="Arial"/>
                <a:ea typeface="Arial"/>
                <a:cs typeface="Arial"/>
              </a:defRPr>
            </a:lvl5pPr>
            <a:lvl6pPr algn="l">
              <a:buNone/>
              <a:defRPr sz="2625" b="0">
                <a:solidFill>
                  <a:srgbClr val="19324D"/>
                </a:solidFill>
                <a:latin typeface="Arial"/>
                <a:ea typeface="Arial"/>
                <a:cs typeface="Arial"/>
              </a:defRPr>
            </a:lvl6pPr>
            <a:lvl7pPr algn="l">
              <a:buNone/>
              <a:defRPr sz="2625" b="0">
                <a:solidFill>
                  <a:srgbClr val="19324D"/>
                </a:solidFill>
                <a:latin typeface="Arial"/>
                <a:ea typeface="Arial"/>
                <a:cs typeface="Arial"/>
              </a:defRPr>
            </a:lvl7pPr>
            <a:lvl8pPr algn="l">
              <a:buNone/>
              <a:defRPr sz="2625" b="0">
                <a:solidFill>
                  <a:srgbClr val="19324D"/>
                </a:solidFill>
                <a:latin typeface="Arial"/>
                <a:ea typeface="Arial"/>
                <a:cs typeface="Arial"/>
              </a:defRPr>
            </a:lvl8pPr>
            <a:lvl9pPr algn="l">
              <a:buNone/>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a</a:t>
            </a:r>
          </a:p>
        </p:txBody>
      </p:sp>
      <p:sp>
        <p:nvSpPr>
          <p:cNvPr id="36" name="math-9-1">
            <a:extLst xmlns:a="http://schemas.openxmlformats.org/drawingml/2006/main">
              <a:ext uri="{FF2B5EF4-FFF2-40B4-BE49-F238E27FC236}">
                <a16:creationId xmlns:a16="http://schemas.microsoft.com/office/drawing/2014/main" id="{822DFDFF-7934-493B-BB36-984C2F757E3A}"/>
              </a:ext>
            </a:extLst>
          </p:cNvPr>
          <p:cNvSpPr>
            <a:spLocks xmlns:a="http://schemas.openxmlformats.org/drawingml/2006/main" noGrp="1"/>
          </p:cNvSpPr>
          <p:nvPr/>
        </p:nvSpPr>
        <p:spPr>
          <a:xfrm xmlns:a="http://schemas.openxmlformats.org/drawingml/2006/main">
            <a:off x="5519452" y="4251484"/>
            <a:ext cx="525780" cy="2970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buNone/>
              <a:defRPr sz="1733" b="0">
                <a:solidFill>
                  <a:srgbClr val="19324D"/>
                </a:solidFill>
                <a:latin typeface="Arial"/>
                <a:ea typeface="Arial"/>
                <a:cs typeface="Arial"/>
              </a:defRPr>
            </a:lvl1pPr>
            <a:lvl2pPr algn="l">
              <a:buNone/>
              <a:defRPr sz="1733" b="0">
                <a:solidFill>
                  <a:srgbClr val="19324D"/>
                </a:solidFill>
                <a:latin typeface="Arial"/>
                <a:ea typeface="Arial"/>
                <a:cs typeface="Arial"/>
              </a:defRPr>
            </a:lvl2pPr>
            <a:lvl3pPr algn="l">
              <a:buNone/>
              <a:defRPr sz="1733" b="0">
                <a:solidFill>
                  <a:srgbClr val="19324D"/>
                </a:solidFill>
                <a:latin typeface="Arial"/>
                <a:ea typeface="Arial"/>
                <a:cs typeface="Arial"/>
              </a:defRPr>
            </a:lvl3pPr>
            <a:lvl4pPr algn="l">
              <a:buNone/>
              <a:defRPr sz="1733" b="0">
                <a:solidFill>
                  <a:srgbClr val="19324D"/>
                </a:solidFill>
                <a:latin typeface="Arial"/>
                <a:ea typeface="Arial"/>
                <a:cs typeface="Arial"/>
              </a:defRPr>
            </a:lvl4pPr>
            <a:lvl5pPr algn="l">
              <a:buNone/>
              <a:defRPr sz="1733" b="0">
                <a:solidFill>
                  <a:srgbClr val="19324D"/>
                </a:solidFill>
                <a:latin typeface="Arial"/>
                <a:ea typeface="Arial"/>
                <a:cs typeface="Arial"/>
              </a:defRPr>
            </a:lvl5pPr>
            <a:lvl6pPr algn="l">
              <a:buNone/>
              <a:defRPr sz="1733" b="0">
                <a:solidFill>
                  <a:srgbClr val="19324D"/>
                </a:solidFill>
                <a:latin typeface="Arial"/>
                <a:ea typeface="Arial"/>
                <a:cs typeface="Arial"/>
              </a:defRPr>
            </a:lvl6pPr>
            <a:lvl7pPr algn="l">
              <a:buNone/>
              <a:defRPr sz="1733" b="0">
                <a:solidFill>
                  <a:srgbClr val="19324D"/>
                </a:solidFill>
                <a:latin typeface="Arial"/>
                <a:ea typeface="Arial"/>
                <a:cs typeface="Arial"/>
              </a:defRPr>
            </a:lvl7pPr>
            <a:lvl8pPr algn="l">
              <a:buNone/>
              <a:defRPr sz="1733" b="0">
                <a:solidFill>
                  <a:srgbClr val="19324D"/>
                </a:solidFill>
                <a:latin typeface="Arial"/>
                <a:ea typeface="Arial"/>
                <a:cs typeface="Arial"/>
              </a:defRPr>
            </a:lvl8pPr>
            <a:lvl9pPr algn="l">
              <a:buNone/>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avg,x</a:t>
            </a:r>
          </a:p>
        </p:txBody>
      </p:sp>
      <p:sp>
        <p:nvSpPr>
          <p:cNvPr id="37" name="math-9-2">
            <a:extLst xmlns:a="http://schemas.openxmlformats.org/drawingml/2006/main">
              <a:ext uri="{FF2B5EF4-FFF2-40B4-BE49-F238E27FC236}">
                <a16:creationId xmlns:a16="http://schemas.microsoft.com/office/drawing/2014/main" id="{4A5AFCCE-770E-45A0-97FA-CD147B525C1F}"/>
              </a:ext>
            </a:extLst>
          </p:cNvPr>
          <p:cNvSpPr>
            <a:spLocks xmlns:a="http://schemas.openxmlformats.org/drawingml/2006/main" noGrp="1"/>
          </p:cNvSpPr>
          <p:nvPr/>
        </p:nvSpPr>
        <p:spPr>
          <a:xfrm xmlns:a="http://schemas.openxmlformats.org/drawingml/2006/main">
            <a:off x="6045232" y="4114800"/>
            <a:ext cx="750951"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buNone/>
              <a:defRPr sz="2625" b="0">
                <a:solidFill>
                  <a:srgbClr val="19324D"/>
                </a:solidFill>
                <a:latin typeface="Arial"/>
                <a:ea typeface="Arial"/>
                <a:cs typeface="Arial"/>
              </a:defRPr>
            </a:lvl1pPr>
            <a:lvl2pPr algn="l">
              <a:buNone/>
              <a:defRPr sz="2625" b="0">
                <a:solidFill>
                  <a:srgbClr val="19324D"/>
                </a:solidFill>
                <a:latin typeface="Arial"/>
                <a:ea typeface="Arial"/>
                <a:cs typeface="Arial"/>
              </a:defRPr>
            </a:lvl2pPr>
            <a:lvl3pPr algn="l">
              <a:buNone/>
              <a:defRPr sz="2625" b="0">
                <a:solidFill>
                  <a:srgbClr val="19324D"/>
                </a:solidFill>
                <a:latin typeface="Arial"/>
                <a:ea typeface="Arial"/>
                <a:cs typeface="Arial"/>
              </a:defRPr>
            </a:lvl3pPr>
            <a:lvl4pPr algn="l">
              <a:buNone/>
              <a:defRPr sz="2625" b="0">
                <a:solidFill>
                  <a:srgbClr val="19324D"/>
                </a:solidFill>
                <a:latin typeface="Arial"/>
                <a:ea typeface="Arial"/>
                <a:cs typeface="Arial"/>
              </a:defRPr>
            </a:lvl4pPr>
            <a:lvl5pPr algn="l">
              <a:buNone/>
              <a:defRPr sz="2625" b="0">
                <a:solidFill>
                  <a:srgbClr val="19324D"/>
                </a:solidFill>
                <a:latin typeface="Arial"/>
                <a:ea typeface="Arial"/>
                <a:cs typeface="Arial"/>
              </a:defRPr>
            </a:lvl5pPr>
            <a:lvl6pPr algn="l">
              <a:buNone/>
              <a:defRPr sz="2625" b="0">
                <a:solidFill>
                  <a:srgbClr val="19324D"/>
                </a:solidFill>
                <a:latin typeface="Arial"/>
                <a:ea typeface="Arial"/>
                <a:cs typeface="Arial"/>
              </a:defRPr>
            </a:lvl6pPr>
            <a:lvl7pPr algn="l">
              <a:buNone/>
              <a:defRPr sz="2625" b="0">
                <a:solidFill>
                  <a:srgbClr val="19324D"/>
                </a:solidFill>
                <a:latin typeface="Arial"/>
                <a:ea typeface="Arial"/>
                <a:cs typeface="Arial"/>
              </a:defRPr>
            </a:lvl7pPr>
            <a:lvl8pPr algn="l">
              <a:buNone/>
              <a:defRPr sz="2625" b="0">
                <a:solidFill>
                  <a:srgbClr val="19324D"/>
                </a:solidFill>
                <a:latin typeface="Arial"/>
                <a:ea typeface="Arial"/>
                <a:cs typeface="Arial"/>
              </a:defRPr>
            </a:lvl8pPr>
            <a:lvl9pPr algn="l">
              <a:buNone/>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 = Δv</a:t>
            </a:r>
          </a:p>
        </p:txBody>
      </p:sp>
      <p:sp>
        <p:nvSpPr>
          <p:cNvPr id="38" name="math-9-3">
            <a:extLst xmlns:a="http://schemas.openxmlformats.org/drawingml/2006/main">
              <a:ext uri="{FF2B5EF4-FFF2-40B4-BE49-F238E27FC236}">
                <a16:creationId xmlns:a16="http://schemas.microsoft.com/office/drawing/2014/main" id="{B95C60A9-229E-421B-9CFF-650D076A215C}"/>
              </a:ext>
            </a:extLst>
          </p:cNvPr>
          <p:cNvSpPr>
            <a:spLocks xmlns:a="http://schemas.openxmlformats.org/drawingml/2006/main" noGrp="1"/>
          </p:cNvSpPr>
          <p:nvPr/>
        </p:nvSpPr>
        <p:spPr>
          <a:xfrm xmlns:a="http://schemas.openxmlformats.org/drawingml/2006/main">
            <a:off x="6796183" y="4251484"/>
            <a:ext cx="110014" cy="2970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33" b="0">
                <a:solidFill>
                  <a:srgbClr val="19324D"/>
                </a:solidFill>
                <a:latin typeface="Arial"/>
                <a:ea typeface="Arial"/>
                <a:cs typeface="Arial"/>
              </a:defRPr>
            </a:defPPr>
            <a:lvl1pPr algn="l">
              <a:buNone/>
              <a:defRPr sz="1733" b="0">
                <a:solidFill>
                  <a:srgbClr val="19324D"/>
                </a:solidFill>
                <a:latin typeface="Arial"/>
                <a:ea typeface="Arial"/>
                <a:cs typeface="Arial"/>
              </a:defRPr>
            </a:lvl1pPr>
            <a:lvl2pPr algn="l">
              <a:buNone/>
              <a:defRPr sz="1733" b="0">
                <a:solidFill>
                  <a:srgbClr val="19324D"/>
                </a:solidFill>
                <a:latin typeface="Arial"/>
                <a:ea typeface="Arial"/>
                <a:cs typeface="Arial"/>
              </a:defRPr>
            </a:lvl2pPr>
            <a:lvl3pPr algn="l">
              <a:buNone/>
              <a:defRPr sz="1733" b="0">
                <a:solidFill>
                  <a:srgbClr val="19324D"/>
                </a:solidFill>
                <a:latin typeface="Arial"/>
                <a:ea typeface="Arial"/>
                <a:cs typeface="Arial"/>
              </a:defRPr>
            </a:lvl3pPr>
            <a:lvl4pPr algn="l">
              <a:buNone/>
              <a:defRPr sz="1733" b="0">
                <a:solidFill>
                  <a:srgbClr val="19324D"/>
                </a:solidFill>
                <a:latin typeface="Arial"/>
                <a:ea typeface="Arial"/>
                <a:cs typeface="Arial"/>
              </a:defRPr>
            </a:lvl4pPr>
            <a:lvl5pPr algn="l">
              <a:buNone/>
              <a:defRPr sz="1733" b="0">
                <a:solidFill>
                  <a:srgbClr val="19324D"/>
                </a:solidFill>
                <a:latin typeface="Arial"/>
                <a:ea typeface="Arial"/>
                <a:cs typeface="Arial"/>
              </a:defRPr>
            </a:lvl5pPr>
            <a:lvl6pPr algn="l">
              <a:buNone/>
              <a:defRPr sz="1733" b="0">
                <a:solidFill>
                  <a:srgbClr val="19324D"/>
                </a:solidFill>
                <a:latin typeface="Arial"/>
                <a:ea typeface="Arial"/>
                <a:cs typeface="Arial"/>
              </a:defRPr>
            </a:lvl6pPr>
            <a:lvl7pPr algn="l">
              <a:buNone/>
              <a:defRPr sz="1733" b="0">
                <a:solidFill>
                  <a:srgbClr val="19324D"/>
                </a:solidFill>
                <a:latin typeface="Arial"/>
                <a:ea typeface="Arial"/>
                <a:cs typeface="Arial"/>
              </a:defRPr>
            </a:lvl7pPr>
            <a:lvl8pPr algn="l">
              <a:buNone/>
              <a:defRPr sz="1733" b="0">
                <a:solidFill>
                  <a:srgbClr val="19324D"/>
                </a:solidFill>
                <a:latin typeface="Arial"/>
                <a:ea typeface="Arial"/>
                <a:cs typeface="Arial"/>
              </a:defRPr>
            </a:lvl8pPr>
            <a:lvl9pPr algn="l">
              <a:buNone/>
              <a:defRPr sz="1733" b="0">
                <a:solidFill>
                  <a:srgbClr val="19324D"/>
                </a:solidFill>
                <a:latin typeface="Arial"/>
                <a:ea typeface="Arial"/>
                <a:cs typeface="Arial"/>
              </a:defRPr>
            </a:lvl9pPr>
          </a:lstStyle>
          <a:p xmlns:a="http://schemas.openxmlformats.org/drawingml/2006/main">
            <a:pPr algn="l">
              <a:lnSpc>
                <a:spcPct val="112000"/>
              </a:lnSpc>
              <a:buNone/>
              <a:defRPr sz="1733" b="0">
                <a:solidFill>
                  <a:srgbClr val="19324D"/>
                </a:solidFill>
                <a:latin typeface="Arial"/>
                <a:ea typeface="Arial"/>
                <a:cs typeface="Arial"/>
              </a:defRPr>
            </a:pPr>
            <a:r>
              <a:rPr sz="1733" b="0">
                <a:solidFill>
                  <a:srgbClr val="19324D"/>
                </a:solidFill>
                <a:latin typeface="Arial"/>
                <a:ea typeface="Arial"/>
                <a:cs typeface="Arial"/>
              </a:rPr>
              <a:t>x</a:t>
            </a:r>
          </a:p>
        </p:txBody>
      </p:sp>
      <p:sp>
        <p:nvSpPr>
          <p:cNvPr id="39" name="math-9-4">
            <a:extLst xmlns:a="http://schemas.openxmlformats.org/drawingml/2006/main">
              <a:ext uri="{FF2B5EF4-FFF2-40B4-BE49-F238E27FC236}">
                <a16:creationId xmlns:a16="http://schemas.microsoft.com/office/drawing/2014/main" id="{000A5FDC-4726-45EB-B3EE-9EE37DB0761D}"/>
              </a:ext>
            </a:extLst>
          </p:cNvPr>
          <p:cNvSpPr>
            <a:spLocks xmlns:a="http://schemas.openxmlformats.org/drawingml/2006/main" noGrp="1"/>
          </p:cNvSpPr>
          <p:nvPr/>
        </p:nvSpPr>
        <p:spPr>
          <a:xfrm xmlns:a="http://schemas.openxmlformats.org/drawingml/2006/main">
            <a:off x="6906196" y="4114800"/>
            <a:ext cx="407956"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9324D"/>
                </a:solidFill>
                <a:latin typeface="Arial"/>
                <a:ea typeface="Arial"/>
                <a:cs typeface="Arial"/>
              </a:defRPr>
            </a:defPPr>
            <a:lvl1pPr algn="l">
              <a:buNone/>
              <a:defRPr sz="2625" b="0">
                <a:solidFill>
                  <a:srgbClr val="19324D"/>
                </a:solidFill>
                <a:latin typeface="Arial"/>
                <a:ea typeface="Arial"/>
                <a:cs typeface="Arial"/>
              </a:defRPr>
            </a:lvl1pPr>
            <a:lvl2pPr algn="l">
              <a:buNone/>
              <a:defRPr sz="2625" b="0">
                <a:solidFill>
                  <a:srgbClr val="19324D"/>
                </a:solidFill>
                <a:latin typeface="Arial"/>
                <a:ea typeface="Arial"/>
                <a:cs typeface="Arial"/>
              </a:defRPr>
            </a:lvl2pPr>
            <a:lvl3pPr algn="l">
              <a:buNone/>
              <a:defRPr sz="2625" b="0">
                <a:solidFill>
                  <a:srgbClr val="19324D"/>
                </a:solidFill>
                <a:latin typeface="Arial"/>
                <a:ea typeface="Arial"/>
                <a:cs typeface="Arial"/>
              </a:defRPr>
            </a:lvl3pPr>
            <a:lvl4pPr algn="l">
              <a:buNone/>
              <a:defRPr sz="2625" b="0">
                <a:solidFill>
                  <a:srgbClr val="19324D"/>
                </a:solidFill>
                <a:latin typeface="Arial"/>
                <a:ea typeface="Arial"/>
                <a:cs typeface="Arial"/>
              </a:defRPr>
            </a:lvl4pPr>
            <a:lvl5pPr algn="l">
              <a:buNone/>
              <a:defRPr sz="2625" b="0">
                <a:solidFill>
                  <a:srgbClr val="19324D"/>
                </a:solidFill>
                <a:latin typeface="Arial"/>
                <a:ea typeface="Arial"/>
                <a:cs typeface="Arial"/>
              </a:defRPr>
            </a:lvl5pPr>
            <a:lvl6pPr algn="l">
              <a:buNone/>
              <a:defRPr sz="2625" b="0">
                <a:solidFill>
                  <a:srgbClr val="19324D"/>
                </a:solidFill>
                <a:latin typeface="Arial"/>
                <a:ea typeface="Arial"/>
                <a:cs typeface="Arial"/>
              </a:defRPr>
            </a:lvl6pPr>
            <a:lvl7pPr algn="l">
              <a:buNone/>
              <a:defRPr sz="2625" b="0">
                <a:solidFill>
                  <a:srgbClr val="19324D"/>
                </a:solidFill>
                <a:latin typeface="Arial"/>
                <a:ea typeface="Arial"/>
                <a:cs typeface="Arial"/>
              </a:defRPr>
            </a:lvl7pPr>
            <a:lvl8pPr algn="l">
              <a:buNone/>
              <a:defRPr sz="2625" b="0">
                <a:solidFill>
                  <a:srgbClr val="19324D"/>
                </a:solidFill>
                <a:latin typeface="Arial"/>
                <a:ea typeface="Arial"/>
                <a:cs typeface="Arial"/>
              </a:defRPr>
            </a:lvl8pPr>
            <a:lvl9pPr algn="l">
              <a:buNone/>
              <a:defRPr sz="2625" b="0">
                <a:solidFill>
                  <a:srgbClr val="19324D"/>
                </a:solidFill>
                <a:latin typeface="Arial"/>
                <a:ea typeface="Arial"/>
                <a:cs typeface="Arial"/>
              </a:defRPr>
            </a:lvl9pPr>
          </a:lstStyle>
          <a:p xmlns:a="http://schemas.openxmlformats.org/drawingml/2006/main">
            <a:pPr algn="l">
              <a:lnSpc>
                <a:spcPct val="112000"/>
              </a:lnSpc>
              <a:buNone/>
              <a:defRPr sz="2625" b="0">
                <a:solidFill>
                  <a:srgbClr val="19324D"/>
                </a:solidFill>
                <a:latin typeface="Arial"/>
                <a:ea typeface="Arial"/>
                <a:cs typeface="Arial"/>
              </a:defRPr>
            </a:pPr>
            <a:r>
              <a:rPr sz="2625" b="0">
                <a:solidFill>
                  <a:srgbClr val="19324D"/>
                </a:solidFill>
                <a:latin typeface="Arial"/>
                <a:ea typeface="Arial"/>
                <a:cs typeface="Arial"/>
              </a:rPr>
              <a:t>/Δt</a:t>
            </a:r>
          </a:p>
        </p:txBody>
      </p:sp>
      <p:sp>
        <p:nvSpPr>
          <p:cNvPr id="40" name="body">
            <a:extLst xmlns:a="http://schemas.openxmlformats.org/drawingml/2006/main">
              <a:ext uri="{FF2B5EF4-FFF2-40B4-BE49-F238E27FC236}">
                <a16:creationId xmlns:a16="http://schemas.microsoft.com/office/drawing/2014/main" id="{4DF3CC1C-E43C-4257-926D-6DDA5EB9C245}"/>
              </a:ext>
            </a:extLst>
          </p:cNvPr>
          <p:cNvSpPr>
            <a:spLocks xmlns:a="http://schemas.openxmlformats.org/drawingml/2006/main" noGrp="1"/>
          </p:cNvSpPr>
          <p:nvPr/>
        </p:nvSpPr>
        <p:spPr>
          <a:xfrm xmlns:a="http://schemas.openxmlformats.org/drawingml/2006/main">
            <a:off x="5334000" y="5219700"/>
            <a:ext cx="6172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positive component points in the chosen positive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direction. It can occur while speed decreases.</a:t>
            </a:r>
          </a:p>
        </p:txBody>
      </p:sp>
    </p:spTree>
    <p:extLst>
      <p:ext uri="{BB962C8B-B14F-4D97-AF65-F5344CB8AC3E}">
        <p14:creationId xmlns:p14="http://schemas.microsoft.com/office/powerpoint/2010/main" val="59632250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leftward cart with changing velocity</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5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15</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5</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8DEBD1D8-D0B5-4CAA-81EF-46632986BC6A}"/>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B350CDAD-33AF-401E-8B0C-63589ECEA9D6}"/>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24" name="body">
            <a:extLst xmlns:a="http://schemas.openxmlformats.org/drawingml/2006/main">
              <a:ext uri="{FF2B5EF4-FFF2-40B4-BE49-F238E27FC236}">
                <a16:creationId xmlns:a16="http://schemas.microsoft.com/office/drawing/2014/main" id="{2F3E881E-4684-4ED9-AA36-7BE584E35D64}"/>
              </a:ext>
            </a:extLst>
          </p:cNvPr>
          <p:cNvSpPr>
            <a:spLocks xmlns:a="http://schemas.openxmlformats.org/drawingml/2006/main" noGrp="1"/>
          </p:cNvSpPr>
          <p:nvPr/>
        </p:nvSpPr>
        <p:spPr>
          <a:xfrm xmlns:a="http://schemas.openxmlformats.org/drawingml/2006/main">
            <a:off x="952500" y="2371725"/>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Positive direction: right</a:t>
            </a:r>
          </a:p>
        </p:txBody>
      </p:sp>
      <p:sp>
        <p:nvSpPr>
          <p:cNvPr id="25" name="math-10-0">
            <a:extLst xmlns:a="http://schemas.openxmlformats.org/drawingml/2006/main">
              <a:ext uri="{FF2B5EF4-FFF2-40B4-BE49-F238E27FC236}">
                <a16:creationId xmlns:a16="http://schemas.microsoft.com/office/drawing/2014/main" id="{2BFBD94D-FA4B-4643-A5F6-C71BE0BDF6DD}"/>
              </a:ext>
            </a:extLst>
          </p:cNvPr>
          <p:cNvSpPr>
            <a:spLocks xmlns:a="http://schemas.openxmlformats.org/drawingml/2006/main" noGrp="1"/>
          </p:cNvSpPr>
          <p:nvPr/>
        </p:nvSpPr>
        <p:spPr>
          <a:xfrm xmlns:a="http://schemas.openxmlformats.org/drawingml/2006/main">
            <a:off x="952500" y="3086100"/>
            <a:ext cx="66199"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t</a:t>
            </a:r>
          </a:p>
        </p:txBody>
      </p:sp>
      <p:sp>
        <p:nvSpPr>
          <p:cNvPr id="26" name="math-10-1">
            <a:extLst xmlns:a="http://schemas.openxmlformats.org/drawingml/2006/main">
              <a:ext uri="{FF2B5EF4-FFF2-40B4-BE49-F238E27FC236}">
                <a16:creationId xmlns:a16="http://schemas.microsoft.com/office/drawing/2014/main" id="{A325BDE9-0579-43F6-8DE6-974042C1580D}"/>
              </a:ext>
            </a:extLst>
          </p:cNvPr>
          <p:cNvSpPr>
            <a:spLocks xmlns:a="http://schemas.openxmlformats.org/drawingml/2006/main" noGrp="1"/>
          </p:cNvSpPr>
          <p:nvPr/>
        </p:nvSpPr>
        <p:spPr>
          <a:xfrm xmlns:a="http://schemas.openxmlformats.org/drawingml/2006/main">
            <a:off x="1018699" y="3183731"/>
            <a:ext cx="34957" cy="212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38" b="0">
                <a:solidFill>
                  <a:srgbClr val="19324D"/>
                </a:solidFill>
                <a:latin typeface="Arial"/>
                <a:ea typeface="Arial"/>
                <a:cs typeface="Arial"/>
              </a:defRPr>
            </a:defPPr>
            <a:lvl1pPr algn="l">
              <a:buNone/>
              <a:defRPr sz="1238" b="0">
                <a:solidFill>
                  <a:srgbClr val="19324D"/>
                </a:solidFill>
                <a:latin typeface="Arial"/>
                <a:ea typeface="Arial"/>
                <a:cs typeface="Arial"/>
              </a:defRPr>
            </a:lvl1pPr>
            <a:lvl2pPr algn="l">
              <a:buNone/>
              <a:defRPr sz="1238" b="0">
                <a:solidFill>
                  <a:srgbClr val="19324D"/>
                </a:solidFill>
                <a:latin typeface="Arial"/>
                <a:ea typeface="Arial"/>
                <a:cs typeface="Arial"/>
              </a:defRPr>
            </a:lvl2pPr>
            <a:lvl3pPr algn="l">
              <a:buNone/>
              <a:defRPr sz="1238" b="0">
                <a:solidFill>
                  <a:srgbClr val="19324D"/>
                </a:solidFill>
                <a:latin typeface="Arial"/>
                <a:ea typeface="Arial"/>
                <a:cs typeface="Arial"/>
              </a:defRPr>
            </a:lvl3pPr>
            <a:lvl4pPr algn="l">
              <a:buNone/>
              <a:defRPr sz="1238" b="0">
                <a:solidFill>
                  <a:srgbClr val="19324D"/>
                </a:solidFill>
                <a:latin typeface="Arial"/>
                <a:ea typeface="Arial"/>
                <a:cs typeface="Arial"/>
              </a:defRPr>
            </a:lvl4pPr>
            <a:lvl5pPr algn="l">
              <a:buNone/>
              <a:defRPr sz="1238" b="0">
                <a:solidFill>
                  <a:srgbClr val="19324D"/>
                </a:solidFill>
                <a:latin typeface="Arial"/>
                <a:ea typeface="Arial"/>
                <a:cs typeface="Arial"/>
              </a:defRPr>
            </a:lvl5pPr>
            <a:lvl6pPr algn="l">
              <a:buNone/>
              <a:defRPr sz="1238" b="0">
                <a:solidFill>
                  <a:srgbClr val="19324D"/>
                </a:solidFill>
                <a:latin typeface="Arial"/>
                <a:ea typeface="Arial"/>
                <a:cs typeface="Arial"/>
              </a:defRPr>
            </a:lvl6pPr>
            <a:lvl7pPr algn="l">
              <a:buNone/>
              <a:defRPr sz="1238" b="0">
                <a:solidFill>
                  <a:srgbClr val="19324D"/>
                </a:solidFill>
                <a:latin typeface="Arial"/>
                <a:ea typeface="Arial"/>
                <a:cs typeface="Arial"/>
              </a:defRPr>
            </a:lvl7pPr>
            <a:lvl8pPr algn="l">
              <a:buNone/>
              <a:defRPr sz="1238" b="0">
                <a:solidFill>
                  <a:srgbClr val="19324D"/>
                </a:solidFill>
                <a:latin typeface="Arial"/>
                <a:ea typeface="Arial"/>
                <a:cs typeface="Arial"/>
              </a:defRPr>
            </a:lvl8pPr>
            <a:lvl9pPr algn="l">
              <a:buNone/>
              <a:defRPr sz="1238" b="0">
                <a:solidFill>
                  <a:srgbClr val="19324D"/>
                </a:solidFill>
                <a:latin typeface="Arial"/>
                <a:ea typeface="Arial"/>
                <a:cs typeface="Arial"/>
              </a:defRPr>
            </a:lvl9pPr>
          </a:lstStyle>
          <a:p xmlns:a="http://schemas.openxmlformats.org/drawingml/2006/main">
            <a:pPr algn="l">
              <a:lnSpc>
                <a:spcPct val="112000"/>
              </a:lnSpc>
              <a:buNone/>
              <a:defRPr sz="1238" b="0">
                <a:solidFill>
                  <a:srgbClr val="19324D"/>
                </a:solidFill>
                <a:latin typeface="Arial"/>
                <a:ea typeface="Arial"/>
                <a:cs typeface="Arial"/>
              </a:defRPr>
            </a:pPr>
            <a:r>
              <a:rPr sz="1238" b="0">
                <a:solidFill>
                  <a:srgbClr val="19324D"/>
                </a:solidFill>
                <a:latin typeface="Arial"/>
                <a:ea typeface="Arial"/>
                <a:cs typeface="Arial"/>
              </a:rPr>
              <a:t>i</a:t>
            </a:r>
          </a:p>
        </p:txBody>
      </p:sp>
      <p:sp>
        <p:nvSpPr>
          <p:cNvPr id="27" name="math-10-2">
            <a:extLst xmlns:a="http://schemas.openxmlformats.org/drawingml/2006/main">
              <a:ext uri="{FF2B5EF4-FFF2-40B4-BE49-F238E27FC236}">
                <a16:creationId xmlns:a16="http://schemas.microsoft.com/office/drawing/2014/main" id="{312D5999-F96F-470A-B642-808082222743}"/>
              </a:ext>
            </a:extLst>
          </p:cNvPr>
          <p:cNvSpPr>
            <a:spLocks xmlns:a="http://schemas.openxmlformats.org/drawingml/2006/main" noGrp="1"/>
          </p:cNvSpPr>
          <p:nvPr/>
        </p:nvSpPr>
        <p:spPr>
          <a:xfrm xmlns:a="http://schemas.openxmlformats.org/drawingml/2006/main">
            <a:off x="1053655" y="3086100"/>
            <a:ext cx="1105186"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 = 4.0 s,  v</a:t>
            </a:r>
          </a:p>
        </p:txBody>
      </p:sp>
      <p:sp>
        <p:nvSpPr>
          <p:cNvPr id="28" name="math-10-3">
            <a:extLst xmlns:a="http://schemas.openxmlformats.org/drawingml/2006/main">
              <a:ext uri="{FF2B5EF4-FFF2-40B4-BE49-F238E27FC236}">
                <a16:creationId xmlns:a16="http://schemas.microsoft.com/office/drawing/2014/main" id="{9C729618-F6FE-4C30-BB93-E5D9DBE0C904}"/>
              </a:ext>
            </a:extLst>
          </p:cNvPr>
          <p:cNvSpPr>
            <a:spLocks xmlns:a="http://schemas.openxmlformats.org/drawingml/2006/main" noGrp="1"/>
          </p:cNvSpPr>
          <p:nvPr/>
        </p:nvSpPr>
        <p:spPr>
          <a:xfrm xmlns:a="http://schemas.openxmlformats.org/drawingml/2006/main">
            <a:off x="2158841" y="3183731"/>
            <a:ext cx="157163" cy="212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38" b="0">
                <a:solidFill>
                  <a:srgbClr val="19324D"/>
                </a:solidFill>
                <a:latin typeface="Arial"/>
                <a:ea typeface="Arial"/>
                <a:cs typeface="Arial"/>
              </a:defRPr>
            </a:defPPr>
            <a:lvl1pPr algn="l">
              <a:buNone/>
              <a:defRPr sz="1238" b="0">
                <a:solidFill>
                  <a:srgbClr val="19324D"/>
                </a:solidFill>
                <a:latin typeface="Arial"/>
                <a:ea typeface="Arial"/>
                <a:cs typeface="Arial"/>
              </a:defRPr>
            </a:lvl1pPr>
            <a:lvl2pPr algn="l">
              <a:buNone/>
              <a:defRPr sz="1238" b="0">
                <a:solidFill>
                  <a:srgbClr val="19324D"/>
                </a:solidFill>
                <a:latin typeface="Arial"/>
                <a:ea typeface="Arial"/>
                <a:cs typeface="Arial"/>
              </a:defRPr>
            </a:lvl2pPr>
            <a:lvl3pPr algn="l">
              <a:buNone/>
              <a:defRPr sz="1238" b="0">
                <a:solidFill>
                  <a:srgbClr val="19324D"/>
                </a:solidFill>
                <a:latin typeface="Arial"/>
                <a:ea typeface="Arial"/>
                <a:cs typeface="Arial"/>
              </a:defRPr>
            </a:lvl3pPr>
            <a:lvl4pPr algn="l">
              <a:buNone/>
              <a:defRPr sz="1238" b="0">
                <a:solidFill>
                  <a:srgbClr val="19324D"/>
                </a:solidFill>
                <a:latin typeface="Arial"/>
                <a:ea typeface="Arial"/>
                <a:cs typeface="Arial"/>
              </a:defRPr>
            </a:lvl4pPr>
            <a:lvl5pPr algn="l">
              <a:buNone/>
              <a:defRPr sz="1238" b="0">
                <a:solidFill>
                  <a:srgbClr val="19324D"/>
                </a:solidFill>
                <a:latin typeface="Arial"/>
                <a:ea typeface="Arial"/>
                <a:cs typeface="Arial"/>
              </a:defRPr>
            </a:lvl5pPr>
            <a:lvl6pPr algn="l">
              <a:buNone/>
              <a:defRPr sz="1238" b="0">
                <a:solidFill>
                  <a:srgbClr val="19324D"/>
                </a:solidFill>
                <a:latin typeface="Arial"/>
                <a:ea typeface="Arial"/>
                <a:cs typeface="Arial"/>
              </a:defRPr>
            </a:lvl6pPr>
            <a:lvl7pPr algn="l">
              <a:buNone/>
              <a:defRPr sz="1238" b="0">
                <a:solidFill>
                  <a:srgbClr val="19324D"/>
                </a:solidFill>
                <a:latin typeface="Arial"/>
                <a:ea typeface="Arial"/>
                <a:cs typeface="Arial"/>
              </a:defRPr>
            </a:lvl7pPr>
            <a:lvl8pPr algn="l">
              <a:buNone/>
              <a:defRPr sz="1238" b="0">
                <a:solidFill>
                  <a:srgbClr val="19324D"/>
                </a:solidFill>
                <a:latin typeface="Arial"/>
                <a:ea typeface="Arial"/>
                <a:cs typeface="Arial"/>
              </a:defRPr>
            </a:lvl8pPr>
            <a:lvl9pPr algn="l">
              <a:buNone/>
              <a:defRPr sz="1238" b="0">
                <a:solidFill>
                  <a:srgbClr val="19324D"/>
                </a:solidFill>
                <a:latin typeface="Arial"/>
                <a:ea typeface="Arial"/>
                <a:cs typeface="Arial"/>
              </a:defRPr>
            </a:lvl9pPr>
          </a:lstStyle>
          <a:p xmlns:a="http://schemas.openxmlformats.org/drawingml/2006/main">
            <a:pPr algn="l">
              <a:lnSpc>
                <a:spcPct val="112000"/>
              </a:lnSpc>
              <a:buNone/>
              <a:defRPr sz="1238" b="0">
                <a:solidFill>
                  <a:srgbClr val="19324D"/>
                </a:solidFill>
                <a:latin typeface="Arial"/>
                <a:ea typeface="Arial"/>
                <a:cs typeface="Arial"/>
              </a:defRPr>
            </a:pPr>
            <a:r>
              <a:rPr sz="1238" b="0">
                <a:solidFill>
                  <a:srgbClr val="19324D"/>
                </a:solidFill>
                <a:latin typeface="Arial"/>
                <a:ea typeface="Arial"/>
                <a:cs typeface="Arial"/>
              </a:rPr>
              <a:t>i,x</a:t>
            </a:r>
          </a:p>
        </p:txBody>
      </p:sp>
      <p:sp>
        <p:nvSpPr>
          <p:cNvPr id="29" name="math-10-4">
            <a:extLst xmlns:a="http://schemas.openxmlformats.org/drawingml/2006/main">
              <a:ext uri="{FF2B5EF4-FFF2-40B4-BE49-F238E27FC236}">
                <a16:creationId xmlns:a16="http://schemas.microsoft.com/office/drawing/2014/main" id="{51B009BF-7A06-44F9-A9EB-618BE1850FB7}"/>
              </a:ext>
            </a:extLst>
          </p:cNvPr>
          <p:cNvSpPr>
            <a:spLocks xmlns:a="http://schemas.openxmlformats.org/drawingml/2006/main" noGrp="1"/>
          </p:cNvSpPr>
          <p:nvPr/>
        </p:nvSpPr>
        <p:spPr>
          <a:xfrm xmlns:a="http://schemas.openxmlformats.org/drawingml/2006/main">
            <a:off x="2316004" y="3086100"/>
            <a:ext cx="1191196"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 = −8.0 m/s</a:t>
            </a:r>
          </a:p>
        </p:txBody>
      </p:sp>
      <p:sp>
        <p:nvSpPr>
          <p:cNvPr id="30" name="math-11-0">
            <a:extLst xmlns:a="http://schemas.openxmlformats.org/drawingml/2006/main">
              <a:ext uri="{FF2B5EF4-FFF2-40B4-BE49-F238E27FC236}">
                <a16:creationId xmlns:a16="http://schemas.microsoft.com/office/drawing/2014/main" id="{B97C7AEF-AE38-442D-88EF-67435C0B9F2A}"/>
              </a:ext>
            </a:extLst>
          </p:cNvPr>
          <p:cNvSpPr>
            <a:spLocks xmlns:a="http://schemas.openxmlformats.org/drawingml/2006/main" noGrp="1"/>
          </p:cNvSpPr>
          <p:nvPr/>
        </p:nvSpPr>
        <p:spPr>
          <a:xfrm xmlns:a="http://schemas.openxmlformats.org/drawingml/2006/main">
            <a:off x="952500" y="3895725"/>
            <a:ext cx="66199"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t</a:t>
            </a:r>
          </a:p>
        </p:txBody>
      </p:sp>
      <p:sp>
        <p:nvSpPr>
          <p:cNvPr id="31" name="math-11-1">
            <a:extLst xmlns:a="http://schemas.openxmlformats.org/drawingml/2006/main">
              <a:ext uri="{FF2B5EF4-FFF2-40B4-BE49-F238E27FC236}">
                <a16:creationId xmlns:a16="http://schemas.microsoft.com/office/drawing/2014/main" id="{A4BDA335-165D-496D-851D-D3C0317A89B3}"/>
              </a:ext>
            </a:extLst>
          </p:cNvPr>
          <p:cNvSpPr>
            <a:spLocks xmlns:a="http://schemas.openxmlformats.org/drawingml/2006/main" noGrp="1"/>
          </p:cNvSpPr>
          <p:nvPr/>
        </p:nvSpPr>
        <p:spPr>
          <a:xfrm xmlns:a="http://schemas.openxmlformats.org/drawingml/2006/main">
            <a:off x="1018699" y="3993356"/>
            <a:ext cx="43624" cy="212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38" b="0">
                <a:solidFill>
                  <a:srgbClr val="19324D"/>
                </a:solidFill>
                <a:latin typeface="Arial"/>
                <a:ea typeface="Arial"/>
                <a:cs typeface="Arial"/>
              </a:defRPr>
            </a:defPPr>
            <a:lvl1pPr algn="l">
              <a:buNone/>
              <a:defRPr sz="1238" b="0">
                <a:solidFill>
                  <a:srgbClr val="19324D"/>
                </a:solidFill>
                <a:latin typeface="Arial"/>
                <a:ea typeface="Arial"/>
                <a:cs typeface="Arial"/>
              </a:defRPr>
            </a:lvl1pPr>
            <a:lvl2pPr algn="l">
              <a:buNone/>
              <a:defRPr sz="1238" b="0">
                <a:solidFill>
                  <a:srgbClr val="19324D"/>
                </a:solidFill>
                <a:latin typeface="Arial"/>
                <a:ea typeface="Arial"/>
                <a:cs typeface="Arial"/>
              </a:defRPr>
            </a:lvl2pPr>
            <a:lvl3pPr algn="l">
              <a:buNone/>
              <a:defRPr sz="1238" b="0">
                <a:solidFill>
                  <a:srgbClr val="19324D"/>
                </a:solidFill>
                <a:latin typeface="Arial"/>
                <a:ea typeface="Arial"/>
                <a:cs typeface="Arial"/>
              </a:defRPr>
            </a:lvl3pPr>
            <a:lvl4pPr algn="l">
              <a:buNone/>
              <a:defRPr sz="1238" b="0">
                <a:solidFill>
                  <a:srgbClr val="19324D"/>
                </a:solidFill>
                <a:latin typeface="Arial"/>
                <a:ea typeface="Arial"/>
                <a:cs typeface="Arial"/>
              </a:defRPr>
            </a:lvl4pPr>
            <a:lvl5pPr algn="l">
              <a:buNone/>
              <a:defRPr sz="1238" b="0">
                <a:solidFill>
                  <a:srgbClr val="19324D"/>
                </a:solidFill>
                <a:latin typeface="Arial"/>
                <a:ea typeface="Arial"/>
                <a:cs typeface="Arial"/>
              </a:defRPr>
            </a:lvl5pPr>
            <a:lvl6pPr algn="l">
              <a:buNone/>
              <a:defRPr sz="1238" b="0">
                <a:solidFill>
                  <a:srgbClr val="19324D"/>
                </a:solidFill>
                <a:latin typeface="Arial"/>
                <a:ea typeface="Arial"/>
                <a:cs typeface="Arial"/>
              </a:defRPr>
            </a:lvl6pPr>
            <a:lvl7pPr algn="l">
              <a:buNone/>
              <a:defRPr sz="1238" b="0">
                <a:solidFill>
                  <a:srgbClr val="19324D"/>
                </a:solidFill>
                <a:latin typeface="Arial"/>
                <a:ea typeface="Arial"/>
                <a:cs typeface="Arial"/>
              </a:defRPr>
            </a:lvl7pPr>
            <a:lvl8pPr algn="l">
              <a:buNone/>
              <a:defRPr sz="1238" b="0">
                <a:solidFill>
                  <a:srgbClr val="19324D"/>
                </a:solidFill>
                <a:latin typeface="Arial"/>
                <a:ea typeface="Arial"/>
                <a:cs typeface="Arial"/>
              </a:defRPr>
            </a:lvl8pPr>
            <a:lvl9pPr algn="l">
              <a:buNone/>
              <a:defRPr sz="1238" b="0">
                <a:solidFill>
                  <a:srgbClr val="19324D"/>
                </a:solidFill>
                <a:latin typeface="Arial"/>
                <a:ea typeface="Arial"/>
                <a:cs typeface="Arial"/>
              </a:defRPr>
            </a:lvl9pPr>
          </a:lstStyle>
          <a:p xmlns:a="http://schemas.openxmlformats.org/drawingml/2006/main">
            <a:pPr algn="l">
              <a:lnSpc>
                <a:spcPct val="112000"/>
              </a:lnSpc>
              <a:buNone/>
              <a:defRPr sz="1238" b="0">
                <a:solidFill>
                  <a:srgbClr val="19324D"/>
                </a:solidFill>
                <a:latin typeface="Arial"/>
                <a:ea typeface="Arial"/>
                <a:cs typeface="Arial"/>
              </a:defRPr>
            </a:pPr>
            <a:r>
              <a:rPr sz="1238" b="0">
                <a:solidFill>
                  <a:srgbClr val="19324D"/>
                </a:solidFill>
                <a:latin typeface="Arial"/>
                <a:ea typeface="Arial"/>
                <a:cs typeface="Arial"/>
              </a:rPr>
              <a:t>f</a:t>
            </a:r>
          </a:p>
        </p:txBody>
      </p:sp>
      <p:sp>
        <p:nvSpPr>
          <p:cNvPr id="32" name="math-11-2">
            <a:extLst xmlns:a="http://schemas.openxmlformats.org/drawingml/2006/main">
              <a:ext uri="{FF2B5EF4-FFF2-40B4-BE49-F238E27FC236}">
                <a16:creationId xmlns:a16="http://schemas.microsoft.com/office/drawing/2014/main" id="{C9018CED-5B17-4931-B6BD-8625DDF6CFFA}"/>
              </a:ext>
            </a:extLst>
          </p:cNvPr>
          <p:cNvSpPr>
            <a:spLocks xmlns:a="http://schemas.openxmlformats.org/drawingml/2006/main" noGrp="1"/>
          </p:cNvSpPr>
          <p:nvPr/>
        </p:nvSpPr>
        <p:spPr>
          <a:xfrm xmlns:a="http://schemas.openxmlformats.org/drawingml/2006/main">
            <a:off x="1062323" y="3895725"/>
            <a:ext cx="1105186"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 = 7.0 s,  v</a:t>
            </a:r>
          </a:p>
        </p:txBody>
      </p:sp>
      <p:sp>
        <p:nvSpPr>
          <p:cNvPr id="33" name="math-11-3">
            <a:extLst xmlns:a="http://schemas.openxmlformats.org/drawingml/2006/main">
              <a:ext uri="{FF2B5EF4-FFF2-40B4-BE49-F238E27FC236}">
                <a16:creationId xmlns:a16="http://schemas.microsoft.com/office/drawing/2014/main" id="{0671C149-8EE9-4E21-80AB-081C5070082C}"/>
              </a:ext>
            </a:extLst>
          </p:cNvPr>
          <p:cNvSpPr>
            <a:spLocks xmlns:a="http://schemas.openxmlformats.org/drawingml/2006/main" noGrp="1"/>
          </p:cNvSpPr>
          <p:nvPr/>
        </p:nvSpPr>
        <p:spPr>
          <a:xfrm xmlns:a="http://schemas.openxmlformats.org/drawingml/2006/main">
            <a:off x="2167509" y="3993356"/>
            <a:ext cx="165926" cy="212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38" b="0">
                <a:solidFill>
                  <a:srgbClr val="19324D"/>
                </a:solidFill>
                <a:latin typeface="Arial"/>
                <a:ea typeface="Arial"/>
                <a:cs typeface="Arial"/>
              </a:defRPr>
            </a:defPPr>
            <a:lvl1pPr algn="l">
              <a:buNone/>
              <a:defRPr sz="1238" b="0">
                <a:solidFill>
                  <a:srgbClr val="19324D"/>
                </a:solidFill>
                <a:latin typeface="Arial"/>
                <a:ea typeface="Arial"/>
                <a:cs typeface="Arial"/>
              </a:defRPr>
            </a:lvl1pPr>
            <a:lvl2pPr algn="l">
              <a:buNone/>
              <a:defRPr sz="1238" b="0">
                <a:solidFill>
                  <a:srgbClr val="19324D"/>
                </a:solidFill>
                <a:latin typeface="Arial"/>
                <a:ea typeface="Arial"/>
                <a:cs typeface="Arial"/>
              </a:defRPr>
            </a:lvl2pPr>
            <a:lvl3pPr algn="l">
              <a:buNone/>
              <a:defRPr sz="1238" b="0">
                <a:solidFill>
                  <a:srgbClr val="19324D"/>
                </a:solidFill>
                <a:latin typeface="Arial"/>
                <a:ea typeface="Arial"/>
                <a:cs typeface="Arial"/>
              </a:defRPr>
            </a:lvl3pPr>
            <a:lvl4pPr algn="l">
              <a:buNone/>
              <a:defRPr sz="1238" b="0">
                <a:solidFill>
                  <a:srgbClr val="19324D"/>
                </a:solidFill>
                <a:latin typeface="Arial"/>
                <a:ea typeface="Arial"/>
                <a:cs typeface="Arial"/>
              </a:defRPr>
            </a:lvl4pPr>
            <a:lvl5pPr algn="l">
              <a:buNone/>
              <a:defRPr sz="1238" b="0">
                <a:solidFill>
                  <a:srgbClr val="19324D"/>
                </a:solidFill>
                <a:latin typeface="Arial"/>
                <a:ea typeface="Arial"/>
                <a:cs typeface="Arial"/>
              </a:defRPr>
            </a:lvl5pPr>
            <a:lvl6pPr algn="l">
              <a:buNone/>
              <a:defRPr sz="1238" b="0">
                <a:solidFill>
                  <a:srgbClr val="19324D"/>
                </a:solidFill>
                <a:latin typeface="Arial"/>
                <a:ea typeface="Arial"/>
                <a:cs typeface="Arial"/>
              </a:defRPr>
            </a:lvl6pPr>
            <a:lvl7pPr algn="l">
              <a:buNone/>
              <a:defRPr sz="1238" b="0">
                <a:solidFill>
                  <a:srgbClr val="19324D"/>
                </a:solidFill>
                <a:latin typeface="Arial"/>
                <a:ea typeface="Arial"/>
                <a:cs typeface="Arial"/>
              </a:defRPr>
            </a:lvl7pPr>
            <a:lvl8pPr algn="l">
              <a:buNone/>
              <a:defRPr sz="1238" b="0">
                <a:solidFill>
                  <a:srgbClr val="19324D"/>
                </a:solidFill>
                <a:latin typeface="Arial"/>
                <a:ea typeface="Arial"/>
                <a:cs typeface="Arial"/>
              </a:defRPr>
            </a:lvl8pPr>
            <a:lvl9pPr algn="l">
              <a:buNone/>
              <a:defRPr sz="1238" b="0">
                <a:solidFill>
                  <a:srgbClr val="19324D"/>
                </a:solidFill>
                <a:latin typeface="Arial"/>
                <a:ea typeface="Arial"/>
                <a:cs typeface="Arial"/>
              </a:defRPr>
            </a:lvl9pPr>
          </a:lstStyle>
          <a:p xmlns:a="http://schemas.openxmlformats.org/drawingml/2006/main">
            <a:pPr algn="l">
              <a:lnSpc>
                <a:spcPct val="112000"/>
              </a:lnSpc>
              <a:buNone/>
              <a:defRPr sz="1238" b="0">
                <a:solidFill>
                  <a:srgbClr val="19324D"/>
                </a:solidFill>
                <a:latin typeface="Arial"/>
                <a:ea typeface="Arial"/>
                <a:cs typeface="Arial"/>
              </a:defRPr>
            </a:pPr>
            <a:r>
              <a:rPr sz="1238" b="0">
                <a:solidFill>
                  <a:srgbClr val="19324D"/>
                </a:solidFill>
                <a:latin typeface="Arial"/>
                <a:ea typeface="Arial"/>
                <a:cs typeface="Arial"/>
              </a:rPr>
              <a:t>f,x</a:t>
            </a:r>
          </a:p>
        </p:txBody>
      </p:sp>
      <p:sp>
        <p:nvSpPr>
          <p:cNvPr id="34" name="math-11-4">
            <a:extLst xmlns:a="http://schemas.openxmlformats.org/drawingml/2006/main">
              <a:ext uri="{FF2B5EF4-FFF2-40B4-BE49-F238E27FC236}">
                <a16:creationId xmlns:a16="http://schemas.microsoft.com/office/drawing/2014/main" id="{F74BEFAD-DC04-4E2D-9160-728BE6634FC3}"/>
              </a:ext>
            </a:extLst>
          </p:cNvPr>
          <p:cNvSpPr>
            <a:spLocks xmlns:a="http://schemas.openxmlformats.org/drawingml/2006/main" noGrp="1"/>
          </p:cNvSpPr>
          <p:nvPr/>
        </p:nvSpPr>
        <p:spPr>
          <a:xfrm xmlns:a="http://schemas.openxmlformats.org/drawingml/2006/main">
            <a:off x="2333434" y="3895725"/>
            <a:ext cx="1191196"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 = −2.0 m/s</a:t>
            </a:r>
          </a:p>
        </p:txBody>
      </p:sp>
      <p:sp>
        <p:nvSpPr>
          <p:cNvPr id="35" name="body">
            <a:extLst xmlns:a="http://schemas.openxmlformats.org/drawingml/2006/main">
              <a:ext uri="{FF2B5EF4-FFF2-40B4-BE49-F238E27FC236}">
                <a16:creationId xmlns:a16="http://schemas.microsoft.com/office/drawing/2014/main" id="{27314ABF-97E9-422B-BDC4-B0032F300F85}"/>
              </a:ext>
            </a:extLst>
          </p:cNvPr>
          <p:cNvSpPr>
            <a:spLocks xmlns:a="http://schemas.openxmlformats.org/drawingml/2006/main" noGrp="1"/>
          </p:cNvSpPr>
          <p:nvPr/>
        </p:nvSpPr>
        <p:spPr>
          <a:xfrm xmlns:a="http://schemas.openxmlformats.org/drawingml/2006/main">
            <a:off x="952500" y="4924425"/>
            <a:ext cx="3657600" cy="391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buNone/>
              <a:defRPr sz="1950" b="0">
                <a:solidFill>
                  <a:srgbClr val="19324D"/>
                </a:solidFill>
                <a:latin typeface="Arial"/>
                <a:ea typeface="Arial"/>
                <a:cs typeface="Arial"/>
              </a:defRPr>
            </a:lvl1pPr>
            <a:lvl2pPr algn="l">
              <a:buNone/>
              <a:defRPr sz="1950" b="0">
                <a:solidFill>
                  <a:srgbClr val="19324D"/>
                </a:solidFill>
                <a:latin typeface="Arial"/>
                <a:ea typeface="Arial"/>
                <a:cs typeface="Arial"/>
              </a:defRPr>
            </a:lvl2pPr>
            <a:lvl3pPr algn="l">
              <a:buNone/>
              <a:defRPr sz="1950" b="0">
                <a:solidFill>
                  <a:srgbClr val="19324D"/>
                </a:solidFill>
                <a:latin typeface="Arial"/>
                <a:ea typeface="Arial"/>
                <a:cs typeface="Arial"/>
              </a:defRPr>
            </a:lvl3pPr>
            <a:lvl4pPr algn="l">
              <a:buNone/>
              <a:defRPr sz="1950" b="0">
                <a:solidFill>
                  <a:srgbClr val="19324D"/>
                </a:solidFill>
                <a:latin typeface="Arial"/>
                <a:ea typeface="Arial"/>
                <a:cs typeface="Arial"/>
              </a:defRPr>
            </a:lvl4pPr>
            <a:lvl5pPr algn="l">
              <a:buNone/>
              <a:defRPr sz="1950" b="0">
                <a:solidFill>
                  <a:srgbClr val="19324D"/>
                </a:solidFill>
                <a:latin typeface="Arial"/>
                <a:ea typeface="Arial"/>
                <a:cs typeface="Arial"/>
              </a:defRPr>
            </a:lvl5pPr>
            <a:lvl6pPr algn="l">
              <a:buNone/>
              <a:defRPr sz="1950" b="0">
                <a:solidFill>
                  <a:srgbClr val="19324D"/>
                </a:solidFill>
                <a:latin typeface="Arial"/>
                <a:ea typeface="Arial"/>
                <a:cs typeface="Arial"/>
              </a:defRPr>
            </a:lvl6pPr>
            <a:lvl7pPr algn="l">
              <a:buNone/>
              <a:defRPr sz="1950" b="0">
                <a:solidFill>
                  <a:srgbClr val="19324D"/>
                </a:solidFill>
                <a:latin typeface="Arial"/>
                <a:ea typeface="Arial"/>
                <a:cs typeface="Arial"/>
              </a:defRPr>
            </a:lvl7pPr>
            <a:lvl8pPr algn="l">
              <a:buNone/>
              <a:defRPr sz="1950" b="0">
                <a:solidFill>
                  <a:srgbClr val="19324D"/>
                </a:solidFill>
                <a:latin typeface="Arial"/>
                <a:ea typeface="Arial"/>
                <a:cs typeface="Arial"/>
              </a:defRPr>
            </a:lvl8pPr>
            <a:lvl9pPr algn="l">
              <a:buNone/>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Acceleration is constant.</a:t>
            </a:r>
          </a:p>
        </p:txBody>
      </p:sp>
      <p:sp>
        <p:nvSpPr>
          <p:cNvPr id="36" name="question-part-a">
            <a:extLst xmlns:a="http://schemas.openxmlformats.org/drawingml/2006/main">
              <a:ext uri="{FF2B5EF4-FFF2-40B4-BE49-F238E27FC236}">
                <a16:creationId xmlns:a16="http://schemas.microsoft.com/office/drawing/2014/main" id="{DC549860-F390-4B9A-BE82-10A84ECD5017}"/>
              </a:ext>
            </a:extLst>
          </p:cNvPr>
          <p:cNvSpPr>
            <a:spLocks xmlns:a="http://schemas.openxmlformats.org/drawingml/2006/main" noGrp="1"/>
          </p:cNvSpPr>
          <p:nvPr/>
        </p:nvSpPr>
        <p:spPr>
          <a:xfrm xmlns:a="http://schemas.openxmlformats.org/drawingml/2006/main">
            <a:off x="5334000" y="1924050"/>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change in velocity and elapsed time.</a:t>
            </a:r>
          </a:p>
        </p:txBody>
      </p:sp>
      <p:sp>
        <p:nvSpPr>
          <p:cNvPr id="37" name="question-part-b">
            <a:extLst xmlns:a="http://schemas.openxmlformats.org/drawingml/2006/main">
              <a:ext uri="{FF2B5EF4-FFF2-40B4-BE49-F238E27FC236}">
                <a16:creationId xmlns:a16="http://schemas.microsoft.com/office/drawing/2014/main" id="{51FE971B-DE55-4B74-BD94-9B7F32330D69}"/>
              </a:ext>
            </a:extLst>
          </p:cNvPr>
          <p:cNvSpPr>
            <a:spLocks xmlns:a="http://schemas.openxmlformats.org/drawingml/2006/main" noGrp="1"/>
          </p:cNvSpPr>
          <p:nvPr/>
        </p:nvSpPr>
        <p:spPr>
          <a:xfrm xmlns:a="http://schemas.openxmlformats.org/drawingml/2006/main">
            <a:off x="5334000" y="263652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Calculate the average acceleration and state its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direction.</a:t>
            </a:r>
          </a:p>
        </p:txBody>
      </p:sp>
      <p:sp>
        <p:nvSpPr>
          <p:cNvPr id="38" name="question-part-c">
            <a:extLst xmlns:a="http://schemas.openxmlformats.org/drawingml/2006/main">
              <a:ext uri="{FF2B5EF4-FFF2-40B4-BE49-F238E27FC236}">
                <a16:creationId xmlns:a16="http://schemas.microsoft.com/office/drawing/2014/main" id="{DE3E30A5-197E-433F-AAE3-AF639A14C3B7}"/>
              </a:ext>
            </a:extLst>
          </p:cNvPr>
          <p:cNvSpPr>
            <a:spLocks xmlns:a="http://schemas.openxmlformats.org/drawingml/2006/main" noGrp="1"/>
          </p:cNvSpPr>
          <p:nvPr/>
        </p:nvSpPr>
        <p:spPr>
          <a:xfrm xmlns:a="http://schemas.openxmlformats.org/drawingml/2006/main">
            <a:off x="5334000" y="3709035"/>
            <a:ext cx="61722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Compare the initial and final speeds. Explain</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how positive acceleration can occur while the cart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slows.</a:t>
            </a:r>
          </a:p>
        </p:txBody>
      </p:sp>
      <p:sp>
        <p:nvSpPr>
          <p:cNvPr id="39" name="hint">
            <a:extLst xmlns:a="http://schemas.openxmlformats.org/drawingml/2006/main">
              <a:ext uri="{FF2B5EF4-FFF2-40B4-BE49-F238E27FC236}">
                <a16:creationId xmlns:a16="http://schemas.microsoft.com/office/drawing/2014/main" id="{2AB106BD-085F-4EB7-96BE-29EC9496991C}"/>
              </a:ext>
            </a:extLst>
          </p:cNvPr>
          <p:cNvSpPr>
            <a:spLocks xmlns:a="http://schemas.openxmlformats.org/drawingml/2006/main" noGrp="1"/>
          </p:cNvSpPr>
          <p:nvPr/>
        </p:nvSpPr>
        <p:spPr>
          <a:xfrm xmlns:a="http://schemas.openxmlformats.org/drawingml/2006/main">
            <a:off x="5334000" y="5572125"/>
            <a:ext cx="6172200" cy="340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buNone/>
              <a:defRPr sz="1650" b="0">
                <a:solidFill>
                  <a:srgbClr val="5B6C7E"/>
                </a:solidFill>
                <a:latin typeface="Arial"/>
                <a:ea typeface="Arial"/>
                <a:cs typeface="Arial"/>
              </a:defRPr>
            </a:lvl1pPr>
            <a:lvl2pPr algn="l">
              <a:buNone/>
              <a:defRPr sz="1650" b="0">
                <a:solidFill>
                  <a:srgbClr val="5B6C7E"/>
                </a:solidFill>
                <a:latin typeface="Arial"/>
                <a:ea typeface="Arial"/>
                <a:cs typeface="Arial"/>
              </a:defRPr>
            </a:lvl2pPr>
            <a:lvl3pPr algn="l">
              <a:buNone/>
              <a:defRPr sz="1650" b="0">
                <a:solidFill>
                  <a:srgbClr val="5B6C7E"/>
                </a:solidFill>
                <a:latin typeface="Arial"/>
                <a:ea typeface="Arial"/>
                <a:cs typeface="Arial"/>
              </a:defRPr>
            </a:lvl3pPr>
            <a:lvl4pPr algn="l">
              <a:buNone/>
              <a:defRPr sz="1650" b="0">
                <a:solidFill>
                  <a:srgbClr val="5B6C7E"/>
                </a:solidFill>
                <a:latin typeface="Arial"/>
                <a:ea typeface="Arial"/>
                <a:cs typeface="Arial"/>
              </a:defRPr>
            </a:lvl4pPr>
            <a:lvl5pPr algn="l">
              <a:buNone/>
              <a:defRPr sz="1650" b="0">
                <a:solidFill>
                  <a:srgbClr val="5B6C7E"/>
                </a:solidFill>
                <a:latin typeface="Arial"/>
                <a:ea typeface="Arial"/>
                <a:cs typeface="Arial"/>
              </a:defRPr>
            </a:lvl5pPr>
            <a:lvl6pPr algn="l">
              <a:buNone/>
              <a:defRPr sz="1650" b="0">
                <a:solidFill>
                  <a:srgbClr val="5B6C7E"/>
                </a:solidFill>
                <a:latin typeface="Arial"/>
                <a:ea typeface="Arial"/>
                <a:cs typeface="Arial"/>
              </a:defRPr>
            </a:lvl6pPr>
            <a:lvl7pPr algn="l">
              <a:buNone/>
              <a:defRPr sz="1650" b="0">
                <a:solidFill>
                  <a:srgbClr val="5B6C7E"/>
                </a:solidFill>
                <a:latin typeface="Arial"/>
                <a:ea typeface="Arial"/>
                <a:cs typeface="Arial"/>
              </a:defRPr>
            </a:lvl7pPr>
            <a:lvl8pPr algn="l">
              <a:buNone/>
              <a:defRPr sz="1650" b="0">
                <a:solidFill>
                  <a:srgbClr val="5B6C7E"/>
                </a:solidFill>
                <a:latin typeface="Arial"/>
                <a:ea typeface="Arial"/>
                <a:cs typeface="Arial"/>
              </a:defRPr>
            </a:lvl8pPr>
            <a:lvl9pPr algn="l">
              <a:buNone/>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Hint: Keep the initial velocity inside brackets when subtracting.</a:t>
            </a:r>
          </a:p>
        </p:txBody>
      </p:sp>
    </p:spTree>
    <p:extLst>
      <p:ext uri="{BB962C8B-B14F-4D97-AF65-F5344CB8AC3E}">
        <p14:creationId xmlns:p14="http://schemas.microsoft.com/office/powerpoint/2010/main" val="59632250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leftward cart with changing velocity</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5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16</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5</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AC9C6B3F-C472-456B-B31C-B8131401585B}"/>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D6D07503-C3C8-4205-B204-48986C56CEE4}"/>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CF0DE3C0-31C1-4E39-A3A7-01C473C68238}"/>
              </a:ext>
            </a:extLst>
          </p:cNvPr>
          <p:cNvSpPr>
            <a:spLocks xmlns:a="http://schemas.openxmlformats.org/drawingml/2006/main" noGrp="1"/>
          </p:cNvSpPr>
          <p:nvPr/>
        </p:nvSpPr>
        <p:spPr>
          <a:xfrm xmlns:a="http://schemas.openxmlformats.org/drawingml/2006/main">
            <a:off x="952500" y="2476500"/>
            <a:ext cx="3657600" cy="391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1">
                <a:solidFill>
                  <a:srgbClr val="19324D"/>
                </a:solidFill>
                <a:latin typeface="Arial"/>
                <a:ea typeface="Arial"/>
                <a:cs typeface="Arial"/>
              </a:defRPr>
            </a:defPPr>
            <a:lvl1pPr algn="l">
              <a:buNone/>
              <a:defRPr sz="1950" b="1">
                <a:solidFill>
                  <a:srgbClr val="19324D"/>
                </a:solidFill>
                <a:latin typeface="Arial"/>
                <a:ea typeface="Arial"/>
                <a:cs typeface="Arial"/>
              </a:defRPr>
            </a:lvl1pPr>
            <a:lvl2pPr algn="l">
              <a:buNone/>
              <a:defRPr sz="1950" b="1">
                <a:solidFill>
                  <a:srgbClr val="19324D"/>
                </a:solidFill>
                <a:latin typeface="Arial"/>
                <a:ea typeface="Arial"/>
                <a:cs typeface="Arial"/>
              </a:defRPr>
            </a:lvl2pPr>
            <a:lvl3pPr algn="l">
              <a:buNone/>
              <a:defRPr sz="1950" b="1">
                <a:solidFill>
                  <a:srgbClr val="19324D"/>
                </a:solidFill>
                <a:latin typeface="Arial"/>
                <a:ea typeface="Arial"/>
                <a:cs typeface="Arial"/>
              </a:defRPr>
            </a:lvl3pPr>
            <a:lvl4pPr algn="l">
              <a:buNone/>
              <a:defRPr sz="1950" b="1">
                <a:solidFill>
                  <a:srgbClr val="19324D"/>
                </a:solidFill>
                <a:latin typeface="Arial"/>
                <a:ea typeface="Arial"/>
                <a:cs typeface="Arial"/>
              </a:defRPr>
            </a:lvl4pPr>
            <a:lvl5pPr algn="l">
              <a:buNone/>
              <a:defRPr sz="1950" b="1">
                <a:solidFill>
                  <a:srgbClr val="19324D"/>
                </a:solidFill>
                <a:latin typeface="Arial"/>
                <a:ea typeface="Arial"/>
                <a:cs typeface="Arial"/>
              </a:defRPr>
            </a:lvl5pPr>
            <a:lvl6pPr algn="l">
              <a:buNone/>
              <a:defRPr sz="1950" b="1">
                <a:solidFill>
                  <a:srgbClr val="19324D"/>
                </a:solidFill>
                <a:latin typeface="Arial"/>
                <a:ea typeface="Arial"/>
                <a:cs typeface="Arial"/>
              </a:defRPr>
            </a:lvl6pPr>
            <a:lvl7pPr algn="l">
              <a:buNone/>
              <a:defRPr sz="1950" b="1">
                <a:solidFill>
                  <a:srgbClr val="19324D"/>
                </a:solidFill>
                <a:latin typeface="Arial"/>
                <a:ea typeface="Arial"/>
                <a:cs typeface="Arial"/>
              </a:defRPr>
            </a:lvl7pPr>
            <a:lvl8pPr algn="l">
              <a:buNone/>
              <a:defRPr sz="1950" b="1">
                <a:solidFill>
                  <a:srgbClr val="19324D"/>
                </a:solidFill>
                <a:latin typeface="Arial"/>
                <a:ea typeface="Arial"/>
                <a:cs typeface="Arial"/>
              </a:defRPr>
            </a:lvl8pPr>
            <a:lvl9pPr algn="l">
              <a:buNone/>
              <a:defRPr sz="1950" b="1">
                <a:solidFill>
                  <a:srgbClr val="19324D"/>
                </a:solidFill>
                <a:latin typeface="Arial"/>
                <a:ea typeface="Arial"/>
                <a:cs typeface="Arial"/>
              </a:defRPr>
            </a:lvl9pPr>
          </a:lstStyle>
          <a:p xmlns:a="http://schemas.openxmlformats.org/drawingml/2006/main">
            <a:pPr algn="l">
              <a:lnSpc>
                <a:spcPct val="112000"/>
              </a:lnSpc>
              <a:buNone/>
              <a:defRPr sz="1950" b="1">
                <a:solidFill>
                  <a:srgbClr val="19324D"/>
                </a:solidFill>
                <a:latin typeface="Arial"/>
                <a:ea typeface="Arial"/>
                <a:cs typeface="Arial"/>
              </a:defRPr>
            </a:pPr>
            <a:r>
              <a:rPr sz="1950" b="1">
                <a:solidFill>
                  <a:srgbClr val="19324D"/>
                </a:solidFill>
                <a:latin typeface="Arial"/>
                <a:ea typeface="Arial"/>
                <a:cs typeface="Arial"/>
              </a:rPr>
              <a:t>Velocity change = +6.0 m/s</a:t>
            </a:r>
          </a:p>
        </p:txBody>
      </p:sp>
      <p:sp>
        <p:nvSpPr>
          <p:cNvPr id="25" name="body">
            <a:extLst xmlns:a="http://schemas.openxmlformats.org/drawingml/2006/main">
              <a:ext uri="{FF2B5EF4-FFF2-40B4-BE49-F238E27FC236}">
                <a16:creationId xmlns:a16="http://schemas.microsoft.com/office/drawing/2014/main" id="{E536DA46-A215-426B-83C8-49C60FDE7310}"/>
              </a:ext>
            </a:extLst>
          </p:cNvPr>
          <p:cNvSpPr>
            <a:spLocks xmlns:a="http://schemas.openxmlformats.org/drawingml/2006/main" noGrp="1"/>
          </p:cNvSpPr>
          <p:nvPr/>
        </p:nvSpPr>
        <p:spPr>
          <a:xfrm xmlns:a="http://schemas.openxmlformats.org/drawingml/2006/main">
            <a:off x="952500" y="3429000"/>
            <a:ext cx="36576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1">
                <a:solidFill>
                  <a:srgbClr val="19324D"/>
                </a:solidFill>
                <a:latin typeface="Arial"/>
                <a:ea typeface="Arial"/>
                <a:cs typeface="Arial"/>
              </a:defRPr>
            </a:defPPr>
            <a:lvl1pPr algn="l">
              <a:buNone/>
              <a:defRPr sz="2175" b="1">
                <a:solidFill>
                  <a:srgbClr val="19324D"/>
                </a:solidFill>
                <a:latin typeface="Arial"/>
                <a:ea typeface="Arial"/>
                <a:cs typeface="Arial"/>
              </a:defRPr>
            </a:lvl1pPr>
            <a:lvl2pPr algn="l">
              <a:buNone/>
              <a:defRPr sz="2175" b="1">
                <a:solidFill>
                  <a:srgbClr val="19324D"/>
                </a:solidFill>
                <a:latin typeface="Arial"/>
                <a:ea typeface="Arial"/>
                <a:cs typeface="Arial"/>
              </a:defRPr>
            </a:lvl2pPr>
            <a:lvl3pPr algn="l">
              <a:buNone/>
              <a:defRPr sz="2175" b="1">
                <a:solidFill>
                  <a:srgbClr val="19324D"/>
                </a:solidFill>
                <a:latin typeface="Arial"/>
                <a:ea typeface="Arial"/>
                <a:cs typeface="Arial"/>
              </a:defRPr>
            </a:lvl3pPr>
            <a:lvl4pPr algn="l">
              <a:buNone/>
              <a:defRPr sz="2175" b="1">
                <a:solidFill>
                  <a:srgbClr val="19324D"/>
                </a:solidFill>
                <a:latin typeface="Arial"/>
                <a:ea typeface="Arial"/>
                <a:cs typeface="Arial"/>
              </a:defRPr>
            </a:lvl4pPr>
            <a:lvl5pPr algn="l">
              <a:buNone/>
              <a:defRPr sz="2175" b="1">
                <a:solidFill>
                  <a:srgbClr val="19324D"/>
                </a:solidFill>
                <a:latin typeface="Arial"/>
                <a:ea typeface="Arial"/>
                <a:cs typeface="Arial"/>
              </a:defRPr>
            </a:lvl5pPr>
            <a:lvl6pPr algn="l">
              <a:buNone/>
              <a:defRPr sz="2175" b="1">
                <a:solidFill>
                  <a:srgbClr val="19324D"/>
                </a:solidFill>
                <a:latin typeface="Arial"/>
                <a:ea typeface="Arial"/>
                <a:cs typeface="Arial"/>
              </a:defRPr>
            </a:lvl6pPr>
            <a:lvl7pPr algn="l">
              <a:buNone/>
              <a:defRPr sz="2175" b="1">
                <a:solidFill>
                  <a:srgbClr val="19324D"/>
                </a:solidFill>
                <a:latin typeface="Arial"/>
                <a:ea typeface="Arial"/>
                <a:cs typeface="Arial"/>
              </a:defRPr>
            </a:lvl7pPr>
            <a:lvl8pPr algn="l">
              <a:buNone/>
              <a:defRPr sz="2175" b="1">
                <a:solidFill>
                  <a:srgbClr val="19324D"/>
                </a:solidFill>
                <a:latin typeface="Arial"/>
                <a:ea typeface="Arial"/>
                <a:cs typeface="Arial"/>
              </a:defRPr>
            </a:lvl8pPr>
            <a:lvl9pPr algn="l">
              <a:buNone/>
              <a:defRPr sz="2175" b="1">
                <a:solidFill>
                  <a:srgbClr val="19324D"/>
                </a:solidFill>
                <a:latin typeface="Arial"/>
                <a:ea typeface="Arial"/>
                <a:cs typeface="Arial"/>
              </a:defRPr>
            </a:lvl9pPr>
          </a:lstStyle>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Average acceleration =</a:t>
            </a:r>
          </a:p>
          <a:p xmlns:a="http://schemas.openxmlformats.org/drawingml/2006/main">
            <a:pPr algn="l">
              <a:lnSpc>
                <a:spcPct val="112000"/>
              </a:lnSpc>
              <a:buNone/>
              <a:defRPr sz="2175" b="1">
                <a:solidFill>
                  <a:srgbClr val="19324D"/>
                </a:solidFill>
                <a:latin typeface="Arial"/>
                <a:ea typeface="Arial"/>
                <a:cs typeface="Arial"/>
              </a:defRPr>
            </a:pPr>
            <a:r>
              <a:rPr sz="2175" b="1">
                <a:solidFill>
                  <a:srgbClr val="19324D"/>
                </a:solidFill>
                <a:latin typeface="Arial"/>
                <a:ea typeface="Arial"/>
                <a:cs typeface="Arial"/>
              </a:rPr>
              <a:t>+2.0 m/s²</a:t>
            </a:r>
          </a:p>
        </p:txBody>
      </p:sp>
      <p:sp>
        <p:nvSpPr>
          <p:cNvPr id="26" name="body">
            <a:extLst xmlns:a="http://schemas.openxmlformats.org/drawingml/2006/main">
              <a:ext uri="{FF2B5EF4-FFF2-40B4-BE49-F238E27FC236}">
                <a16:creationId xmlns:a16="http://schemas.microsoft.com/office/drawing/2014/main" id="{521630FB-23E0-4395-9C6C-9F4F2345ACDE}"/>
              </a:ext>
            </a:extLst>
          </p:cNvPr>
          <p:cNvSpPr>
            <a:spLocks xmlns:a="http://schemas.openxmlformats.org/drawingml/2006/main" noGrp="1"/>
          </p:cNvSpPr>
          <p:nvPr/>
        </p:nvSpPr>
        <p:spPr>
          <a:xfrm xmlns:a="http://schemas.openxmlformats.org/drawingml/2006/main">
            <a:off x="952500" y="4914900"/>
            <a:ext cx="36576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Speed falls from 8.0 to 2.0 m/s.</a:t>
            </a:r>
          </a:p>
        </p:txBody>
      </p:sp>
      <p:sp>
        <p:nvSpPr>
          <p:cNvPr id="27" name="answer-part-a">
            <a:extLst xmlns:a="http://schemas.openxmlformats.org/drawingml/2006/main">
              <a:ext uri="{FF2B5EF4-FFF2-40B4-BE49-F238E27FC236}">
                <a16:creationId xmlns:a16="http://schemas.microsoft.com/office/drawing/2014/main" id="{E54FAB9C-32A2-43A2-9008-3185FCB59D44}"/>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A signed velocity change</a:t>
            </a:r>
          </a:p>
        </p:txBody>
      </p:sp>
      <p:sp>
        <p:nvSpPr>
          <p:cNvPr id="28" name="body">
            <a:extLst xmlns:a="http://schemas.openxmlformats.org/drawingml/2006/main">
              <a:ext uri="{FF2B5EF4-FFF2-40B4-BE49-F238E27FC236}">
                <a16:creationId xmlns:a16="http://schemas.microsoft.com/office/drawing/2014/main" id="{57883FFD-7C60-4AEB-BFCC-CA49157DE8EF}"/>
              </a:ext>
            </a:extLst>
          </p:cNvPr>
          <p:cNvSpPr>
            <a:spLocks xmlns:a="http://schemas.openxmlformats.org/drawingml/2006/main" noGrp="1"/>
          </p:cNvSpPr>
          <p:nvPr/>
        </p:nvSpPr>
        <p:spPr>
          <a:xfrm xmlns:a="http://schemas.openxmlformats.org/drawingml/2006/main">
            <a:off x="5334000" y="2343150"/>
            <a:ext cx="6172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Δvₓ = −2.0 − (−8.0) = +6.0 m/s.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Δt = 7.0 − 4.0 = 3.0 s.</a:t>
            </a:r>
          </a:p>
        </p:txBody>
      </p:sp>
      <p:sp>
        <p:nvSpPr>
          <p:cNvPr id="29" name="answer-part-b">
            <a:extLst xmlns:a="http://schemas.openxmlformats.org/drawingml/2006/main">
              <a:ext uri="{FF2B5EF4-FFF2-40B4-BE49-F238E27FC236}">
                <a16:creationId xmlns:a16="http://schemas.microsoft.com/office/drawing/2014/main" id="{9EAF7C11-D44C-4D7D-900A-90B4E9571C7F}"/>
              </a:ext>
            </a:extLst>
          </p:cNvPr>
          <p:cNvSpPr>
            <a:spLocks xmlns:a="http://schemas.openxmlformats.org/drawingml/2006/main" noGrp="1"/>
          </p:cNvSpPr>
          <p:nvPr/>
        </p:nvSpPr>
        <p:spPr>
          <a:xfrm xmlns:a="http://schemas.openxmlformats.org/drawingml/2006/main">
            <a:off x="5334000" y="37909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Change divided by elapsed time</a:t>
            </a:r>
          </a:p>
        </p:txBody>
      </p:sp>
      <p:sp>
        <p:nvSpPr>
          <p:cNvPr id="30" name="math-12-0">
            <a:extLst xmlns:a="http://schemas.openxmlformats.org/drawingml/2006/main">
              <a:ext uri="{FF2B5EF4-FFF2-40B4-BE49-F238E27FC236}">
                <a16:creationId xmlns:a16="http://schemas.microsoft.com/office/drawing/2014/main" id="{C61DA3AA-BB6C-4EF7-9B55-339896F0E77A}"/>
              </a:ext>
            </a:extLst>
          </p:cNvPr>
          <p:cNvSpPr>
            <a:spLocks xmlns:a="http://schemas.openxmlformats.org/drawingml/2006/main" noGrp="1"/>
          </p:cNvSpPr>
          <p:nvPr/>
        </p:nvSpPr>
        <p:spPr>
          <a:xfrm xmlns:a="http://schemas.openxmlformats.org/drawingml/2006/main">
            <a:off x="5334000" y="4219575"/>
            <a:ext cx="158877"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buNone/>
              <a:defRPr sz="2250" b="0">
                <a:solidFill>
                  <a:srgbClr val="19324D"/>
                </a:solidFill>
                <a:latin typeface="Arial"/>
                <a:ea typeface="Arial"/>
                <a:cs typeface="Arial"/>
              </a:defRPr>
            </a:lvl1pPr>
            <a:lvl2pPr algn="l">
              <a:buNone/>
              <a:defRPr sz="2250" b="0">
                <a:solidFill>
                  <a:srgbClr val="19324D"/>
                </a:solidFill>
                <a:latin typeface="Arial"/>
                <a:ea typeface="Arial"/>
                <a:cs typeface="Arial"/>
              </a:defRPr>
            </a:lvl2pPr>
            <a:lvl3pPr algn="l">
              <a:buNone/>
              <a:defRPr sz="2250" b="0">
                <a:solidFill>
                  <a:srgbClr val="19324D"/>
                </a:solidFill>
                <a:latin typeface="Arial"/>
                <a:ea typeface="Arial"/>
                <a:cs typeface="Arial"/>
              </a:defRPr>
            </a:lvl3pPr>
            <a:lvl4pPr algn="l">
              <a:buNone/>
              <a:defRPr sz="2250" b="0">
                <a:solidFill>
                  <a:srgbClr val="19324D"/>
                </a:solidFill>
                <a:latin typeface="Arial"/>
                <a:ea typeface="Arial"/>
                <a:cs typeface="Arial"/>
              </a:defRPr>
            </a:lvl4pPr>
            <a:lvl5pPr algn="l">
              <a:buNone/>
              <a:defRPr sz="2250" b="0">
                <a:solidFill>
                  <a:srgbClr val="19324D"/>
                </a:solidFill>
                <a:latin typeface="Arial"/>
                <a:ea typeface="Arial"/>
                <a:cs typeface="Arial"/>
              </a:defRPr>
            </a:lvl5pPr>
            <a:lvl6pPr algn="l">
              <a:buNone/>
              <a:defRPr sz="2250" b="0">
                <a:solidFill>
                  <a:srgbClr val="19324D"/>
                </a:solidFill>
                <a:latin typeface="Arial"/>
                <a:ea typeface="Arial"/>
                <a:cs typeface="Arial"/>
              </a:defRPr>
            </a:lvl6pPr>
            <a:lvl7pPr algn="l">
              <a:buNone/>
              <a:defRPr sz="2250" b="0">
                <a:solidFill>
                  <a:srgbClr val="19324D"/>
                </a:solidFill>
                <a:latin typeface="Arial"/>
                <a:ea typeface="Arial"/>
                <a:cs typeface="Arial"/>
              </a:defRPr>
            </a:lvl7pPr>
            <a:lvl8pPr algn="l">
              <a:buNone/>
              <a:defRPr sz="2250" b="0">
                <a:solidFill>
                  <a:srgbClr val="19324D"/>
                </a:solidFill>
                <a:latin typeface="Arial"/>
                <a:ea typeface="Arial"/>
                <a:cs typeface="Arial"/>
              </a:defRPr>
            </a:lvl8pPr>
            <a:lvl9pPr algn="l">
              <a:buNone/>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a</a:t>
            </a:r>
          </a:p>
        </p:txBody>
      </p:sp>
      <p:sp>
        <p:nvSpPr>
          <p:cNvPr id="31" name="math-12-1">
            <a:extLst xmlns:a="http://schemas.openxmlformats.org/drawingml/2006/main">
              <a:ext uri="{FF2B5EF4-FFF2-40B4-BE49-F238E27FC236}">
                <a16:creationId xmlns:a16="http://schemas.microsoft.com/office/drawing/2014/main" id="{8D8EE531-BC44-49FE-9130-F95F35EE43AE}"/>
              </a:ext>
            </a:extLst>
          </p:cNvPr>
          <p:cNvSpPr>
            <a:spLocks xmlns:a="http://schemas.openxmlformats.org/drawingml/2006/main" noGrp="1"/>
          </p:cNvSpPr>
          <p:nvPr/>
        </p:nvSpPr>
        <p:spPr>
          <a:xfrm xmlns:a="http://schemas.openxmlformats.org/drawingml/2006/main">
            <a:off x="5492877" y="4336733"/>
            <a:ext cx="450723" cy="2546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85" b="0">
                <a:solidFill>
                  <a:srgbClr val="19324D"/>
                </a:solidFill>
                <a:latin typeface="Arial"/>
                <a:ea typeface="Arial"/>
                <a:cs typeface="Arial"/>
              </a:defRPr>
            </a:defPPr>
            <a:lvl1pPr algn="l">
              <a:buNone/>
              <a:defRPr sz="1485" b="0">
                <a:solidFill>
                  <a:srgbClr val="19324D"/>
                </a:solidFill>
                <a:latin typeface="Arial"/>
                <a:ea typeface="Arial"/>
                <a:cs typeface="Arial"/>
              </a:defRPr>
            </a:lvl1pPr>
            <a:lvl2pPr algn="l">
              <a:buNone/>
              <a:defRPr sz="1485" b="0">
                <a:solidFill>
                  <a:srgbClr val="19324D"/>
                </a:solidFill>
                <a:latin typeface="Arial"/>
                <a:ea typeface="Arial"/>
                <a:cs typeface="Arial"/>
              </a:defRPr>
            </a:lvl2pPr>
            <a:lvl3pPr algn="l">
              <a:buNone/>
              <a:defRPr sz="1485" b="0">
                <a:solidFill>
                  <a:srgbClr val="19324D"/>
                </a:solidFill>
                <a:latin typeface="Arial"/>
                <a:ea typeface="Arial"/>
                <a:cs typeface="Arial"/>
              </a:defRPr>
            </a:lvl3pPr>
            <a:lvl4pPr algn="l">
              <a:buNone/>
              <a:defRPr sz="1485" b="0">
                <a:solidFill>
                  <a:srgbClr val="19324D"/>
                </a:solidFill>
                <a:latin typeface="Arial"/>
                <a:ea typeface="Arial"/>
                <a:cs typeface="Arial"/>
              </a:defRPr>
            </a:lvl4pPr>
            <a:lvl5pPr algn="l">
              <a:buNone/>
              <a:defRPr sz="1485" b="0">
                <a:solidFill>
                  <a:srgbClr val="19324D"/>
                </a:solidFill>
                <a:latin typeface="Arial"/>
                <a:ea typeface="Arial"/>
                <a:cs typeface="Arial"/>
              </a:defRPr>
            </a:lvl5pPr>
            <a:lvl6pPr algn="l">
              <a:buNone/>
              <a:defRPr sz="1485" b="0">
                <a:solidFill>
                  <a:srgbClr val="19324D"/>
                </a:solidFill>
                <a:latin typeface="Arial"/>
                <a:ea typeface="Arial"/>
                <a:cs typeface="Arial"/>
              </a:defRPr>
            </a:lvl6pPr>
            <a:lvl7pPr algn="l">
              <a:buNone/>
              <a:defRPr sz="1485" b="0">
                <a:solidFill>
                  <a:srgbClr val="19324D"/>
                </a:solidFill>
                <a:latin typeface="Arial"/>
                <a:ea typeface="Arial"/>
                <a:cs typeface="Arial"/>
              </a:defRPr>
            </a:lvl7pPr>
            <a:lvl8pPr algn="l">
              <a:buNone/>
              <a:defRPr sz="1485" b="0">
                <a:solidFill>
                  <a:srgbClr val="19324D"/>
                </a:solidFill>
                <a:latin typeface="Arial"/>
                <a:ea typeface="Arial"/>
                <a:cs typeface="Arial"/>
              </a:defRPr>
            </a:lvl8pPr>
            <a:lvl9pPr algn="l">
              <a:buNone/>
              <a:defRPr sz="1485" b="0">
                <a:solidFill>
                  <a:srgbClr val="19324D"/>
                </a:solidFill>
                <a:latin typeface="Arial"/>
                <a:ea typeface="Arial"/>
                <a:cs typeface="Arial"/>
              </a:defRPr>
            </a:lvl9pPr>
          </a:lstStyle>
          <a:p xmlns:a="http://schemas.openxmlformats.org/drawingml/2006/main">
            <a:pPr algn="l">
              <a:lnSpc>
                <a:spcPct val="112000"/>
              </a:lnSpc>
              <a:buNone/>
              <a:defRPr sz="1485" b="0">
                <a:solidFill>
                  <a:srgbClr val="19324D"/>
                </a:solidFill>
                <a:latin typeface="Arial"/>
                <a:ea typeface="Arial"/>
                <a:cs typeface="Arial"/>
              </a:defRPr>
            </a:pPr>
            <a:r>
              <a:rPr sz="1485" b="0">
                <a:solidFill>
                  <a:srgbClr val="19324D"/>
                </a:solidFill>
                <a:latin typeface="Arial"/>
                <a:ea typeface="Arial"/>
                <a:cs typeface="Arial"/>
              </a:rPr>
              <a:t>avg,x</a:t>
            </a:r>
          </a:p>
        </p:txBody>
      </p:sp>
      <p:sp>
        <p:nvSpPr>
          <p:cNvPr id="32" name="math-12-2">
            <a:extLst xmlns:a="http://schemas.openxmlformats.org/drawingml/2006/main">
              <a:ext uri="{FF2B5EF4-FFF2-40B4-BE49-F238E27FC236}">
                <a16:creationId xmlns:a16="http://schemas.microsoft.com/office/drawing/2014/main" id="{5C21B114-BA65-4EA4-B9BD-63E92C7B140C}"/>
              </a:ext>
            </a:extLst>
          </p:cNvPr>
          <p:cNvSpPr>
            <a:spLocks xmlns:a="http://schemas.openxmlformats.org/drawingml/2006/main" noGrp="1"/>
          </p:cNvSpPr>
          <p:nvPr/>
        </p:nvSpPr>
        <p:spPr>
          <a:xfrm xmlns:a="http://schemas.openxmlformats.org/drawingml/2006/main">
            <a:off x="5943600" y="4219575"/>
            <a:ext cx="2891028"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buNone/>
              <a:defRPr sz="2250" b="0">
                <a:solidFill>
                  <a:srgbClr val="19324D"/>
                </a:solidFill>
                <a:latin typeface="Arial"/>
                <a:ea typeface="Arial"/>
                <a:cs typeface="Arial"/>
              </a:defRPr>
            </a:lvl1pPr>
            <a:lvl2pPr algn="l">
              <a:buNone/>
              <a:defRPr sz="2250" b="0">
                <a:solidFill>
                  <a:srgbClr val="19324D"/>
                </a:solidFill>
                <a:latin typeface="Arial"/>
                <a:ea typeface="Arial"/>
                <a:cs typeface="Arial"/>
              </a:defRPr>
            </a:lvl2pPr>
            <a:lvl3pPr algn="l">
              <a:buNone/>
              <a:defRPr sz="2250" b="0">
                <a:solidFill>
                  <a:srgbClr val="19324D"/>
                </a:solidFill>
                <a:latin typeface="Arial"/>
                <a:ea typeface="Arial"/>
                <a:cs typeface="Arial"/>
              </a:defRPr>
            </a:lvl3pPr>
            <a:lvl4pPr algn="l">
              <a:buNone/>
              <a:defRPr sz="2250" b="0">
                <a:solidFill>
                  <a:srgbClr val="19324D"/>
                </a:solidFill>
                <a:latin typeface="Arial"/>
                <a:ea typeface="Arial"/>
                <a:cs typeface="Arial"/>
              </a:defRPr>
            </a:lvl4pPr>
            <a:lvl5pPr algn="l">
              <a:buNone/>
              <a:defRPr sz="2250" b="0">
                <a:solidFill>
                  <a:srgbClr val="19324D"/>
                </a:solidFill>
                <a:latin typeface="Arial"/>
                <a:ea typeface="Arial"/>
                <a:cs typeface="Arial"/>
              </a:defRPr>
            </a:lvl5pPr>
            <a:lvl6pPr algn="l">
              <a:buNone/>
              <a:defRPr sz="2250" b="0">
                <a:solidFill>
                  <a:srgbClr val="19324D"/>
                </a:solidFill>
                <a:latin typeface="Arial"/>
                <a:ea typeface="Arial"/>
                <a:cs typeface="Arial"/>
              </a:defRPr>
            </a:lvl6pPr>
            <a:lvl7pPr algn="l">
              <a:buNone/>
              <a:defRPr sz="2250" b="0">
                <a:solidFill>
                  <a:srgbClr val="19324D"/>
                </a:solidFill>
                <a:latin typeface="Arial"/>
                <a:ea typeface="Arial"/>
                <a:cs typeface="Arial"/>
              </a:defRPr>
            </a:lvl7pPr>
            <a:lvl8pPr algn="l">
              <a:buNone/>
              <a:defRPr sz="2250" b="0">
                <a:solidFill>
                  <a:srgbClr val="19324D"/>
                </a:solidFill>
                <a:latin typeface="Arial"/>
                <a:ea typeface="Arial"/>
                <a:cs typeface="Arial"/>
              </a:defRPr>
            </a:lvl8pPr>
            <a:lvl9pPr algn="l">
              <a:buNone/>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 = +6.0/3.0 = +2.0 m/s²</a:t>
            </a:r>
          </a:p>
        </p:txBody>
      </p:sp>
      <p:sp>
        <p:nvSpPr>
          <p:cNvPr id="33" name="body">
            <a:extLst xmlns:a="http://schemas.openxmlformats.org/drawingml/2006/main">
              <a:ext uri="{FF2B5EF4-FFF2-40B4-BE49-F238E27FC236}">
                <a16:creationId xmlns:a16="http://schemas.microsoft.com/office/drawing/2014/main" id="{97C0EA63-0F79-48E2-AAF9-61DADF8F4F02}"/>
              </a:ext>
            </a:extLst>
          </p:cNvPr>
          <p:cNvSpPr>
            <a:spLocks xmlns:a="http://schemas.openxmlformats.org/drawingml/2006/main" noGrp="1"/>
          </p:cNvSpPr>
          <p:nvPr/>
        </p:nvSpPr>
        <p:spPr>
          <a:xfrm xmlns:a="http://schemas.openxmlformats.org/drawingml/2006/main">
            <a:off x="5334000" y="4762500"/>
            <a:ext cx="61722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acceleration points right.</a:t>
            </a:r>
          </a:p>
        </p:txBody>
      </p:sp>
      <p:sp>
        <p:nvSpPr>
          <p:cNvPr id="34" name="answer-part-c">
            <a:extLst xmlns:a="http://schemas.openxmlformats.org/drawingml/2006/main">
              <a:ext uri="{FF2B5EF4-FFF2-40B4-BE49-F238E27FC236}">
                <a16:creationId xmlns:a16="http://schemas.microsoft.com/office/drawing/2014/main" id="{237EC1E1-D208-4AB7-A519-CC204645DB7B}"/>
              </a:ext>
            </a:extLst>
          </p:cNvPr>
          <p:cNvSpPr>
            <a:spLocks xmlns:a="http://schemas.openxmlformats.org/drawingml/2006/main" noGrp="1"/>
          </p:cNvSpPr>
          <p:nvPr/>
        </p:nvSpPr>
        <p:spPr>
          <a:xfrm xmlns:a="http://schemas.openxmlformats.org/drawingml/2006/main">
            <a:off x="5334000" y="53721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Acceleration opposes the velocity</a:t>
            </a:r>
          </a:p>
        </p:txBody>
      </p:sp>
      <p:sp>
        <p:nvSpPr>
          <p:cNvPr id="35" name="body">
            <a:extLst xmlns:a="http://schemas.openxmlformats.org/drawingml/2006/main">
              <a:ext uri="{FF2B5EF4-FFF2-40B4-BE49-F238E27FC236}">
                <a16:creationId xmlns:a16="http://schemas.microsoft.com/office/drawing/2014/main" id="{F5647471-C9E4-4096-8FBD-049343E96262}"/>
              </a:ext>
            </a:extLst>
          </p:cNvPr>
          <p:cNvSpPr>
            <a:spLocks xmlns:a="http://schemas.openxmlformats.org/drawingml/2006/main" noGrp="1"/>
          </p:cNvSpPr>
          <p:nvPr/>
        </p:nvSpPr>
        <p:spPr>
          <a:xfrm xmlns:a="http://schemas.openxmlformats.org/drawingml/2006/main">
            <a:off x="5334000" y="5753100"/>
            <a:ext cx="61722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buNone/>
              <a:defRPr sz="1800" b="0">
                <a:solidFill>
                  <a:srgbClr val="19324D"/>
                </a:solidFill>
                <a:latin typeface="Arial"/>
                <a:ea typeface="Arial"/>
                <a:cs typeface="Arial"/>
              </a:defRPr>
            </a:lvl1pPr>
            <a:lvl2pPr algn="l">
              <a:buNone/>
              <a:defRPr sz="1800" b="0">
                <a:solidFill>
                  <a:srgbClr val="19324D"/>
                </a:solidFill>
                <a:latin typeface="Arial"/>
                <a:ea typeface="Arial"/>
                <a:cs typeface="Arial"/>
              </a:defRPr>
            </a:lvl2pPr>
            <a:lvl3pPr algn="l">
              <a:buNone/>
              <a:defRPr sz="1800" b="0">
                <a:solidFill>
                  <a:srgbClr val="19324D"/>
                </a:solidFill>
                <a:latin typeface="Arial"/>
                <a:ea typeface="Arial"/>
                <a:cs typeface="Arial"/>
              </a:defRPr>
            </a:lvl3pPr>
            <a:lvl4pPr algn="l">
              <a:buNone/>
              <a:defRPr sz="1800" b="0">
                <a:solidFill>
                  <a:srgbClr val="19324D"/>
                </a:solidFill>
                <a:latin typeface="Arial"/>
                <a:ea typeface="Arial"/>
                <a:cs typeface="Arial"/>
              </a:defRPr>
            </a:lvl4pPr>
            <a:lvl5pPr algn="l">
              <a:buNone/>
              <a:defRPr sz="1800" b="0">
                <a:solidFill>
                  <a:srgbClr val="19324D"/>
                </a:solidFill>
                <a:latin typeface="Arial"/>
                <a:ea typeface="Arial"/>
                <a:cs typeface="Arial"/>
              </a:defRPr>
            </a:lvl5pPr>
            <a:lvl6pPr algn="l">
              <a:buNone/>
              <a:defRPr sz="1800" b="0">
                <a:solidFill>
                  <a:srgbClr val="19324D"/>
                </a:solidFill>
                <a:latin typeface="Arial"/>
                <a:ea typeface="Arial"/>
                <a:cs typeface="Arial"/>
              </a:defRPr>
            </a:lvl6pPr>
            <a:lvl7pPr algn="l">
              <a:buNone/>
              <a:defRPr sz="1800" b="0">
                <a:solidFill>
                  <a:srgbClr val="19324D"/>
                </a:solidFill>
                <a:latin typeface="Arial"/>
                <a:ea typeface="Arial"/>
                <a:cs typeface="Arial"/>
              </a:defRPr>
            </a:lvl7pPr>
            <a:lvl8pPr algn="l">
              <a:buNone/>
              <a:defRPr sz="1800" b="0">
                <a:solidFill>
                  <a:srgbClr val="19324D"/>
                </a:solidFill>
                <a:latin typeface="Arial"/>
                <a:ea typeface="Arial"/>
                <a:cs typeface="Arial"/>
              </a:defRPr>
            </a:lvl8pPr>
            <a:lvl9pPr algn="l">
              <a:buNone/>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The cart moves left while its acceleration points right.</a:t>
            </a:r>
          </a:p>
        </p:txBody>
      </p:sp>
    </p:spTree>
    <p:extLst>
      <p:ext uri="{BB962C8B-B14F-4D97-AF65-F5344CB8AC3E}">
        <p14:creationId xmlns:p14="http://schemas.microsoft.com/office/powerpoint/2010/main" val="59632250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Velocity signs, acceleration and speed</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6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17</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6</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graphicFrame>
        <p:nvGraphicFramePr>
          <p:cNvPr id="22" name="">
            <a:extLst xmlns:a="http://schemas.openxmlformats.org/drawingml/2006/main">
              <a:ext uri="{FF2B5EF4-FFF2-40B4-BE49-F238E27FC236}">
                <a16:creationId xmlns:a16="http://schemas.microsoft.com/office/drawing/2014/main" id="{FD372064-72E8-4298-B386-4D8ED9B64396}"/>
              </a:ext>
            </a:extLst>
          </p:cNvPr>
          <p:cNvGraphicFramePr/>
          <p:nvPr/>
        </p:nvGraphicFramePr>
        <p:xfrm>
          <a:off xmlns:a="http://schemas.openxmlformats.org/drawingml/2006/main" x="685800" y="1885950"/>
          <a:ext xmlns:a="http://schemas.openxmlformats.org/drawingml/2006/main" cx="10820400" cy="3143250"/>
        </p:xfrm>
        <a:graphic xmlns:a="http://schemas.openxmlformats.org/drawingml/2006/main">
          <a:graphicData uri="http://schemas.openxmlformats.org/drawingml/2006/table">
            <a:tbl>
              <a:tblPr/>
              <a:tblGrid>
                <a:gridCol w="2762250"/>
                <a:gridCol w="2952750"/>
                <a:gridCol w="5105400"/>
              </a:tblGrid>
              <a:tr h="628650">
                <a:tc>
                  <a:txBody>
                    <a:bodyPr lIns="95250" tIns="95250" rIns="95250" bIns="95250">
                      <a:noAutofit/>
                    </a:bodyPr>
                    <a:lstStyle/>
                    <a:p>
                      <a:pPr algn="l">
                        <a:buNone/>
                      </a:pPr>
                      <a:r>
                        <a:rPr sz="1950" b="1">
                          <a:solidFill>
                            <a:srgbClr val="19324D"/>
                          </a:solidFill>
                          <a:latin typeface="Arial"/>
                          <a:ea typeface="Arial"/>
                          <a:cs typeface="Arial"/>
                        </a:rPr>
                        <a:t>Velocity sign</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buNone/>
                      </a:pPr>
                      <a:r>
                        <a:rPr sz="1950" b="1">
                          <a:solidFill>
                            <a:srgbClr val="19324D"/>
                          </a:solidFill>
                          <a:latin typeface="Arial"/>
                          <a:ea typeface="Arial"/>
                          <a:cs typeface="Arial"/>
                        </a:rPr>
                        <a:t>Acceleration sign</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buNone/>
                      </a:pPr>
                      <a:r>
                        <a:rPr sz="1950" b="1">
                          <a:solidFill>
                            <a:srgbClr val="19324D"/>
                          </a:solidFill>
                          <a:latin typeface="Arial"/>
                          <a:ea typeface="Arial"/>
                          <a:cs typeface="Arial"/>
                        </a:rPr>
                        <a:t>Speed at that instant</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28650">
                <a:tc>
                  <a:txBody>
                    <a:bodyPr lIns="95250" tIns="95250" rIns="95250" bIns="95250">
                      <a:noAutofit/>
                    </a:bodyPr>
                    <a:lstStyle/>
                    <a:p>
                      <a:pPr algn="l">
                        <a:buNone/>
                      </a:pPr>
                      <a:r>
                        <a:rPr sz="1950" b="0">
                          <a:solidFill>
                            <a:srgbClr val="19324D"/>
                          </a:solidFill>
                          <a:latin typeface="Arial"/>
                          <a:ea typeface="Arial"/>
                          <a:cs typeface="Arial"/>
                        </a:rPr>
                        <a:t>+</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950" b="0">
                          <a:solidFill>
                            <a:srgbClr val="19324D"/>
                          </a:solidFill>
                          <a:latin typeface="Arial"/>
                          <a:ea typeface="Arial"/>
                          <a:cs typeface="Arial"/>
                        </a:rPr>
                        <a:t>+</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950" b="0">
                          <a:solidFill>
                            <a:srgbClr val="19324D"/>
                          </a:solidFill>
                          <a:latin typeface="Arial"/>
                          <a:ea typeface="Arial"/>
                          <a:cs typeface="Arial"/>
                        </a:rPr>
                        <a:t>Increasing</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l">
                        <a:buNone/>
                      </a:pPr>
                      <a:r>
                        <a:rPr sz="1950" b="0">
                          <a:solidFill>
                            <a:srgbClr val="19324D"/>
                          </a:solidFill>
                          <a:latin typeface="Arial"/>
                          <a:ea typeface="Arial"/>
                          <a:cs typeface="Arial"/>
                        </a:rPr>
                        <a:t>+</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950" b="0">
                          <a:solidFill>
                            <a:srgbClr val="19324D"/>
                          </a:solidFill>
                          <a:latin typeface="Arial"/>
                          <a:ea typeface="Arial"/>
                          <a:cs typeface="Arial"/>
                        </a:rPr>
                        <a:t>−</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950" b="0">
                          <a:solidFill>
                            <a:srgbClr val="19324D"/>
                          </a:solidFill>
                          <a:latin typeface="Arial"/>
                          <a:ea typeface="Arial"/>
                          <a:cs typeface="Arial"/>
                        </a:rPr>
                        <a:t>Decreasing</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l">
                        <a:buNone/>
                      </a:pPr>
                      <a:r>
                        <a:rPr sz="1950" b="0">
                          <a:solidFill>
                            <a:srgbClr val="19324D"/>
                          </a:solidFill>
                          <a:latin typeface="Arial"/>
                          <a:ea typeface="Arial"/>
                          <a:cs typeface="Arial"/>
                        </a:rPr>
                        <a:t>−</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950" b="0">
                          <a:solidFill>
                            <a:srgbClr val="19324D"/>
                          </a:solidFill>
                          <a:latin typeface="Arial"/>
                          <a:ea typeface="Arial"/>
                          <a:cs typeface="Arial"/>
                        </a:rPr>
                        <a:t>+</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950" b="0">
                          <a:solidFill>
                            <a:srgbClr val="19324D"/>
                          </a:solidFill>
                          <a:latin typeface="Arial"/>
                          <a:ea typeface="Arial"/>
                          <a:cs typeface="Arial"/>
                        </a:rPr>
                        <a:t>Decreasing</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l">
                        <a:buNone/>
                      </a:pPr>
                      <a:r>
                        <a:rPr sz="1950" b="0">
                          <a:solidFill>
                            <a:srgbClr val="19324D"/>
                          </a:solidFill>
                          <a:latin typeface="Arial"/>
                          <a:ea typeface="Arial"/>
                          <a:cs typeface="Arial"/>
                        </a:rPr>
                        <a:t>−</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950" b="0">
                          <a:solidFill>
                            <a:srgbClr val="19324D"/>
                          </a:solidFill>
                          <a:latin typeface="Arial"/>
                          <a:ea typeface="Arial"/>
                          <a:cs typeface="Arial"/>
                        </a:rPr>
                        <a:t>−</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950" b="0">
                          <a:solidFill>
                            <a:srgbClr val="19324D"/>
                          </a:solidFill>
                          <a:latin typeface="Arial"/>
                          <a:ea typeface="Arial"/>
                          <a:cs typeface="Arial"/>
                        </a:rPr>
                        <a:t>Increasing</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body">
            <a:extLst xmlns:a="http://schemas.openxmlformats.org/drawingml/2006/main">
              <a:ext uri="{FF2B5EF4-FFF2-40B4-BE49-F238E27FC236}">
                <a16:creationId xmlns:a16="http://schemas.microsoft.com/office/drawing/2014/main" id="{FC7DFD29-D474-48EE-AB6C-91F63824D40E}"/>
              </a:ext>
            </a:extLst>
          </p:cNvPr>
          <p:cNvSpPr>
            <a:spLocks xmlns:a="http://schemas.openxmlformats.org/drawingml/2006/main" noGrp="1"/>
          </p:cNvSpPr>
          <p:nvPr/>
        </p:nvSpPr>
        <p:spPr>
          <a:xfrm xmlns:a="http://schemas.openxmlformats.org/drawingml/2006/main">
            <a:off x="685800" y="5391150"/>
            <a:ext cx="108204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For one-dimensional motion with nonzero velocity and acceleration: matching signs mean</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increasing speed. Opposite signs mean decreasing speed.</a:t>
            </a:r>
          </a:p>
        </p:txBody>
      </p:sp>
    </p:spTree>
    <p:extLst>
      <p:ext uri="{BB962C8B-B14F-4D97-AF65-F5344CB8AC3E}">
        <p14:creationId xmlns:p14="http://schemas.microsoft.com/office/powerpoint/2010/main" val="59632250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Four instantaneous descriptions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6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18</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6</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graphicFrame>
        <p:nvGraphicFramePr>
          <p:cNvPr id="22" name="">
            <a:extLst xmlns:a="http://schemas.openxmlformats.org/drawingml/2006/main">
              <a:ext uri="{FF2B5EF4-FFF2-40B4-BE49-F238E27FC236}">
                <a16:creationId xmlns:a16="http://schemas.microsoft.com/office/drawing/2014/main" id="{67D3524B-C39C-46C0-9936-DFC2A3D9D8C2}"/>
              </a:ext>
            </a:extLst>
          </p:cNvPr>
          <p:cNvGraphicFramePr/>
          <p:nvPr/>
        </p:nvGraphicFramePr>
        <p:xfrm>
          <a:off xmlns:a="http://schemas.openxmlformats.org/drawingml/2006/main" x="685800" y="2085975"/>
          <a:ext xmlns:a="http://schemas.openxmlformats.org/drawingml/2006/main" cx="5238750" cy="3143250"/>
        </p:xfrm>
        <a:graphic xmlns:a="http://schemas.openxmlformats.org/drawingml/2006/main">
          <a:graphicData uri="http://schemas.openxmlformats.org/drawingml/2006/table">
            <a:tbl>
              <a:tblPr/>
              <a:tblGrid>
                <a:gridCol w="1047750"/>
                <a:gridCol w="2047875"/>
                <a:gridCol w="2143125"/>
              </a:tblGrid>
              <a:tr h="628650">
                <a:tc>
                  <a:txBody>
                    <a:bodyPr lIns="95250" tIns="95250" rIns="95250" bIns="95250">
                      <a:noAutofit/>
                    </a:bodyPr>
                    <a:lstStyle/>
                    <a:p>
                      <a:pPr algn="ctr">
                        <a:buNone/>
                      </a:pPr>
                      <a:r>
                        <a:rPr sz="1800" b="1">
                          <a:solidFill>
                            <a:srgbClr val="19324D"/>
                          </a:solidFill>
                          <a:latin typeface="Arial"/>
                          <a:ea typeface="Arial"/>
                          <a:cs typeface="Arial"/>
                        </a:rPr>
                        <a:t>Cart</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ctr">
                        <a:buNone/>
                      </a:pPr>
                      <a:r>
                        <a:rPr sz="1800" b="1">
                          <a:solidFill>
                            <a:srgbClr val="19324D"/>
                          </a:solidFill>
                          <a:latin typeface="Arial"/>
                          <a:ea typeface="Arial"/>
                          <a:cs typeface="Arial"/>
                        </a:rPr>
                        <a:t>vₓ / m/s</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ctr">
                        <a:buNone/>
                      </a:pPr>
                      <a:r>
                        <a:rPr sz="1800" b="1">
                          <a:solidFill>
                            <a:srgbClr val="19324D"/>
                          </a:solidFill>
                          <a:latin typeface="Arial"/>
                          <a:ea typeface="Arial"/>
                          <a:cs typeface="Arial"/>
                        </a:rPr>
                        <a:t>aₓ / m/s²</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28650">
                <a:tc>
                  <a:txBody>
                    <a:bodyPr lIns="95250" tIns="95250" rIns="95250" bIns="95250">
                      <a:noAutofit/>
                    </a:bodyPr>
                    <a:lstStyle/>
                    <a:p>
                      <a:pPr algn="ctr">
                        <a:buNone/>
                      </a:pPr>
                      <a:r>
                        <a:rPr sz="1800" b="0">
                          <a:solidFill>
                            <a:srgbClr val="19324D"/>
                          </a:solidFill>
                          <a:latin typeface="Arial"/>
                          <a:ea typeface="Arial"/>
                          <a:cs typeface="Arial"/>
                        </a:rPr>
                        <a:t>P</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−2</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ctr">
                        <a:buNone/>
                      </a:pPr>
                      <a:r>
                        <a:rPr sz="1800" b="0">
                          <a:solidFill>
                            <a:srgbClr val="19324D"/>
                          </a:solidFill>
                          <a:latin typeface="Arial"/>
                          <a:ea typeface="Arial"/>
                          <a:cs typeface="Arial"/>
                        </a:rPr>
                        <a:t>Q</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−2</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ctr">
                        <a:buNone/>
                      </a:pPr>
                      <a:r>
                        <a:rPr sz="1800" b="0">
                          <a:solidFill>
                            <a:srgbClr val="19324D"/>
                          </a:solidFill>
                          <a:latin typeface="Arial"/>
                          <a:ea typeface="Arial"/>
                          <a:cs typeface="Arial"/>
                        </a:rPr>
                        <a:t>R</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+2</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ctr">
                        <a:buNone/>
                      </a:pPr>
                      <a:r>
                        <a:rPr sz="1800" b="0">
                          <a:solidFill>
                            <a:srgbClr val="19324D"/>
                          </a:solidFill>
                          <a:latin typeface="Arial"/>
                          <a:ea typeface="Arial"/>
                          <a:cs typeface="Arial"/>
                        </a:rPr>
                        <a:t>S</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+2</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body">
            <a:extLst xmlns:a="http://schemas.openxmlformats.org/drawingml/2006/main">
              <a:ext uri="{FF2B5EF4-FFF2-40B4-BE49-F238E27FC236}">
                <a16:creationId xmlns:a16="http://schemas.microsoft.com/office/drawing/2014/main" id="{70790E4C-43BF-40A6-B29E-F07FA218D081}"/>
              </a:ext>
            </a:extLst>
          </p:cNvPr>
          <p:cNvSpPr>
            <a:spLocks xmlns:a="http://schemas.openxmlformats.org/drawingml/2006/main" noGrp="1"/>
          </p:cNvSpPr>
          <p:nvPr/>
        </p:nvSpPr>
        <p:spPr>
          <a:xfrm xmlns:a="http://schemas.openxmlformats.org/drawingml/2006/main">
            <a:off x="685800" y="5553075"/>
            <a:ext cx="523875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buNone/>
              <a:defRPr sz="1725" b="0">
                <a:solidFill>
                  <a:srgbClr val="5B6C7E"/>
                </a:solidFill>
                <a:latin typeface="Arial"/>
                <a:ea typeface="Arial"/>
                <a:cs typeface="Arial"/>
              </a:defRPr>
            </a:lvl1pPr>
            <a:lvl2pPr algn="l">
              <a:buNone/>
              <a:defRPr sz="1725" b="0">
                <a:solidFill>
                  <a:srgbClr val="5B6C7E"/>
                </a:solidFill>
                <a:latin typeface="Arial"/>
                <a:ea typeface="Arial"/>
                <a:cs typeface="Arial"/>
              </a:defRPr>
            </a:lvl2pPr>
            <a:lvl3pPr algn="l">
              <a:buNone/>
              <a:defRPr sz="1725" b="0">
                <a:solidFill>
                  <a:srgbClr val="5B6C7E"/>
                </a:solidFill>
                <a:latin typeface="Arial"/>
                <a:ea typeface="Arial"/>
                <a:cs typeface="Arial"/>
              </a:defRPr>
            </a:lvl3pPr>
            <a:lvl4pPr algn="l">
              <a:buNone/>
              <a:defRPr sz="1725" b="0">
                <a:solidFill>
                  <a:srgbClr val="5B6C7E"/>
                </a:solidFill>
                <a:latin typeface="Arial"/>
                <a:ea typeface="Arial"/>
                <a:cs typeface="Arial"/>
              </a:defRPr>
            </a:lvl4pPr>
            <a:lvl5pPr algn="l">
              <a:buNone/>
              <a:defRPr sz="1725" b="0">
                <a:solidFill>
                  <a:srgbClr val="5B6C7E"/>
                </a:solidFill>
                <a:latin typeface="Arial"/>
                <a:ea typeface="Arial"/>
                <a:cs typeface="Arial"/>
              </a:defRPr>
            </a:lvl5pPr>
            <a:lvl6pPr algn="l">
              <a:buNone/>
              <a:defRPr sz="1725" b="0">
                <a:solidFill>
                  <a:srgbClr val="5B6C7E"/>
                </a:solidFill>
                <a:latin typeface="Arial"/>
                <a:ea typeface="Arial"/>
                <a:cs typeface="Arial"/>
              </a:defRPr>
            </a:lvl6pPr>
            <a:lvl7pPr algn="l">
              <a:buNone/>
              <a:defRPr sz="1725" b="0">
                <a:solidFill>
                  <a:srgbClr val="5B6C7E"/>
                </a:solidFill>
                <a:latin typeface="Arial"/>
                <a:ea typeface="Arial"/>
                <a:cs typeface="Arial"/>
              </a:defRPr>
            </a:lvl7pPr>
            <a:lvl8pPr algn="l">
              <a:buNone/>
              <a:defRPr sz="1725" b="0">
                <a:solidFill>
                  <a:srgbClr val="5B6C7E"/>
                </a:solidFill>
                <a:latin typeface="Arial"/>
                <a:ea typeface="Arial"/>
                <a:cs typeface="Arial"/>
              </a:defRPr>
            </a:lvl8pPr>
            <a:lvl9pPr algn="l">
              <a:buNone/>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Positive x points right. Values describe one instant.</a:t>
            </a:r>
          </a:p>
        </p:txBody>
      </p:sp>
      <p:sp>
        <p:nvSpPr>
          <p:cNvPr id="24" name="question-part-a">
            <a:extLst xmlns:a="http://schemas.openxmlformats.org/drawingml/2006/main">
              <a:ext uri="{FF2B5EF4-FFF2-40B4-BE49-F238E27FC236}">
                <a16:creationId xmlns:a16="http://schemas.microsoft.com/office/drawing/2014/main" id="{3E78760B-F489-4DA0-A21A-9DBCCBD68BCE}"/>
              </a:ext>
            </a:extLst>
          </p:cNvPr>
          <p:cNvSpPr>
            <a:spLocks xmlns:a="http://schemas.openxmlformats.org/drawingml/2006/main" noGrp="1"/>
          </p:cNvSpPr>
          <p:nvPr/>
        </p:nvSpPr>
        <p:spPr>
          <a:xfrm xmlns:a="http://schemas.openxmlformats.org/drawingml/2006/main">
            <a:off x="6477000" y="1924050"/>
            <a:ext cx="50292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(a) Which carts move left?</a:t>
            </a:r>
          </a:p>
        </p:txBody>
      </p:sp>
      <p:sp>
        <p:nvSpPr>
          <p:cNvPr id="25" name="question-part-b">
            <a:extLst xmlns:a="http://schemas.openxmlformats.org/drawingml/2006/main">
              <a:ext uri="{FF2B5EF4-FFF2-40B4-BE49-F238E27FC236}">
                <a16:creationId xmlns:a16="http://schemas.microsoft.com/office/drawing/2014/main" id="{5FF40FDD-D1EA-4633-8371-D5E9D643B7A8}"/>
              </a:ext>
            </a:extLst>
          </p:cNvPr>
          <p:cNvSpPr>
            <a:spLocks xmlns:a="http://schemas.openxmlformats.org/drawingml/2006/main" noGrp="1"/>
          </p:cNvSpPr>
          <p:nvPr/>
        </p:nvSpPr>
        <p:spPr>
          <a:xfrm xmlns:a="http://schemas.openxmlformats.org/drawingml/2006/main">
            <a:off x="6477000" y="2687479"/>
            <a:ext cx="50292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(b) Which carts are speeding up at this</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instant?</a:t>
            </a:r>
          </a:p>
        </p:txBody>
      </p:sp>
      <p:sp>
        <p:nvSpPr>
          <p:cNvPr id="26" name="question-part-c">
            <a:extLst xmlns:a="http://schemas.openxmlformats.org/drawingml/2006/main">
              <a:ext uri="{FF2B5EF4-FFF2-40B4-BE49-F238E27FC236}">
                <a16:creationId xmlns:a16="http://schemas.microsoft.com/office/drawing/2014/main" id="{F2F9EE2B-9DF7-4CC5-9C14-8112EDEB16EA}"/>
              </a:ext>
            </a:extLst>
          </p:cNvPr>
          <p:cNvSpPr>
            <a:spLocks xmlns:a="http://schemas.openxmlformats.org/drawingml/2006/main" noGrp="1"/>
          </p:cNvSpPr>
          <p:nvPr/>
        </p:nvSpPr>
        <p:spPr>
          <a:xfrm xmlns:a="http://schemas.openxmlformats.org/drawingml/2006/main">
            <a:off x="6477000" y="3823811"/>
            <a:ext cx="5029200" cy="117586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(c) Does negative acceleration always</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mean slowing down? Use P and Q to</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justify your answer.</a:t>
            </a:r>
          </a:p>
        </p:txBody>
      </p:sp>
    </p:spTree>
    <p:extLst>
      <p:ext uri="{BB962C8B-B14F-4D97-AF65-F5344CB8AC3E}">
        <p14:creationId xmlns:p14="http://schemas.microsoft.com/office/powerpoint/2010/main" val="59632250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Four instantaneous descriptions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6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19</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6</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graphicFrame>
        <p:nvGraphicFramePr>
          <p:cNvPr id="22" name="">
            <a:extLst xmlns:a="http://schemas.openxmlformats.org/drawingml/2006/main">
              <a:ext uri="{FF2B5EF4-FFF2-40B4-BE49-F238E27FC236}">
                <a16:creationId xmlns:a16="http://schemas.microsoft.com/office/drawing/2014/main" id="{5E478FCC-3CF3-44AC-B723-57C32A6A4549}"/>
              </a:ext>
            </a:extLst>
          </p:cNvPr>
          <p:cNvGraphicFramePr/>
          <p:nvPr/>
        </p:nvGraphicFramePr>
        <p:xfrm>
          <a:off xmlns:a="http://schemas.openxmlformats.org/drawingml/2006/main" x="685800" y="1866900"/>
          <a:ext xmlns:a="http://schemas.openxmlformats.org/drawingml/2006/main" cx="10820400" cy="3190875"/>
        </p:xfrm>
        <a:graphic xmlns:a="http://schemas.openxmlformats.org/drawingml/2006/main">
          <a:graphicData uri="http://schemas.openxmlformats.org/drawingml/2006/table">
            <a:tbl>
              <a:tblPr/>
              <a:tblGrid>
                <a:gridCol w="1809750"/>
                <a:gridCol w="3619500"/>
                <a:gridCol w="5391150"/>
              </a:tblGrid>
              <a:tr h="638175">
                <a:tc>
                  <a:txBody>
                    <a:bodyPr lIns="95250" tIns="95250" rIns="95250" bIns="95250">
                      <a:noAutofit/>
                    </a:bodyPr>
                    <a:lstStyle/>
                    <a:p>
                      <a:pPr algn="l">
                        <a:buNone/>
                      </a:pPr>
                      <a:r>
                        <a:rPr sz="1875" b="1">
                          <a:solidFill>
                            <a:srgbClr val="19324D"/>
                          </a:solidFill>
                          <a:latin typeface="Arial"/>
                          <a:ea typeface="Arial"/>
                          <a:cs typeface="Arial"/>
                        </a:rPr>
                        <a:t>(a,b) Cart</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buNone/>
                      </a:pPr>
                      <a:r>
                        <a:rPr sz="1875" b="1">
                          <a:solidFill>
                            <a:srgbClr val="19324D"/>
                          </a:solidFill>
                          <a:latin typeface="Arial"/>
                          <a:ea typeface="Arial"/>
                          <a:cs typeface="Arial"/>
                        </a:rPr>
                        <a:t>Motion direction</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buNone/>
                      </a:pPr>
                      <a:r>
                        <a:rPr sz="1875" b="1">
                          <a:solidFill>
                            <a:srgbClr val="19324D"/>
                          </a:solidFill>
                          <a:latin typeface="Arial"/>
                          <a:ea typeface="Arial"/>
                          <a:cs typeface="Arial"/>
                        </a:rPr>
                        <a:t>Speed change</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38175">
                <a:tc>
                  <a:txBody>
                    <a:bodyPr lIns="95250" tIns="95250" rIns="95250" bIns="95250">
                      <a:noAutofit/>
                    </a:bodyPr>
                    <a:lstStyle/>
                    <a:p>
                      <a:pPr algn="l">
                        <a:buNone/>
                      </a:pPr>
                      <a:r>
                        <a:rPr sz="1875" b="0">
                          <a:solidFill>
                            <a:srgbClr val="19324D"/>
                          </a:solidFill>
                          <a:latin typeface="Arial"/>
                          <a:ea typeface="Arial"/>
                          <a:cs typeface="Arial"/>
                        </a:rPr>
                        <a:t>P</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75" b="0">
                          <a:solidFill>
                            <a:srgbClr val="19324D"/>
                          </a:solidFill>
                          <a:latin typeface="Arial"/>
                          <a:ea typeface="Arial"/>
                          <a:cs typeface="Arial"/>
                        </a:rPr>
                        <a:t>Right</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75" b="0">
                          <a:solidFill>
                            <a:srgbClr val="19324D"/>
                          </a:solidFill>
                          <a:latin typeface="Arial"/>
                          <a:ea typeface="Arial"/>
                          <a:cs typeface="Arial"/>
                        </a:rPr>
                        <a:t>Decreasing</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38175">
                <a:tc>
                  <a:txBody>
                    <a:bodyPr lIns="95250" tIns="95250" rIns="95250" bIns="95250">
                      <a:noAutofit/>
                    </a:bodyPr>
                    <a:lstStyle/>
                    <a:p>
                      <a:pPr algn="l">
                        <a:buNone/>
                      </a:pPr>
                      <a:r>
                        <a:rPr sz="1875" b="0">
                          <a:solidFill>
                            <a:srgbClr val="19324D"/>
                          </a:solidFill>
                          <a:latin typeface="Arial"/>
                          <a:ea typeface="Arial"/>
                          <a:cs typeface="Arial"/>
                        </a:rPr>
                        <a:t>Q</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75" b="0">
                          <a:solidFill>
                            <a:srgbClr val="19324D"/>
                          </a:solidFill>
                          <a:latin typeface="Arial"/>
                          <a:ea typeface="Arial"/>
                          <a:cs typeface="Arial"/>
                        </a:rPr>
                        <a:t>Left</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75" b="0">
                          <a:solidFill>
                            <a:srgbClr val="19324D"/>
                          </a:solidFill>
                          <a:latin typeface="Arial"/>
                          <a:ea typeface="Arial"/>
                          <a:cs typeface="Arial"/>
                        </a:rPr>
                        <a:t>Increasing</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38175">
                <a:tc>
                  <a:txBody>
                    <a:bodyPr lIns="95250" tIns="95250" rIns="95250" bIns="95250">
                      <a:noAutofit/>
                    </a:bodyPr>
                    <a:lstStyle/>
                    <a:p>
                      <a:pPr algn="l">
                        <a:buNone/>
                      </a:pPr>
                      <a:r>
                        <a:rPr sz="1875" b="0">
                          <a:solidFill>
                            <a:srgbClr val="19324D"/>
                          </a:solidFill>
                          <a:latin typeface="Arial"/>
                          <a:ea typeface="Arial"/>
                          <a:cs typeface="Arial"/>
                        </a:rPr>
                        <a:t>R</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75" b="0">
                          <a:solidFill>
                            <a:srgbClr val="19324D"/>
                          </a:solidFill>
                          <a:latin typeface="Arial"/>
                          <a:ea typeface="Arial"/>
                          <a:cs typeface="Arial"/>
                        </a:rPr>
                        <a:t>Left</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75" b="0">
                          <a:solidFill>
                            <a:srgbClr val="19324D"/>
                          </a:solidFill>
                          <a:latin typeface="Arial"/>
                          <a:ea typeface="Arial"/>
                          <a:cs typeface="Arial"/>
                        </a:rPr>
                        <a:t>Decreasing</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38175">
                <a:tc>
                  <a:txBody>
                    <a:bodyPr lIns="95250" tIns="95250" rIns="95250" bIns="95250">
                      <a:noAutofit/>
                    </a:bodyPr>
                    <a:lstStyle/>
                    <a:p>
                      <a:pPr algn="l">
                        <a:buNone/>
                      </a:pPr>
                      <a:r>
                        <a:rPr sz="1875" b="0">
                          <a:solidFill>
                            <a:srgbClr val="19324D"/>
                          </a:solidFill>
                          <a:latin typeface="Arial"/>
                          <a:ea typeface="Arial"/>
                          <a:cs typeface="Arial"/>
                        </a:rPr>
                        <a:t>S</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75" b="0">
                          <a:solidFill>
                            <a:srgbClr val="19324D"/>
                          </a:solidFill>
                          <a:latin typeface="Arial"/>
                          <a:ea typeface="Arial"/>
                          <a:cs typeface="Arial"/>
                        </a:rPr>
                        <a:t>Right</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75" b="0">
                          <a:solidFill>
                            <a:srgbClr val="19324D"/>
                          </a:solidFill>
                          <a:latin typeface="Arial"/>
                          <a:ea typeface="Arial"/>
                          <a:cs typeface="Arial"/>
                        </a:rPr>
                        <a:t>Increasing</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answer-part-c">
            <a:extLst xmlns:a="http://schemas.openxmlformats.org/drawingml/2006/main">
              <a:ext uri="{FF2B5EF4-FFF2-40B4-BE49-F238E27FC236}">
                <a16:creationId xmlns:a16="http://schemas.microsoft.com/office/drawing/2014/main" id="{DFEE24FD-B6D7-488E-86D6-6EE89339B82E}"/>
              </a:ext>
            </a:extLst>
          </p:cNvPr>
          <p:cNvSpPr>
            <a:spLocks xmlns:a="http://schemas.openxmlformats.org/drawingml/2006/main" noGrp="1"/>
          </p:cNvSpPr>
          <p:nvPr/>
        </p:nvSpPr>
        <p:spPr>
          <a:xfrm xmlns:a="http://schemas.openxmlformats.org/drawingml/2006/main">
            <a:off x="685800" y="5324475"/>
            <a:ext cx="108204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The velocity sign matters too</a:t>
            </a:r>
          </a:p>
        </p:txBody>
      </p:sp>
      <p:sp>
        <p:nvSpPr>
          <p:cNvPr id="24" name="body">
            <a:extLst xmlns:a="http://schemas.openxmlformats.org/drawingml/2006/main">
              <a:ext uri="{FF2B5EF4-FFF2-40B4-BE49-F238E27FC236}">
                <a16:creationId xmlns:a16="http://schemas.microsoft.com/office/drawing/2014/main" id="{EB6F6D0A-4610-4F7C-BBC8-EBC8F3983D83}"/>
              </a:ext>
            </a:extLst>
          </p:cNvPr>
          <p:cNvSpPr>
            <a:spLocks xmlns:a="http://schemas.openxmlformats.org/drawingml/2006/main" noGrp="1"/>
          </p:cNvSpPr>
          <p:nvPr/>
        </p:nvSpPr>
        <p:spPr>
          <a:xfrm xmlns:a="http://schemas.openxmlformats.org/drawingml/2006/main">
            <a:off x="685800" y="5734050"/>
            <a:ext cx="10820400" cy="391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buNone/>
              <a:defRPr sz="1950" b="0">
                <a:solidFill>
                  <a:srgbClr val="19324D"/>
                </a:solidFill>
                <a:latin typeface="Arial"/>
                <a:ea typeface="Arial"/>
                <a:cs typeface="Arial"/>
              </a:defRPr>
            </a:lvl1pPr>
            <a:lvl2pPr algn="l">
              <a:buNone/>
              <a:defRPr sz="1950" b="0">
                <a:solidFill>
                  <a:srgbClr val="19324D"/>
                </a:solidFill>
                <a:latin typeface="Arial"/>
                <a:ea typeface="Arial"/>
                <a:cs typeface="Arial"/>
              </a:defRPr>
            </a:lvl2pPr>
            <a:lvl3pPr algn="l">
              <a:buNone/>
              <a:defRPr sz="1950" b="0">
                <a:solidFill>
                  <a:srgbClr val="19324D"/>
                </a:solidFill>
                <a:latin typeface="Arial"/>
                <a:ea typeface="Arial"/>
                <a:cs typeface="Arial"/>
              </a:defRPr>
            </a:lvl3pPr>
            <a:lvl4pPr algn="l">
              <a:buNone/>
              <a:defRPr sz="1950" b="0">
                <a:solidFill>
                  <a:srgbClr val="19324D"/>
                </a:solidFill>
                <a:latin typeface="Arial"/>
                <a:ea typeface="Arial"/>
                <a:cs typeface="Arial"/>
              </a:defRPr>
            </a:lvl4pPr>
            <a:lvl5pPr algn="l">
              <a:buNone/>
              <a:defRPr sz="1950" b="0">
                <a:solidFill>
                  <a:srgbClr val="19324D"/>
                </a:solidFill>
                <a:latin typeface="Arial"/>
                <a:ea typeface="Arial"/>
                <a:cs typeface="Arial"/>
              </a:defRPr>
            </a:lvl5pPr>
            <a:lvl6pPr algn="l">
              <a:buNone/>
              <a:defRPr sz="1950" b="0">
                <a:solidFill>
                  <a:srgbClr val="19324D"/>
                </a:solidFill>
                <a:latin typeface="Arial"/>
                <a:ea typeface="Arial"/>
                <a:cs typeface="Arial"/>
              </a:defRPr>
            </a:lvl6pPr>
            <a:lvl7pPr algn="l">
              <a:buNone/>
              <a:defRPr sz="1950" b="0">
                <a:solidFill>
                  <a:srgbClr val="19324D"/>
                </a:solidFill>
                <a:latin typeface="Arial"/>
                <a:ea typeface="Arial"/>
                <a:cs typeface="Arial"/>
              </a:defRPr>
            </a:lvl7pPr>
            <a:lvl8pPr algn="l">
              <a:buNone/>
              <a:defRPr sz="1950" b="0">
                <a:solidFill>
                  <a:srgbClr val="19324D"/>
                </a:solidFill>
                <a:latin typeface="Arial"/>
                <a:ea typeface="Arial"/>
                <a:cs typeface="Arial"/>
              </a:defRPr>
            </a:lvl8pPr>
            <a:lvl9pPr algn="l">
              <a:buNone/>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No. P slows with opposite signs. Q speeds up with matching negative signs.</a:t>
            </a:r>
          </a:p>
        </p:txBody>
      </p:sp>
    </p:spTree>
    <p:extLst>
      <p:ext uri="{BB962C8B-B14F-4D97-AF65-F5344CB8AC3E}">
        <p14:creationId xmlns:p14="http://schemas.microsoft.com/office/powerpoint/2010/main" val="59632250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Acceleration and changing direction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7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20</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7</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graphicFrame>
        <p:nvGraphicFramePr>
          <p:cNvPr id="22" name="Chart">
            <a:extLst xmlns:a="http://schemas.openxmlformats.org/drawingml/2006/main">
              <a:ext uri="{FF2B5EF4-FFF2-40B4-BE49-F238E27FC236}">
                <a16:creationId xmlns:a16="http://schemas.microsoft.com/office/drawing/2014/main" id="{3F85512B-8C3F-413C-A610-D453CF2B6A65}"/>
              </a:ext>
            </a:extLst>
          </p:cNvPr>
          <p:cNvGraphicFramePr/>
          <p:nvPr/>
        </p:nvGraphicFramePr>
        <p:xfrm>
          <a:off xmlns:a="http://schemas.openxmlformats.org/drawingml/2006/main" x="685800" y="2066925"/>
          <a:ext xmlns:a="http://schemas.openxmlformats.org/drawingml/2006/main" cx="5238750" cy="3238500"/>
        </p:xfrm>
        <a:graphic xmlns:a="http://schemas.openxmlformats.org/drawingml/2006/main">
          <a:graphicData uri="http://schemas.openxmlformats.org/drawingml/2006/chart">
            <c:chart xmlns:r="http://schemas.openxmlformats.org/officeDocument/2006/relationships" xmlns:c="http://schemas.openxmlformats.org/drawingml/2006/chart" r:id="R9ecaaaec0e4345f9"/>
          </a:graphicData>
        </a:graphic>
      </p:graphicFrame>
      <p:sp>
        <p:nvSpPr>
          <p:cNvPr id="23" name="body">
            <a:extLst xmlns:a="http://schemas.openxmlformats.org/drawingml/2006/main">
              <a:ext uri="{FF2B5EF4-FFF2-40B4-BE49-F238E27FC236}">
                <a16:creationId xmlns:a16="http://schemas.microsoft.com/office/drawing/2014/main" id="{FC37D021-2BB5-48F7-BEDB-56C003688F5D}"/>
              </a:ext>
            </a:extLst>
          </p:cNvPr>
          <p:cNvSpPr>
            <a:spLocks xmlns:a="http://schemas.openxmlformats.org/drawingml/2006/main" noGrp="1"/>
          </p:cNvSpPr>
          <p:nvPr/>
        </p:nvSpPr>
        <p:spPr>
          <a:xfrm xmlns:a="http://schemas.openxmlformats.org/drawingml/2006/main">
            <a:off x="685800" y="5610225"/>
            <a:ext cx="5238750" cy="340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buNone/>
              <a:defRPr sz="1650" b="0">
                <a:solidFill>
                  <a:srgbClr val="5B6C7E"/>
                </a:solidFill>
                <a:latin typeface="Arial"/>
                <a:ea typeface="Arial"/>
                <a:cs typeface="Arial"/>
              </a:defRPr>
            </a:lvl1pPr>
            <a:lvl2pPr algn="l">
              <a:buNone/>
              <a:defRPr sz="1650" b="0">
                <a:solidFill>
                  <a:srgbClr val="5B6C7E"/>
                </a:solidFill>
                <a:latin typeface="Arial"/>
                <a:ea typeface="Arial"/>
                <a:cs typeface="Arial"/>
              </a:defRPr>
            </a:lvl2pPr>
            <a:lvl3pPr algn="l">
              <a:buNone/>
              <a:defRPr sz="1650" b="0">
                <a:solidFill>
                  <a:srgbClr val="5B6C7E"/>
                </a:solidFill>
                <a:latin typeface="Arial"/>
                <a:ea typeface="Arial"/>
                <a:cs typeface="Arial"/>
              </a:defRPr>
            </a:lvl3pPr>
            <a:lvl4pPr algn="l">
              <a:buNone/>
              <a:defRPr sz="1650" b="0">
                <a:solidFill>
                  <a:srgbClr val="5B6C7E"/>
                </a:solidFill>
                <a:latin typeface="Arial"/>
                <a:ea typeface="Arial"/>
                <a:cs typeface="Arial"/>
              </a:defRPr>
            </a:lvl4pPr>
            <a:lvl5pPr algn="l">
              <a:buNone/>
              <a:defRPr sz="1650" b="0">
                <a:solidFill>
                  <a:srgbClr val="5B6C7E"/>
                </a:solidFill>
                <a:latin typeface="Arial"/>
                <a:ea typeface="Arial"/>
                <a:cs typeface="Arial"/>
              </a:defRPr>
            </a:lvl5pPr>
            <a:lvl6pPr algn="l">
              <a:buNone/>
              <a:defRPr sz="1650" b="0">
                <a:solidFill>
                  <a:srgbClr val="5B6C7E"/>
                </a:solidFill>
                <a:latin typeface="Arial"/>
                <a:ea typeface="Arial"/>
                <a:cs typeface="Arial"/>
              </a:defRPr>
            </a:lvl6pPr>
            <a:lvl7pPr algn="l">
              <a:buNone/>
              <a:defRPr sz="1650" b="0">
                <a:solidFill>
                  <a:srgbClr val="5B6C7E"/>
                </a:solidFill>
                <a:latin typeface="Arial"/>
                <a:ea typeface="Arial"/>
                <a:cs typeface="Arial"/>
              </a:defRPr>
            </a:lvl7pPr>
            <a:lvl8pPr algn="l">
              <a:buNone/>
              <a:defRPr sz="1650" b="0">
                <a:solidFill>
                  <a:srgbClr val="5B6C7E"/>
                </a:solidFill>
                <a:latin typeface="Arial"/>
                <a:ea typeface="Arial"/>
                <a:cs typeface="Arial"/>
              </a:defRPr>
            </a:lvl8pPr>
            <a:lvl9pPr algn="l">
              <a:buNone/>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Original illustrative data. Positive direction: right.</a:t>
            </a:r>
          </a:p>
        </p:txBody>
      </p:sp>
      <p:sp>
        <p:nvSpPr>
          <p:cNvPr id="24" name="section-heading">
            <a:extLst xmlns:a="http://schemas.openxmlformats.org/drawingml/2006/main">
              <a:ext uri="{FF2B5EF4-FFF2-40B4-BE49-F238E27FC236}">
                <a16:creationId xmlns:a16="http://schemas.microsoft.com/office/drawing/2014/main" id="{7D8DCA94-4002-4CCC-A39F-EF7AF9BAE270}"/>
              </a:ext>
            </a:extLst>
          </p:cNvPr>
          <p:cNvSpPr>
            <a:spLocks xmlns:a="http://schemas.openxmlformats.org/drawingml/2006/main" noGrp="1"/>
          </p:cNvSpPr>
          <p:nvPr/>
        </p:nvSpPr>
        <p:spPr>
          <a:xfrm xmlns:a="http://schemas.openxmlformats.org/drawingml/2006/main">
            <a:off x="6477000" y="19240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Magnitude or direction can change</a:t>
            </a:r>
          </a:p>
        </p:txBody>
      </p:sp>
      <p:sp>
        <p:nvSpPr>
          <p:cNvPr id="25" name="body">
            <a:extLst xmlns:a="http://schemas.openxmlformats.org/drawingml/2006/main">
              <a:ext uri="{FF2B5EF4-FFF2-40B4-BE49-F238E27FC236}">
                <a16:creationId xmlns:a16="http://schemas.microsoft.com/office/drawing/2014/main" id="{73BB2F58-A080-4F1B-AF95-46B072B3C8D5}"/>
              </a:ext>
            </a:extLst>
          </p:cNvPr>
          <p:cNvSpPr>
            <a:spLocks xmlns:a="http://schemas.openxmlformats.org/drawingml/2006/main" noGrp="1"/>
          </p:cNvSpPr>
          <p:nvPr/>
        </p:nvSpPr>
        <p:spPr>
          <a:xfrm xmlns:a="http://schemas.openxmlformats.org/drawingml/2006/main">
            <a:off x="6477000" y="23431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Either change means the object is</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accelerating. Both can change together.</a:t>
            </a:r>
          </a:p>
        </p:txBody>
      </p:sp>
      <p:sp>
        <p:nvSpPr>
          <p:cNvPr id="26" name="section-heading">
            <a:extLst xmlns:a="http://schemas.openxmlformats.org/drawingml/2006/main">
              <a:ext uri="{FF2B5EF4-FFF2-40B4-BE49-F238E27FC236}">
                <a16:creationId xmlns:a16="http://schemas.microsoft.com/office/drawing/2014/main" id="{53D62C59-1A29-4375-8184-DCF29AAA9B3B}"/>
              </a:ext>
            </a:extLst>
          </p:cNvPr>
          <p:cNvSpPr>
            <a:spLocks xmlns:a="http://schemas.openxmlformats.org/drawingml/2006/main" noGrp="1"/>
          </p:cNvSpPr>
          <p:nvPr/>
        </p:nvSpPr>
        <p:spPr>
          <a:xfrm xmlns:a="http://schemas.openxmlformats.org/drawingml/2006/main">
            <a:off x="6477000" y="3752850"/>
            <a:ext cx="5029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reversal in one dimension</a:t>
            </a:r>
          </a:p>
        </p:txBody>
      </p:sp>
      <p:sp>
        <p:nvSpPr>
          <p:cNvPr id="27" name="body">
            <a:extLst xmlns:a="http://schemas.openxmlformats.org/drawingml/2006/main">
              <a:ext uri="{FF2B5EF4-FFF2-40B4-BE49-F238E27FC236}">
                <a16:creationId xmlns:a16="http://schemas.microsoft.com/office/drawing/2014/main" id="{D963A4FE-4B03-4DA2-9C54-97AA3E824942}"/>
              </a:ext>
            </a:extLst>
          </p:cNvPr>
          <p:cNvSpPr>
            <a:spLocks xmlns:a="http://schemas.openxmlformats.org/drawingml/2006/main" noGrp="1"/>
          </p:cNvSpPr>
          <p:nvPr/>
        </p:nvSpPr>
        <p:spPr>
          <a:xfrm xmlns:a="http://schemas.openxmlformats.org/drawingml/2006/main">
            <a:off x="6477000" y="4171950"/>
            <a:ext cx="5029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Positive velocity means rightward motion.</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Negative velocity means leftward motion.</a:t>
            </a:r>
          </a:p>
        </p:txBody>
      </p:sp>
      <p:sp>
        <p:nvSpPr>
          <p:cNvPr id="28" name="body">
            <a:extLst xmlns:a="http://schemas.openxmlformats.org/drawingml/2006/main">
              <a:ext uri="{FF2B5EF4-FFF2-40B4-BE49-F238E27FC236}">
                <a16:creationId xmlns:a16="http://schemas.microsoft.com/office/drawing/2014/main" id="{595F2099-E5B3-49F1-AC1E-2AE82B10F16B}"/>
              </a:ext>
            </a:extLst>
          </p:cNvPr>
          <p:cNvSpPr>
            <a:spLocks xmlns:a="http://schemas.openxmlformats.org/drawingml/2006/main" noGrp="1"/>
          </p:cNvSpPr>
          <p:nvPr/>
        </p:nvSpPr>
        <p:spPr>
          <a:xfrm xmlns:a="http://schemas.openxmlformats.org/drawingml/2006/main">
            <a:off x="6477000" y="5343525"/>
            <a:ext cx="5029200" cy="7000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Even at constant speed, a bend changes the</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velocity direction and requires acceleration.</a:t>
            </a:r>
          </a:p>
        </p:txBody>
      </p:sp>
    </p:spTree>
    <p:extLst>
      <p:ext uri="{BB962C8B-B14F-4D97-AF65-F5344CB8AC3E}">
        <p14:creationId xmlns:p14="http://schemas.microsoft.com/office/powerpoint/2010/main" val="59632250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cart reverses its direction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7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21</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7</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7B5E1C20-1CFB-4DDA-B27E-9B8F3D35C491}"/>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C75B1413-74FC-4F15-8BDA-6CE3C1A71E15}"/>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GIVEN</a:t>
            </a:r>
          </a:p>
        </p:txBody>
      </p:sp>
      <p:sp>
        <p:nvSpPr>
          <p:cNvPr id="24" name="body">
            <a:extLst xmlns:a="http://schemas.openxmlformats.org/drawingml/2006/main">
              <a:ext uri="{FF2B5EF4-FFF2-40B4-BE49-F238E27FC236}">
                <a16:creationId xmlns:a16="http://schemas.microsoft.com/office/drawing/2014/main" id="{1203CF21-B25E-4F07-AA47-053F40352E83}"/>
              </a:ext>
            </a:extLst>
          </p:cNvPr>
          <p:cNvSpPr>
            <a:spLocks xmlns:a="http://schemas.openxmlformats.org/drawingml/2006/main" noGrp="1"/>
          </p:cNvSpPr>
          <p:nvPr/>
        </p:nvSpPr>
        <p:spPr>
          <a:xfrm xmlns:a="http://schemas.openxmlformats.org/drawingml/2006/main">
            <a:off x="952500" y="2362200"/>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Positive direction: right</a:t>
            </a:r>
          </a:p>
        </p:txBody>
      </p:sp>
      <p:sp>
        <p:nvSpPr>
          <p:cNvPr id="25" name="math-13-0">
            <a:extLst xmlns:a="http://schemas.openxmlformats.org/drawingml/2006/main">
              <a:ext uri="{FF2B5EF4-FFF2-40B4-BE49-F238E27FC236}">
                <a16:creationId xmlns:a16="http://schemas.microsoft.com/office/drawing/2014/main" id="{62CA1DD9-9A83-4B2A-9722-1C078A6A02A8}"/>
              </a:ext>
            </a:extLst>
          </p:cNvPr>
          <p:cNvSpPr>
            <a:spLocks xmlns:a="http://schemas.openxmlformats.org/drawingml/2006/main" noGrp="1"/>
          </p:cNvSpPr>
          <p:nvPr/>
        </p:nvSpPr>
        <p:spPr>
          <a:xfrm xmlns:a="http://schemas.openxmlformats.org/drawingml/2006/main">
            <a:off x="952500" y="3057525"/>
            <a:ext cx="138113"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v</a:t>
            </a:r>
          </a:p>
        </p:txBody>
      </p:sp>
      <p:sp>
        <p:nvSpPr>
          <p:cNvPr id="26" name="math-13-1">
            <a:extLst xmlns:a="http://schemas.openxmlformats.org/drawingml/2006/main">
              <a:ext uri="{FF2B5EF4-FFF2-40B4-BE49-F238E27FC236}">
                <a16:creationId xmlns:a16="http://schemas.microsoft.com/office/drawing/2014/main" id="{75DA51B3-DB60-45D6-AFC3-853786985860}"/>
              </a:ext>
            </a:extLst>
          </p:cNvPr>
          <p:cNvSpPr>
            <a:spLocks xmlns:a="http://schemas.openxmlformats.org/drawingml/2006/main" noGrp="1"/>
          </p:cNvSpPr>
          <p:nvPr/>
        </p:nvSpPr>
        <p:spPr>
          <a:xfrm xmlns:a="http://schemas.openxmlformats.org/drawingml/2006/main">
            <a:off x="1090613" y="3170777"/>
            <a:ext cx="182213" cy="2461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35" b="0">
                <a:solidFill>
                  <a:srgbClr val="19324D"/>
                </a:solidFill>
                <a:latin typeface="Arial"/>
                <a:ea typeface="Arial"/>
                <a:cs typeface="Arial"/>
              </a:defRPr>
            </a:defPPr>
            <a:lvl1pPr algn="l">
              <a:buNone/>
              <a:defRPr sz="1435" b="0">
                <a:solidFill>
                  <a:srgbClr val="19324D"/>
                </a:solidFill>
                <a:latin typeface="Arial"/>
                <a:ea typeface="Arial"/>
                <a:cs typeface="Arial"/>
              </a:defRPr>
            </a:lvl1pPr>
            <a:lvl2pPr algn="l">
              <a:buNone/>
              <a:defRPr sz="1435" b="0">
                <a:solidFill>
                  <a:srgbClr val="19324D"/>
                </a:solidFill>
                <a:latin typeface="Arial"/>
                <a:ea typeface="Arial"/>
                <a:cs typeface="Arial"/>
              </a:defRPr>
            </a:lvl2pPr>
            <a:lvl3pPr algn="l">
              <a:buNone/>
              <a:defRPr sz="1435" b="0">
                <a:solidFill>
                  <a:srgbClr val="19324D"/>
                </a:solidFill>
                <a:latin typeface="Arial"/>
                <a:ea typeface="Arial"/>
                <a:cs typeface="Arial"/>
              </a:defRPr>
            </a:lvl3pPr>
            <a:lvl4pPr algn="l">
              <a:buNone/>
              <a:defRPr sz="1435" b="0">
                <a:solidFill>
                  <a:srgbClr val="19324D"/>
                </a:solidFill>
                <a:latin typeface="Arial"/>
                <a:ea typeface="Arial"/>
                <a:cs typeface="Arial"/>
              </a:defRPr>
            </a:lvl4pPr>
            <a:lvl5pPr algn="l">
              <a:buNone/>
              <a:defRPr sz="1435" b="0">
                <a:solidFill>
                  <a:srgbClr val="19324D"/>
                </a:solidFill>
                <a:latin typeface="Arial"/>
                <a:ea typeface="Arial"/>
                <a:cs typeface="Arial"/>
              </a:defRPr>
            </a:lvl5pPr>
            <a:lvl6pPr algn="l">
              <a:buNone/>
              <a:defRPr sz="1435" b="0">
                <a:solidFill>
                  <a:srgbClr val="19324D"/>
                </a:solidFill>
                <a:latin typeface="Arial"/>
                <a:ea typeface="Arial"/>
                <a:cs typeface="Arial"/>
              </a:defRPr>
            </a:lvl6pPr>
            <a:lvl7pPr algn="l">
              <a:buNone/>
              <a:defRPr sz="1435" b="0">
                <a:solidFill>
                  <a:srgbClr val="19324D"/>
                </a:solidFill>
                <a:latin typeface="Arial"/>
                <a:ea typeface="Arial"/>
                <a:cs typeface="Arial"/>
              </a:defRPr>
            </a:lvl7pPr>
            <a:lvl8pPr algn="l">
              <a:buNone/>
              <a:defRPr sz="1435" b="0">
                <a:solidFill>
                  <a:srgbClr val="19324D"/>
                </a:solidFill>
                <a:latin typeface="Arial"/>
                <a:ea typeface="Arial"/>
                <a:cs typeface="Arial"/>
              </a:defRPr>
            </a:lvl8pPr>
            <a:lvl9pPr algn="l">
              <a:buNone/>
              <a:defRPr sz="1435" b="0">
                <a:solidFill>
                  <a:srgbClr val="19324D"/>
                </a:solidFill>
                <a:latin typeface="Arial"/>
                <a:ea typeface="Arial"/>
                <a:cs typeface="Arial"/>
              </a:defRPr>
            </a:lvl9pPr>
          </a:lstStyle>
          <a:p xmlns:a="http://schemas.openxmlformats.org/drawingml/2006/main">
            <a:pPr algn="l">
              <a:lnSpc>
                <a:spcPct val="112000"/>
              </a:lnSpc>
              <a:buNone/>
              <a:defRPr sz="1435" b="0">
                <a:solidFill>
                  <a:srgbClr val="19324D"/>
                </a:solidFill>
                <a:latin typeface="Arial"/>
                <a:ea typeface="Arial"/>
                <a:cs typeface="Arial"/>
              </a:defRPr>
            </a:pPr>
            <a:r>
              <a:rPr sz="1435" b="0">
                <a:solidFill>
                  <a:srgbClr val="19324D"/>
                </a:solidFill>
                <a:latin typeface="Arial"/>
                <a:ea typeface="Arial"/>
                <a:cs typeface="Arial"/>
              </a:rPr>
              <a:t>i,x</a:t>
            </a:r>
          </a:p>
        </p:txBody>
      </p:sp>
      <p:sp>
        <p:nvSpPr>
          <p:cNvPr id="27" name="math-13-2">
            <a:extLst xmlns:a="http://schemas.openxmlformats.org/drawingml/2006/main">
              <a:ext uri="{FF2B5EF4-FFF2-40B4-BE49-F238E27FC236}">
                <a16:creationId xmlns:a16="http://schemas.microsoft.com/office/drawing/2014/main" id="{8C6C97A2-D906-49F7-B282-CE9E3BE7A0BD}"/>
              </a:ext>
            </a:extLst>
          </p:cNvPr>
          <p:cNvSpPr>
            <a:spLocks xmlns:a="http://schemas.openxmlformats.org/drawingml/2006/main" noGrp="1"/>
          </p:cNvSpPr>
          <p:nvPr/>
        </p:nvSpPr>
        <p:spPr>
          <a:xfrm xmlns:a="http://schemas.openxmlformats.org/drawingml/2006/main">
            <a:off x="1272826" y="3057525"/>
            <a:ext cx="1381792"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 +8.0 m/s</a:t>
            </a:r>
          </a:p>
        </p:txBody>
      </p:sp>
      <p:sp>
        <p:nvSpPr>
          <p:cNvPr id="28" name="math-14-0">
            <a:extLst xmlns:a="http://schemas.openxmlformats.org/drawingml/2006/main">
              <a:ext uri="{FF2B5EF4-FFF2-40B4-BE49-F238E27FC236}">
                <a16:creationId xmlns:a16="http://schemas.microsoft.com/office/drawing/2014/main" id="{E610A4A6-0994-440A-8FF6-0F0D630B2C07}"/>
              </a:ext>
            </a:extLst>
          </p:cNvPr>
          <p:cNvSpPr>
            <a:spLocks xmlns:a="http://schemas.openxmlformats.org/drawingml/2006/main" noGrp="1"/>
          </p:cNvSpPr>
          <p:nvPr/>
        </p:nvSpPr>
        <p:spPr>
          <a:xfrm xmlns:a="http://schemas.openxmlformats.org/drawingml/2006/main">
            <a:off x="952500" y="3790950"/>
            <a:ext cx="138113"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v</a:t>
            </a:r>
          </a:p>
        </p:txBody>
      </p:sp>
      <p:sp>
        <p:nvSpPr>
          <p:cNvPr id="29" name="math-14-1">
            <a:extLst xmlns:a="http://schemas.openxmlformats.org/drawingml/2006/main">
              <a:ext uri="{FF2B5EF4-FFF2-40B4-BE49-F238E27FC236}">
                <a16:creationId xmlns:a16="http://schemas.microsoft.com/office/drawing/2014/main" id="{90257199-C643-43AD-9879-40DF7DD8A6A6}"/>
              </a:ext>
            </a:extLst>
          </p:cNvPr>
          <p:cNvSpPr>
            <a:spLocks xmlns:a="http://schemas.openxmlformats.org/drawingml/2006/main" noGrp="1"/>
          </p:cNvSpPr>
          <p:nvPr/>
        </p:nvSpPr>
        <p:spPr>
          <a:xfrm xmlns:a="http://schemas.openxmlformats.org/drawingml/2006/main">
            <a:off x="1090613" y="3904202"/>
            <a:ext cx="192310" cy="2461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35" b="0">
                <a:solidFill>
                  <a:srgbClr val="19324D"/>
                </a:solidFill>
                <a:latin typeface="Arial"/>
                <a:ea typeface="Arial"/>
                <a:cs typeface="Arial"/>
              </a:defRPr>
            </a:defPPr>
            <a:lvl1pPr algn="l">
              <a:buNone/>
              <a:defRPr sz="1435" b="0">
                <a:solidFill>
                  <a:srgbClr val="19324D"/>
                </a:solidFill>
                <a:latin typeface="Arial"/>
                <a:ea typeface="Arial"/>
                <a:cs typeface="Arial"/>
              </a:defRPr>
            </a:lvl1pPr>
            <a:lvl2pPr algn="l">
              <a:buNone/>
              <a:defRPr sz="1435" b="0">
                <a:solidFill>
                  <a:srgbClr val="19324D"/>
                </a:solidFill>
                <a:latin typeface="Arial"/>
                <a:ea typeface="Arial"/>
                <a:cs typeface="Arial"/>
              </a:defRPr>
            </a:lvl2pPr>
            <a:lvl3pPr algn="l">
              <a:buNone/>
              <a:defRPr sz="1435" b="0">
                <a:solidFill>
                  <a:srgbClr val="19324D"/>
                </a:solidFill>
                <a:latin typeface="Arial"/>
                <a:ea typeface="Arial"/>
                <a:cs typeface="Arial"/>
              </a:defRPr>
            </a:lvl3pPr>
            <a:lvl4pPr algn="l">
              <a:buNone/>
              <a:defRPr sz="1435" b="0">
                <a:solidFill>
                  <a:srgbClr val="19324D"/>
                </a:solidFill>
                <a:latin typeface="Arial"/>
                <a:ea typeface="Arial"/>
                <a:cs typeface="Arial"/>
              </a:defRPr>
            </a:lvl4pPr>
            <a:lvl5pPr algn="l">
              <a:buNone/>
              <a:defRPr sz="1435" b="0">
                <a:solidFill>
                  <a:srgbClr val="19324D"/>
                </a:solidFill>
                <a:latin typeface="Arial"/>
                <a:ea typeface="Arial"/>
                <a:cs typeface="Arial"/>
              </a:defRPr>
            </a:lvl5pPr>
            <a:lvl6pPr algn="l">
              <a:buNone/>
              <a:defRPr sz="1435" b="0">
                <a:solidFill>
                  <a:srgbClr val="19324D"/>
                </a:solidFill>
                <a:latin typeface="Arial"/>
                <a:ea typeface="Arial"/>
                <a:cs typeface="Arial"/>
              </a:defRPr>
            </a:lvl6pPr>
            <a:lvl7pPr algn="l">
              <a:buNone/>
              <a:defRPr sz="1435" b="0">
                <a:solidFill>
                  <a:srgbClr val="19324D"/>
                </a:solidFill>
                <a:latin typeface="Arial"/>
                <a:ea typeface="Arial"/>
                <a:cs typeface="Arial"/>
              </a:defRPr>
            </a:lvl7pPr>
            <a:lvl8pPr algn="l">
              <a:buNone/>
              <a:defRPr sz="1435" b="0">
                <a:solidFill>
                  <a:srgbClr val="19324D"/>
                </a:solidFill>
                <a:latin typeface="Arial"/>
                <a:ea typeface="Arial"/>
                <a:cs typeface="Arial"/>
              </a:defRPr>
            </a:lvl8pPr>
            <a:lvl9pPr algn="l">
              <a:buNone/>
              <a:defRPr sz="1435" b="0">
                <a:solidFill>
                  <a:srgbClr val="19324D"/>
                </a:solidFill>
                <a:latin typeface="Arial"/>
                <a:ea typeface="Arial"/>
                <a:cs typeface="Arial"/>
              </a:defRPr>
            </a:lvl9pPr>
          </a:lstStyle>
          <a:p xmlns:a="http://schemas.openxmlformats.org/drawingml/2006/main">
            <a:pPr algn="l">
              <a:lnSpc>
                <a:spcPct val="112000"/>
              </a:lnSpc>
              <a:buNone/>
              <a:defRPr sz="1435" b="0">
                <a:solidFill>
                  <a:srgbClr val="19324D"/>
                </a:solidFill>
                <a:latin typeface="Arial"/>
                <a:ea typeface="Arial"/>
                <a:cs typeface="Arial"/>
              </a:defRPr>
            </a:pPr>
            <a:r>
              <a:rPr sz="1435" b="0">
                <a:solidFill>
                  <a:srgbClr val="19324D"/>
                </a:solidFill>
                <a:latin typeface="Arial"/>
                <a:ea typeface="Arial"/>
                <a:cs typeface="Arial"/>
              </a:rPr>
              <a:t>f,x</a:t>
            </a:r>
          </a:p>
        </p:txBody>
      </p:sp>
      <p:sp>
        <p:nvSpPr>
          <p:cNvPr id="30" name="math-14-2">
            <a:extLst xmlns:a="http://schemas.openxmlformats.org/drawingml/2006/main">
              <a:ext uri="{FF2B5EF4-FFF2-40B4-BE49-F238E27FC236}">
                <a16:creationId xmlns:a16="http://schemas.microsoft.com/office/drawing/2014/main" id="{19BC8BEB-3FAF-4E36-91CC-94279E455381}"/>
              </a:ext>
            </a:extLst>
          </p:cNvPr>
          <p:cNvSpPr>
            <a:spLocks xmlns:a="http://schemas.openxmlformats.org/drawingml/2006/main" noGrp="1"/>
          </p:cNvSpPr>
          <p:nvPr/>
        </p:nvSpPr>
        <p:spPr>
          <a:xfrm xmlns:a="http://schemas.openxmlformats.org/drawingml/2006/main">
            <a:off x="1282922" y="3790950"/>
            <a:ext cx="1381792"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 = −4.0 m/s</a:t>
            </a:r>
          </a:p>
        </p:txBody>
      </p:sp>
      <p:sp>
        <p:nvSpPr>
          <p:cNvPr id="31" name="body">
            <a:extLst xmlns:a="http://schemas.openxmlformats.org/drawingml/2006/main">
              <a:ext uri="{FF2B5EF4-FFF2-40B4-BE49-F238E27FC236}">
                <a16:creationId xmlns:a16="http://schemas.microsoft.com/office/drawing/2014/main" id="{5657CC95-DFB6-4A4D-8C32-54DF6708C7CD}"/>
              </a:ext>
            </a:extLst>
          </p:cNvPr>
          <p:cNvSpPr>
            <a:spLocks xmlns:a="http://schemas.openxmlformats.org/drawingml/2006/main" noGrp="1"/>
          </p:cNvSpPr>
          <p:nvPr/>
        </p:nvSpPr>
        <p:spPr>
          <a:xfrm xmlns:a="http://schemas.openxmlformats.org/drawingml/2006/main">
            <a:off x="952500" y="453390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Elapsed time = 6.0 s</a:t>
            </a:r>
          </a:p>
        </p:txBody>
      </p:sp>
      <p:sp>
        <p:nvSpPr>
          <p:cNvPr id="32" name="body">
            <a:extLst xmlns:a="http://schemas.openxmlformats.org/drawingml/2006/main">
              <a:ext uri="{FF2B5EF4-FFF2-40B4-BE49-F238E27FC236}">
                <a16:creationId xmlns:a16="http://schemas.microsoft.com/office/drawing/2014/main" id="{EC87EDA2-E04C-4BBA-B60B-E652301CB573}"/>
              </a:ext>
            </a:extLst>
          </p:cNvPr>
          <p:cNvSpPr>
            <a:spLocks xmlns:a="http://schemas.openxmlformats.org/drawingml/2006/main" noGrp="1"/>
          </p:cNvSpPr>
          <p:nvPr/>
        </p:nvSpPr>
        <p:spPr>
          <a:xfrm xmlns:a="http://schemas.openxmlformats.org/drawingml/2006/main">
            <a:off x="952500" y="5248275"/>
            <a:ext cx="36576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Acceleration is constant.</a:t>
            </a:r>
          </a:p>
        </p:txBody>
      </p:sp>
      <p:sp>
        <p:nvSpPr>
          <p:cNvPr id="33" name="question-part-a">
            <a:extLst xmlns:a="http://schemas.openxmlformats.org/drawingml/2006/main">
              <a:ext uri="{FF2B5EF4-FFF2-40B4-BE49-F238E27FC236}">
                <a16:creationId xmlns:a16="http://schemas.microsoft.com/office/drawing/2014/main" id="{F6800550-2D4D-42E6-95C6-F5318538C9C3}"/>
              </a:ext>
            </a:extLst>
          </p:cNvPr>
          <p:cNvSpPr>
            <a:spLocks xmlns:a="http://schemas.openxmlformats.org/drawingml/2006/main" noGrp="1"/>
          </p:cNvSpPr>
          <p:nvPr/>
        </p:nvSpPr>
        <p:spPr>
          <a:xfrm xmlns:a="http://schemas.openxmlformats.org/drawingml/2006/main">
            <a:off x="5334000" y="1924050"/>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average acceleration.</a:t>
            </a:r>
          </a:p>
        </p:txBody>
      </p:sp>
      <p:sp>
        <p:nvSpPr>
          <p:cNvPr id="34" name="question-part-b">
            <a:extLst xmlns:a="http://schemas.openxmlformats.org/drawingml/2006/main">
              <a:ext uri="{FF2B5EF4-FFF2-40B4-BE49-F238E27FC236}">
                <a16:creationId xmlns:a16="http://schemas.microsoft.com/office/drawing/2014/main" id="{ED00CABE-DC93-48D5-8C20-711139BA5045}"/>
              </a:ext>
            </a:extLst>
          </p:cNvPr>
          <p:cNvSpPr>
            <a:spLocks xmlns:a="http://schemas.openxmlformats.org/drawingml/2006/main" noGrp="1"/>
          </p:cNvSpPr>
          <p:nvPr/>
        </p:nvSpPr>
        <p:spPr>
          <a:xfrm xmlns:a="http://schemas.openxmlformats.org/drawingml/2006/main">
            <a:off x="5334000" y="263652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Describe the speed before and after the change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of direction.</a:t>
            </a:r>
          </a:p>
        </p:txBody>
      </p:sp>
      <p:sp>
        <p:nvSpPr>
          <p:cNvPr id="35" name="question-part-c">
            <a:extLst xmlns:a="http://schemas.openxmlformats.org/drawingml/2006/main">
              <a:ext uri="{FF2B5EF4-FFF2-40B4-BE49-F238E27FC236}">
                <a16:creationId xmlns:a16="http://schemas.microsoft.com/office/drawing/2014/main" id="{BDC064BF-FA5C-42EE-9A34-EE9329D56F1D}"/>
              </a:ext>
            </a:extLst>
          </p:cNvPr>
          <p:cNvSpPr>
            <a:spLocks xmlns:a="http://schemas.openxmlformats.org/drawingml/2006/main" noGrp="1"/>
          </p:cNvSpPr>
          <p:nvPr/>
        </p:nvSpPr>
        <p:spPr>
          <a:xfrm xmlns:a="http://schemas.openxmlformats.org/drawingml/2006/main">
            <a:off x="5334000" y="3709035"/>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At the instant the velocity is zero, must the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acceleration also be zero? Explain for this cart.</a:t>
            </a:r>
          </a:p>
        </p:txBody>
      </p:sp>
    </p:spTree>
    <p:extLst>
      <p:ext uri="{BB962C8B-B14F-4D97-AF65-F5344CB8AC3E}">
        <p14:creationId xmlns:p14="http://schemas.microsoft.com/office/powerpoint/2010/main" val="59632250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 cart reverses its direction</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7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22</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7</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BA217695-5BD7-45C1-824D-A3FA300EAAF2}"/>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E61D7FBA-7CA0-4B5E-B28F-3E551C0E6CD2}"/>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2FAA5864-5873-4ECF-9C42-B1F7BE2748E9}"/>
              </a:ext>
            </a:extLst>
          </p:cNvPr>
          <p:cNvSpPr>
            <a:spLocks xmlns:a="http://schemas.openxmlformats.org/drawingml/2006/main" noGrp="1"/>
          </p:cNvSpPr>
          <p:nvPr/>
        </p:nvSpPr>
        <p:spPr>
          <a:xfrm xmlns:a="http://schemas.openxmlformats.org/drawingml/2006/main">
            <a:off x="952500" y="2476500"/>
            <a:ext cx="3657600" cy="391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1">
                <a:solidFill>
                  <a:srgbClr val="19324D"/>
                </a:solidFill>
                <a:latin typeface="Arial"/>
                <a:ea typeface="Arial"/>
                <a:cs typeface="Arial"/>
              </a:defRPr>
            </a:defPPr>
            <a:lvl1pPr algn="l">
              <a:buNone/>
              <a:defRPr sz="1950" b="1">
                <a:solidFill>
                  <a:srgbClr val="19324D"/>
                </a:solidFill>
                <a:latin typeface="Arial"/>
                <a:ea typeface="Arial"/>
                <a:cs typeface="Arial"/>
              </a:defRPr>
            </a:lvl1pPr>
            <a:lvl2pPr algn="l">
              <a:buNone/>
              <a:defRPr sz="1950" b="1">
                <a:solidFill>
                  <a:srgbClr val="19324D"/>
                </a:solidFill>
                <a:latin typeface="Arial"/>
                <a:ea typeface="Arial"/>
                <a:cs typeface="Arial"/>
              </a:defRPr>
            </a:lvl2pPr>
            <a:lvl3pPr algn="l">
              <a:buNone/>
              <a:defRPr sz="1950" b="1">
                <a:solidFill>
                  <a:srgbClr val="19324D"/>
                </a:solidFill>
                <a:latin typeface="Arial"/>
                <a:ea typeface="Arial"/>
                <a:cs typeface="Arial"/>
              </a:defRPr>
            </a:lvl3pPr>
            <a:lvl4pPr algn="l">
              <a:buNone/>
              <a:defRPr sz="1950" b="1">
                <a:solidFill>
                  <a:srgbClr val="19324D"/>
                </a:solidFill>
                <a:latin typeface="Arial"/>
                <a:ea typeface="Arial"/>
                <a:cs typeface="Arial"/>
              </a:defRPr>
            </a:lvl4pPr>
            <a:lvl5pPr algn="l">
              <a:buNone/>
              <a:defRPr sz="1950" b="1">
                <a:solidFill>
                  <a:srgbClr val="19324D"/>
                </a:solidFill>
                <a:latin typeface="Arial"/>
                <a:ea typeface="Arial"/>
                <a:cs typeface="Arial"/>
              </a:defRPr>
            </a:lvl5pPr>
            <a:lvl6pPr algn="l">
              <a:buNone/>
              <a:defRPr sz="1950" b="1">
                <a:solidFill>
                  <a:srgbClr val="19324D"/>
                </a:solidFill>
                <a:latin typeface="Arial"/>
                <a:ea typeface="Arial"/>
                <a:cs typeface="Arial"/>
              </a:defRPr>
            </a:lvl6pPr>
            <a:lvl7pPr algn="l">
              <a:buNone/>
              <a:defRPr sz="1950" b="1">
                <a:solidFill>
                  <a:srgbClr val="19324D"/>
                </a:solidFill>
                <a:latin typeface="Arial"/>
                <a:ea typeface="Arial"/>
                <a:cs typeface="Arial"/>
              </a:defRPr>
            </a:lvl7pPr>
            <a:lvl8pPr algn="l">
              <a:buNone/>
              <a:defRPr sz="1950" b="1">
                <a:solidFill>
                  <a:srgbClr val="19324D"/>
                </a:solidFill>
                <a:latin typeface="Arial"/>
                <a:ea typeface="Arial"/>
                <a:cs typeface="Arial"/>
              </a:defRPr>
            </a:lvl8pPr>
            <a:lvl9pPr algn="l">
              <a:buNone/>
              <a:defRPr sz="1950" b="1">
                <a:solidFill>
                  <a:srgbClr val="19324D"/>
                </a:solidFill>
                <a:latin typeface="Arial"/>
                <a:ea typeface="Arial"/>
                <a:cs typeface="Arial"/>
              </a:defRPr>
            </a:lvl9pPr>
          </a:lstStyle>
          <a:p xmlns:a="http://schemas.openxmlformats.org/drawingml/2006/main">
            <a:pPr algn="l">
              <a:lnSpc>
                <a:spcPct val="112000"/>
              </a:lnSpc>
              <a:buNone/>
              <a:defRPr sz="1950" b="1">
                <a:solidFill>
                  <a:srgbClr val="19324D"/>
                </a:solidFill>
                <a:latin typeface="Arial"/>
                <a:ea typeface="Arial"/>
                <a:cs typeface="Arial"/>
              </a:defRPr>
            </a:pPr>
            <a:r>
              <a:rPr sz="1950" b="1">
                <a:solidFill>
                  <a:srgbClr val="19324D"/>
                </a:solidFill>
                <a:latin typeface="Arial"/>
                <a:ea typeface="Arial"/>
                <a:cs typeface="Arial"/>
              </a:rPr>
              <a:t>Velocity changes by −12.0 m/s.</a:t>
            </a:r>
          </a:p>
        </p:txBody>
      </p:sp>
      <p:sp>
        <p:nvSpPr>
          <p:cNvPr id="25" name="body">
            <a:extLst xmlns:a="http://schemas.openxmlformats.org/drawingml/2006/main">
              <a:ext uri="{FF2B5EF4-FFF2-40B4-BE49-F238E27FC236}">
                <a16:creationId xmlns:a16="http://schemas.microsoft.com/office/drawing/2014/main" id="{F3B22208-55DC-4896-A95E-19F47EB38089}"/>
              </a:ext>
            </a:extLst>
          </p:cNvPr>
          <p:cNvSpPr>
            <a:spLocks xmlns:a="http://schemas.openxmlformats.org/drawingml/2006/main" noGrp="1"/>
          </p:cNvSpPr>
          <p:nvPr/>
        </p:nvSpPr>
        <p:spPr>
          <a:xfrm xmlns:a="http://schemas.openxmlformats.org/drawingml/2006/main">
            <a:off x="952500" y="3476625"/>
            <a:ext cx="3657600" cy="404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19324D"/>
                </a:solidFill>
                <a:latin typeface="Arial"/>
                <a:ea typeface="Arial"/>
                <a:cs typeface="Arial"/>
              </a:defRPr>
            </a:defPPr>
            <a:lvl1pPr algn="l">
              <a:buNone/>
              <a:defRPr sz="2025" b="1">
                <a:solidFill>
                  <a:srgbClr val="19324D"/>
                </a:solidFill>
                <a:latin typeface="Arial"/>
                <a:ea typeface="Arial"/>
                <a:cs typeface="Arial"/>
              </a:defRPr>
            </a:lvl1pPr>
            <a:lvl2pPr algn="l">
              <a:buNone/>
              <a:defRPr sz="2025" b="1">
                <a:solidFill>
                  <a:srgbClr val="19324D"/>
                </a:solidFill>
                <a:latin typeface="Arial"/>
                <a:ea typeface="Arial"/>
                <a:cs typeface="Arial"/>
              </a:defRPr>
            </a:lvl2pPr>
            <a:lvl3pPr algn="l">
              <a:buNone/>
              <a:defRPr sz="2025" b="1">
                <a:solidFill>
                  <a:srgbClr val="19324D"/>
                </a:solidFill>
                <a:latin typeface="Arial"/>
                <a:ea typeface="Arial"/>
                <a:cs typeface="Arial"/>
              </a:defRPr>
            </a:lvl3pPr>
            <a:lvl4pPr algn="l">
              <a:buNone/>
              <a:defRPr sz="2025" b="1">
                <a:solidFill>
                  <a:srgbClr val="19324D"/>
                </a:solidFill>
                <a:latin typeface="Arial"/>
                <a:ea typeface="Arial"/>
                <a:cs typeface="Arial"/>
              </a:defRPr>
            </a:lvl4pPr>
            <a:lvl5pPr algn="l">
              <a:buNone/>
              <a:defRPr sz="2025" b="1">
                <a:solidFill>
                  <a:srgbClr val="19324D"/>
                </a:solidFill>
                <a:latin typeface="Arial"/>
                <a:ea typeface="Arial"/>
                <a:cs typeface="Arial"/>
              </a:defRPr>
            </a:lvl5pPr>
            <a:lvl6pPr algn="l">
              <a:buNone/>
              <a:defRPr sz="2025" b="1">
                <a:solidFill>
                  <a:srgbClr val="19324D"/>
                </a:solidFill>
                <a:latin typeface="Arial"/>
                <a:ea typeface="Arial"/>
                <a:cs typeface="Arial"/>
              </a:defRPr>
            </a:lvl6pPr>
            <a:lvl7pPr algn="l">
              <a:buNone/>
              <a:defRPr sz="2025" b="1">
                <a:solidFill>
                  <a:srgbClr val="19324D"/>
                </a:solidFill>
                <a:latin typeface="Arial"/>
                <a:ea typeface="Arial"/>
                <a:cs typeface="Arial"/>
              </a:defRPr>
            </a:lvl7pPr>
            <a:lvl8pPr algn="l">
              <a:buNone/>
              <a:defRPr sz="2025" b="1">
                <a:solidFill>
                  <a:srgbClr val="19324D"/>
                </a:solidFill>
                <a:latin typeface="Arial"/>
                <a:ea typeface="Arial"/>
                <a:cs typeface="Arial"/>
              </a:defRPr>
            </a:lvl8pPr>
            <a:lvl9pPr algn="l">
              <a:buNone/>
              <a:defRPr sz="2025" b="1">
                <a:solidFill>
                  <a:srgbClr val="19324D"/>
                </a:solidFill>
                <a:latin typeface="Arial"/>
                <a:ea typeface="Arial"/>
                <a:cs typeface="Arial"/>
              </a:defRPr>
            </a:lvl9pPr>
          </a:lstStyle>
          <a:p xmlns:a="http://schemas.openxmlformats.org/drawingml/2006/main">
            <a:pPr algn="l">
              <a:lnSpc>
                <a:spcPct val="112000"/>
              </a:lnSpc>
              <a:buNone/>
              <a:defRPr sz="2025" b="1">
                <a:solidFill>
                  <a:srgbClr val="19324D"/>
                </a:solidFill>
                <a:latin typeface="Arial"/>
                <a:ea typeface="Arial"/>
                <a:cs typeface="Arial"/>
              </a:defRPr>
            </a:pPr>
            <a:r>
              <a:rPr sz="2025" b="1">
                <a:solidFill>
                  <a:srgbClr val="19324D"/>
                </a:solidFill>
                <a:latin typeface="Arial"/>
                <a:ea typeface="Arial"/>
                <a:cs typeface="Arial"/>
              </a:rPr>
              <a:t>Acceleration = −2.0 m/s²</a:t>
            </a:r>
          </a:p>
        </p:txBody>
      </p:sp>
      <p:sp>
        <p:nvSpPr>
          <p:cNvPr id="26" name="body">
            <a:extLst xmlns:a="http://schemas.openxmlformats.org/drawingml/2006/main">
              <a:ext uri="{FF2B5EF4-FFF2-40B4-BE49-F238E27FC236}">
                <a16:creationId xmlns:a16="http://schemas.microsoft.com/office/drawing/2014/main" id="{4F059345-A756-4BEA-B10F-40AA54257B29}"/>
              </a:ext>
            </a:extLst>
          </p:cNvPr>
          <p:cNvSpPr>
            <a:spLocks xmlns:a="http://schemas.openxmlformats.org/drawingml/2006/main" noGrp="1"/>
          </p:cNvSpPr>
          <p:nvPr/>
        </p:nvSpPr>
        <p:spPr>
          <a:xfrm xmlns:a="http://schemas.openxmlformats.org/drawingml/2006/main">
            <a:off x="952500" y="4705350"/>
            <a:ext cx="36576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Zero velocity can occur with</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nonzero acceleration.</a:t>
            </a:r>
          </a:p>
        </p:txBody>
      </p:sp>
      <p:sp>
        <p:nvSpPr>
          <p:cNvPr id="27" name="answer-part-a">
            <a:extLst xmlns:a="http://schemas.openxmlformats.org/drawingml/2006/main">
              <a:ext uri="{FF2B5EF4-FFF2-40B4-BE49-F238E27FC236}">
                <a16:creationId xmlns:a16="http://schemas.microsoft.com/office/drawing/2014/main" id="{23FBDDA2-AC87-48BA-A384-D8446E3DD169}"/>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The change includes the reversal</a:t>
            </a:r>
          </a:p>
        </p:txBody>
      </p:sp>
      <p:sp>
        <p:nvSpPr>
          <p:cNvPr id="28" name="math-15-0">
            <a:extLst xmlns:a="http://schemas.openxmlformats.org/drawingml/2006/main">
              <a:ext uri="{FF2B5EF4-FFF2-40B4-BE49-F238E27FC236}">
                <a16:creationId xmlns:a16="http://schemas.microsoft.com/office/drawing/2014/main" id="{6E4B0512-3B90-4255-9F4E-6B0152D39BB4}"/>
              </a:ext>
            </a:extLst>
          </p:cNvPr>
          <p:cNvSpPr>
            <a:spLocks xmlns:a="http://schemas.openxmlformats.org/drawingml/2006/main" noGrp="1"/>
          </p:cNvSpPr>
          <p:nvPr/>
        </p:nvSpPr>
        <p:spPr>
          <a:xfrm xmlns:a="http://schemas.openxmlformats.org/drawingml/2006/main">
            <a:off x="5334000" y="2352675"/>
            <a:ext cx="158877"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buNone/>
              <a:defRPr sz="2250" b="0">
                <a:solidFill>
                  <a:srgbClr val="19324D"/>
                </a:solidFill>
                <a:latin typeface="Arial"/>
                <a:ea typeface="Arial"/>
                <a:cs typeface="Arial"/>
              </a:defRPr>
            </a:lvl1pPr>
            <a:lvl2pPr algn="l">
              <a:buNone/>
              <a:defRPr sz="2250" b="0">
                <a:solidFill>
                  <a:srgbClr val="19324D"/>
                </a:solidFill>
                <a:latin typeface="Arial"/>
                <a:ea typeface="Arial"/>
                <a:cs typeface="Arial"/>
              </a:defRPr>
            </a:lvl2pPr>
            <a:lvl3pPr algn="l">
              <a:buNone/>
              <a:defRPr sz="2250" b="0">
                <a:solidFill>
                  <a:srgbClr val="19324D"/>
                </a:solidFill>
                <a:latin typeface="Arial"/>
                <a:ea typeface="Arial"/>
                <a:cs typeface="Arial"/>
              </a:defRPr>
            </a:lvl3pPr>
            <a:lvl4pPr algn="l">
              <a:buNone/>
              <a:defRPr sz="2250" b="0">
                <a:solidFill>
                  <a:srgbClr val="19324D"/>
                </a:solidFill>
                <a:latin typeface="Arial"/>
                <a:ea typeface="Arial"/>
                <a:cs typeface="Arial"/>
              </a:defRPr>
            </a:lvl4pPr>
            <a:lvl5pPr algn="l">
              <a:buNone/>
              <a:defRPr sz="2250" b="0">
                <a:solidFill>
                  <a:srgbClr val="19324D"/>
                </a:solidFill>
                <a:latin typeface="Arial"/>
                <a:ea typeface="Arial"/>
                <a:cs typeface="Arial"/>
              </a:defRPr>
            </a:lvl5pPr>
            <a:lvl6pPr algn="l">
              <a:buNone/>
              <a:defRPr sz="2250" b="0">
                <a:solidFill>
                  <a:srgbClr val="19324D"/>
                </a:solidFill>
                <a:latin typeface="Arial"/>
                <a:ea typeface="Arial"/>
                <a:cs typeface="Arial"/>
              </a:defRPr>
            </a:lvl6pPr>
            <a:lvl7pPr algn="l">
              <a:buNone/>
              <a:defRPr sz="2250" b="0">
                <a:solidFill>
                  <a:srgbClr val="19324D"/>
                </a:solidFill>
                <a:latin typeface="Arial"/>
                <a:ea typeface="Arial"/>
                <a:cs typeface="Arial"/>
              </a:defRPr>
            </a:lvl7pPr>
            <a:lvl8pPr algn="l">
              <a:buNone/>
              <a:defRPr sz="2250" b="0">
                <a:solidFill>
                  <a:srgbClr val="19324D"/>
                </a:solidFill>
                <a:latin typeface="Arial"/>
                <a:ea typeface="Arial"/>
                <a:cs typeface="Arial"/>
              </a:defRPr>
            </a:lvl8pPr>
            <a:lvl9pPr algn="l">
              <a:buNone/>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a</a:t>
            </a:r>
          </a:p>
        </p:txBody>
      </p:sp>
      <p:sp>
        <p:nvSpPr>
          <p:cNvPr id="29" name="math-15-1">
            <a:extLst xmlns:a="http://schemas.openxmlformats.org/drawingml/2006/main">
              <a:ext uri="{FF2B5EF4-FFF2-40B4-BE49-F238E27FC236}">
                <a16:creationId xmlns:a16="http://schemas.microsoft.com/office/drawing/2014/main" id="{97A6F65F-BF62-4FC9-8C28-2EF87F0845AA}"/>
              </a:ext>
            </a:extLst>
          </p:cNvPr>
          <p:cNvSpPr>
            <a:spLocks xmlns:a="http://schemas.openxmlformats.org/drawingml/2006/main" noGrp="1"/>
          </p:cNvSpPr>
          <p:nvPr/>
        </p:nvSpPr>
        <p:spPr>
          <a:xfrm xmlns:a="http://schemas.openxmlformats.org/drawingml/2006/main">
            <a:off x="5492877" y="2469833"/>
            <a:ext cx="450723" cy="2546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85" b="0">
                <a:solidFill>
                  <a:srgbClr val="19324D"/>
                </a:solidFill>
                <a:latin typeface="Arial"/>
                <a:ea typeface="Arial"/>
                <a:cs typeface="Arial"/>
              </a:defRPr>
            </a:defPPr>
            <a:lvl1pPr algn="l">
              <a:buNone/>
              <a:defRPr sz="1485" b="0">
                <a:solidFill>
                  <a:srgbClr val="19324D"/>
                </a:solidFill>
                <a:latin typeface="Arial"/>
                <a:ea typeface="Arial"/>
                <a:cs typeface="Arial"/>
              </a:defRPr>
            </a:lvl1pPr>
            <a:lvl2pPr algn="l">
              <a:buNone/>
              <a:defRPr sz="1485" b="0">
                <a:solidFill>
                  <a:srgbClr val="19324D"/>
                </a:solidFill>
                <a:latin typeface="Arial"/>
                <a:ea typeface="Arial"/>
                <a:cs typeface="Arial"/>
              </a:defRPr>
            </a:lvl2pPr>
            <a:lvl3pPr algn="l">
              <a:buNone/>
              <a:defRPr sz="1485" b="0">
                <a:solidFill>
                  <a:srgbClr val="19324D"/>
                </a:solidFill>
                <a:latin typeface="Arial"/>
                <a:ea typeface="Arial"/>
                <a:cs typeface="Arial"/>
              </a:defRPr>
            </a:lvl3pPr>
            <a:lvl4pPr algn="l">
              <a:buNone/>
              <a:defRPr sz="1485" b="0">
                <a:solidFill>
                  <a:srgbClr val="19324D"/>
                </a:solidFill>
                <a:latin typeface="Arial"/>
                <a:ea typeface="Arial"/>
                <a:cs typeface="Arial"/>
              </a:defRPr>
            </a:lvl4pPr>
            <a:lvl5pPr algn="l">
              <a:buNone/>
              <a:defRPr sz="1485" b="0">
                <a:solidFill>
                  <a:srgbClr val="19324D"/>
                </a:solidFill>
                <a:latin typeface="Arial"/>
                <a:ea typeface="Arial"/>
                <a:cs typeface="Arial"/>
              </a:defRPr>
            </a:lvl5pPr>
            <a:lvl6pPr algn="l">
              <a:buNone/>
              <a:defRPr sz="1485" b="0">
                <a:solidFill>
                  <a:srgbClr val="19324D"/>
                </a:solidFill>
                <a:latin typeface="Arial"/>
                <a:ea typeface="Arial"/>
                <a:cs typeface="Arial"/>
              </a:defRPr>
            </a:lvl6pPr>
            <a:lvl7pPr algn="l">
              <a:buNone/>
              <a:defRPr sz="1485" b="0">
                <a:solidFill>
                  <a:srgbClr val="19324D"/>
                </a:solidFill>
                <a:latin typeface="Arial"/>
                <a:ea typeface="Arial"/>
                <a:cs typeface="Arial"/>
              </a:defRPr>
            </a:lvl7pPr>
            <a:lvl8pPr algn="l">
              <a:buNone/>
              <a:defRPr sz="1485" b="0">
                <a:solidFill>
                  <a:srgbClr val="19324D"/>
                </a:solidFill>
                <a:latin typeface="Arial"/>
                <a:ea typeface="Arial"/>
                <a:cs typeface="Arial"/>
              </a:defRPr>
            </a:lvl8pPr>
            <a:lvl9pPr algn="l">
              <a:buNone/>
              <a:defRPr sz="1485" b="0">
                <a:solidFill>
                  <a:srgbClr val="19324D"/>
                </a:solidFill>
                <a:latin typeface="Arial"/>
                <a:ea typeface="Arial"/>
                <a:cs typeface="Arial"/>
              </a:defRPr>
            </a:lvl9pPr>
          </a:lstStyle>
          <a:p xmlns:a="http://schemas.openxmlformats.org/drawingml/2006/main">
            <a:pPr algn="l">
              <a:lnSpc>
                <a:spcPct val="112000"/>
              </a:lnSpc>
              <a:buNone/>
              <a:defRPr sz="1485" b="0">
                <a:solidFill>
                  <a:srgbClr val="19324D"/>
                </a:solidFill>
                <a:latin typeface="Arial"/>
                <a:ea typeface="Arial"/>
                <a:cs typeface="Arial"/>
              </a:defRPr>
            </a:pPr>
            <a:r>
              <a:rPr sz="1485" b="0">
                <a:solidFill>
                  <a:srgbClr val="19324D"/>
                </a:solidFill>
                <a:latin typeface="Arial"/>
                <a:ea typeface="Arial"/>
                <a:cs typeface="Arial"/>
              </a:rPr>
              <a:t>avg,x</a:t>
            </a:r>
          </a:p>
        </p:txBody>
      </p:sp>
      <p:sp>
        <p:nvSpPr>
          <p:cNvPr id="30" name="math-15-2">
            <a:extLst xmlns:a="http://schemas.openxmlformats.org/drawingml/2006/main">
              <a:ext uri="{FF2B5EF4-FFF2-40B4-BE49-F238E27FC236}">
                <a16:creationId xmlns:a16="http://schemas.microsoft.com/office/drawing/2014/main" id="{B7FE9E1F-B92D-4BF1-AF44-F4F1A0F3E0F1}"/>
              </a:ext>
            </a:extLst>
          </p:cNvPr>
          <p:cNvSpPr>
            <a:spLocks xmlns:a="http://schemas.openxmlformats.org/drawingml/2006/main" noGrp="1"/>
          </p:cNvSpPr>
          <p:nvPr/>
        </p:nvSpPr>
        <p:spPr>
          <a:xfrm xmlns:a="http://schemas.openxmlformats.org/drawingml/2006/main">
            <a:off x="5943600" y="2352675"/>
            <a:ext cx="2279618"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9324D"/>
                </a:solidFill>
                <a:latin typeface="Arial"/>
                <a:ea typeface="Arial"/>
                <a:cs typeface="Arial"/>
              </a:defRPr>
            </a:defPPr>
            <a:lvl1pPr algn="l">
              <a:buNone/>
              <a:defRPr sz="2250" b="0">
                <a:solidFill>
                  <a:srgbClr val="19324D"/>
                </a:solidFill>
                <a:latin typeface="Arial"/>
                <a:ea typeface="Arial"/>
                <a:cs typeface="Arial"/>
              </a:defRPr>
            </a:lvl1pPr>
            <a:lvl2pPr algn="l">
              <a:buNone/>
              <a:defRPr sz="2250" b="0">
                <a:solidFill>
                  <a:srgbClr val="19324D"/>
                </a:solidFill>
                <a:latin typeface="Arial"/>
                <a:ea typeface="Arial"/>
                <a:cs typeface="Arial"/>
              </a:defRPr>
            </a:lvl2pPr>
            <a:lvl3pPr algn="l">
              <a:buNone/>
              <a:defRPr sz="2250" b="0">
                <a:solidFill>
                  <a:srgbClr val="19324D"/>
                </a:solidFill>
                <a:latin typeface="Arial"/>
                <a:ea typeface="Arial"/>
                <a:cs typeface="Arial"/>
              </a:defRPr>
            </a:lvl3pPr>
            <a:lvl4pPr algn="l">
              <a:buNone/>
              <a:defRPr sz="2250" b="0">
                <a:solidFill>
                  <a:srgbClr val="19324D"/>
                </a:solidFill>
                <a:latin typeface="Arial"/>
                <a:ea typeface="Arial"/>
                <a:cs typeface="Arial"/>
              </a:defRPr>
            </a:lvl4pPr>
            <a:lvl5pPr algn="l">
              <a:buNone/>
              <a:defRPr sz="2250" b="0">
                <a:solidFill>
                  <a:srgbClr val="19324D"/>
                </a:solidFill>
                <a:latin typeface="Arial"/>
                <a:ea typeface="Arial"/>
                <a:cs typeface="Arial"/>
              </a:defRPr>
            </a:lvl5pPr>
            <a:lvl6pPr algn="l">
              <a:buNone/>
              <a:defRPr sz="2250" b="0">
                <a:solidFill>
                  <a:srgbClr val="19324D"/>
                </a:solidFill>
                <a:latin typeface="Arial"/>
                <a:ea typeface="Arial"/>
                <a:cs typeface="Arial"/>
              </a:defRPr>
            </a:lvl6pPr>
            <a:lvl7pPr algn="l">
              <a:buNone/>
              <a:defRPr sz="2250" b="0">
                <a:solidFill>
                  <a:srgbClr val="19324D"/>
                </a:solidFill>
                <a:latin typeface="Arial"/>
                <a:ea typeface="Arial"/>
                <a:cs typeface="Arial"/>
              </a:defRPr>
            </a:lvl7pPr>
            <a:lvl8pPr algn="l">
              <a:buNone/>
              <a:defRPr sz="2250" b="0">
                <a:solidFill>
                  <a:srgbClr val="19324D"/>
                </a:solidFill>
                <a:latin typeface="Arial"/>
                <a:ea typeface="Arial"/>
                <a:cs typeface="Arial"/>
              </a:defRPr>
            </a:lvl8pPr>
            <a:lvl9pPr algn="l">
              <a:buNone/>
              <a:defRPr sz="2250" b="0">
                <a:solidFill>
                  <a:srgbClr val="19324D"/>
                </a:solidFill>
                <a:latin typeface="Arial"/>
                <a:ea typeface="Arial"/>
                <a:cs typeface="Arial"/>
              </a:defRPr>
            </a:lvl9pPr>
          </a:lstStyle>
          <a:p xmlns:a="http://schemas.openxmlformats.org/drawingml/2006/main">
            <a:pPr algn="l">
              <a:lnSpc>
                <a:spcPct val="112000"/>
              </a:lnSpc>
              <a:buNone/>
              <a:defRPr sz="2250" b="0">
                <a:solidFill>
                  <a:srgbClr val="19324D"/>
                </a:solidFill>
                <a:latin typeface="Arial"/>
                <a:ea typeface="Arial"/>
                <a:cs typeface="Arial"/>
              </a:defRPr>
            </a:pPr>
            <a:r>
              <a:rPr sz="2250" b="0">
                <a:solidFill>
                  <a:srgbClr val="19324D"/>
                </a:solidFill>
                <a:latin typeface="Arial"/>
                <a:ea typeface="Arial"/>
                <a:cs typeface="Arial"/>
              </a:rPr>
              <a:t> = (−4.0 − 8.0)/6.0</a:t>
            </a:r>
          </a:p>
        </p:txBody>
      </p:sp>
      <p:sp>
        <p:nvSpPr>
          <p:cNvPr id="31" name="math-16-0">
            <a:extLst xmlns:a="http://schemas.openxmlformats.org/drawingml/2006/main">
              <a:ext uri="{FF2B5EF4-FFF2-40B4-BE49-F238E27FC236}">
                <a16:creationId xmlns:a16="http://schemas.microsoft.com/office/drawing/2014/main" id="{0249405F-23A7-474A-8149-D4FCC4379CDD}"/>
              </a:ext>
            </a:extLst>
          </p:cNvPr>
          <p:cNvSpPr>
            <a:spLocks xmlns:a="http://schemas.openxmlformats.org/drawingml/2006/main" noGrp="1"/>
          </p:cNvSpPr>
          <p:nvPr/>
        </p:nvSpPr>
        <p:spPr>
          <a:xfrm xmlns:a="http://schemas.openxmlformats.org/drawingml/2006/main">
            <a:off x="5334000" y="2952750"/>
            <a:ext cx="1541526"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9324D"/>
                </a:solidFill>
                <a:latin typeface="Arial"/>
                <a:ea typeface="Arial"/>
                <a:cs typeface="Arial"/>
              </a:defRPr>
            </a:defPPr>
            <a:lvl1pPr algn="l">
              <a:buNone/>
              <a:defRPr sz="2400" b="0">
                <a:solidFill>
                  <a:srgbClr val="19324D"/>
                </a:solidFill>
                <a:latin typeface="Arial"/>
                <a:ea typeface="Arial"/>
                <a:cs typeface="Arial"/>
              </a:defRPr>
            </a:lvl1pPr>
            <a:lvl2pPr algn="l">
              <a:buNone/>
              <a:defRPr sz="2400" b="0">
                <a:solidFill>
                  <a:srgbClr val="19324D"/>
                </a:solidFill>
                <a:latin typeface="Arial"/>
                <a:ea typeface="Arial"/>
                <a:cs typeface="Arial"/>
              </a:defRPr>
            </a:lvl2pPr>
            <a:lvl3pPr algn="l">
              <a:buNone/>
              <a:defRPr sz="2400" b="0">
                <a:solidFill>
                  <a:srgbClr val="19324D"/>
                </a:solidFill>
                <a:latin typeface="Arial"/>
                <a:ea typeface="Arial"/>
                <a:cs typeface="Arial"/>
              </a:defRPr>
            </a:lvl3pPr>
            <a:lvl4pPr algn="l">
              <a:buNone/>
              <a:defRPr sz="2400" b="0">
                <a:solidFill>
                  <a:srgbClr val="19324D"/>
                </a:solidFill>
                <a:latin typeface="Arial"/>
                <a:ea typeface="Arial"/>
                <a:cs typeface="Arial"/>
              </a:defRPr>
            </a:lvl4pPr>
            <a:lvl5pPr algn="l">
              <a:buNone/>
              <a:defRPr sz="2400" b="0">
                <a:solidFill>
                  <a:srgbClr val="19324D"/>
                </a:solidFill>
                <a:latin typeface="Arial"/>
                <a:ea typeface="Arial"/>
                <a:cs typeface="Arial"/>
              </a:defRPr>
            </a:lvl5pPr>
            <a:lvl6pPr algn="l">
              <a:buNone/>
              <a:defRPr sz="2400" b="0">
                <a:solidFill>
                  <a:srgbClr val="19324D"/>
                </a:solidFill>
                <a:latin typeface="Arial"/>
                <a:ea typeface="Arial"/>
                <a:cs typeface="Arial"/>
              </a:defRPr>
            </a:lvl6pPr>
            <a:lvl7pPr algn="l">
              <a:buNone/>
              <a:defRPr sz="2400" b="0">
                <a:solidFill>
                  <a:srgbClr val="19324D"/>
                </a:solidFill>
                <a:latin typeface="Arial"/>
                <a:ea typeface="Arial"/>
                <a:cs typeface="Arial"/>
              </a:defRPr>
            </a:lvl7pPr>
            <a:lvl8pPr algn="l">
              <a:buNone/>
              <a:defRPr sz="2400" b="0">
                <a:solidFill>
                  <a:srgbClr val="19324D"/>
                </a:solidFill>
                <a:latin typeface="Arial"/>
                <a:ea typeface="Arial"/>
                <a:cs typeface="Arial"/>
              </a:defRPr>
            </a:lvl8pPr>
            <a:lvl9pPr algn="l">
              <a:buNone/>
              <a:defRPr sz="2400" b="0">
                <a:solidFill>
                  <a:srgbClr val="19324D"/>
                </a:solidFill>
                <a:latin typeface="Arial"/>
                <a:ea typeface="Arial"/>
                <a:cs typeface="Arial"/>
              </a:defRPr>
            </a:lvl9pPr>
          </a:lstStyle>
          <a:p xmlns:a="http://schemas.openxmlformats.org/drawingml/2006/main">
            <a:pPr algn="l">
              <a:lnSpc>
                <a:spcPct val="112000"/>
              </a:lnSpc>
              <a:buNone/>
              <a:defRPr sz="2400" b="0">
                <a:solidFill>
                  <a:srgbClr val="19324D"/>
                </a:solidFill>
                <a:latin typeface="Arial"/>
                <a:ea typeface="Arial"/>
                <a:cs typeface="Arial"/>
              </a:defRPr>
            </a:pPr>
            <a:r>
              <a:rPr sz="2400" b="0">
                <a:solidFill>
                  <a:srgbClr val="19324D"/>
                </a:solidFill>
                <a:latin typeface="Arial"/>
                <a:ea typeface="Arial"/>
                <a:cs typeface="Arial"/>
              </a:rPr>
              <a:t>= −2.0 m/s²</a:t>
            </a:r>
          </a:p>
        </p:txBody>
      </p:sp>
      <p:sp>
        <p:nvSpPr>
          <p:cNvPr id="32" name="answer-part-b">
            <a:extLst xmlns:a="http://schemas.openxmlformats.org/drawingml/2006/main">
              <a:ext uri="{FF2B5EF4-FFF2-40B4-BE49-F238E27FC236}">
                <a16:creationId xmlns:a16="http://schemas.microsoft.com/office/drawing/2014/main" id="{EBB83F2A-A60D-46D2-85B4-823C8A673431}"/>
              </a:ext>
            </a:extLst>
          </p:cNvPr>
          <p:cNvSpPr>
            <a:spLocks xmlns:a="http://schemas.openxmlformats.org/drawingml/2006/main" noGrp="1"/>
          </p:cNvSpPr>
          <p:nvPr/>
        </p:nvSpPr>
        <p:spPr>
          <a:xfrm xmlns:a="http://schemas.openxmlformats.org/drawingml/2006/main">
            <a:off x="5334000" y="38766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Two stages of the motion</a:t>
            </a:r>
          </a:p>
        </p:txBody>
      </p:sp>
      <p:sp>
        <p:nvSpPr>
          <p:cNvPr id="33" name="body">
            <a:extLst xmlns:a="http://schemas.openxmlformats.org/drawingml/2006/main">
              <a:ext uri="{FF2B5EF4-FFF2-40B4-BE49-F238E27FC236}">
                <a16:creationId xmlns:a16="http://schemas.microsoft.com/office/drawing/2014/main" id="{0D6DA57F-D320-40E5-BA6D-16B5DD86A958}"/>
              </a:ext>
            </a:extLst>
          </p:cNvPr>
          <p:cNvSpPr>
            <a:spLocks xmlns:a="http://schemas.openxmlformats.org/drawingml/2006/main" noGrp="1"/>
          </p:cNvSpPr>
          <p:nvPr/>
        </p:nvSpPr>
        <p:spPr>
          <a:xfrm xmlns:a="http://schemas.openxmlformats.org/drawingml/2006/main">
            <a:off x="5334000" y="4295775"/>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It slows while moving right, then speeds up while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moving left.</a:t>
            </a:r>
          </a:p>
        </p:txBody>
      </p:sp>
      <p:sp>
        <p:nvSpPr>
          <p:cNvPr id="34" name="answer-part-c">
            <a:extLst xmlns:a="http://schemas.openxmlformats.org/drawingml/2006/main">
              <a:ext uri="{FF2B5EF4-FFF2-40B4-BE49-F238E27FC236}">
                <a16:creationId xmlns:a16="http://schemas.microsoft.com/office/drawing/2014/main" id="{0DDC1048-D9A2-4B20-BE2E-0EB38A634784}"/>
              </a:ext>
            </a:extLst>
          </p:cNvPr>
          <p:cNvSpPr>
            <a:spLocks xmlns:a="http://schemas.openxmlformats.org/drawingml/2006/main" noGrp="1"/>
          </p:cNvSpPr>
          <p:nvPr/>
        </p:nvSpPr>
        <p:spPr>
          <a:xfrm xmlns:a="http://schemas.openxmlformats.org/drawingml/2006/main">
            <a:off x="5334000" y="534352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Instantaneous rest during a turn</a:t>
            </a:r>
          </a:p>
        </p:txBody>
      </p:sp>
      <p:sp>
        <p:nvSpPr>
          <p:cNvPr id="35" name="body">
            <a:extLst xmlns:a="http://schemas.openxmlformats.org/drawingml/2006/main">
              <a:ext uri="{FF2B5EF4-FFF2-40B4-BE49-F238E27FC236}">
                <a16:creationId xmlns:a16="http://schemas.microsoft.com/office/drawing/2014/main" id="{431FFD53-E44E-4E61-A9E0-6A288247EFB0}"/>
              </a:ext>
            </a:extLst>
          </p:cNvPr>
          <p:cNvSpPr>
            <a:spLocks xmlns:a="http://schemas.openxmlformats.org/drawingml/2006/main" noGrp="1"/>
          </p:cNvSpPr>
          <p:nvPr/>
        </p:nvSpPr>
        <p:spPr>
          <a:xfrm xmlns:a="http://schemas.openxmlformats.org/drawingml/2006/main">
            <a:off x="5334000" y="57531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No. The constant acceleration remains −2.0 m/s².</a:t>
            </a:r>
          </a:p>
        </p:txBody>
      </p:sp>
    </p:spTree>
    <p:extLst>
      <p:ext uri="{BB962C8B-B14F-4D97-AF65-F5344CB8AC3E}">
        <p14:creationId xmlns:p14="http://schemas.microsoft.com/office/powerpoint/2010/main" val="59632250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Average and instantaneous values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8  /  Concept</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23</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8</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9683CFC4-22BA-49E3-A125-4D87C21EABFC}"/>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92AF72BB-0E9E-4BBB-AF8D-02C1A5A0AFBF}"/>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KEY TERMS</a:t>
            </a:r>
          </a:p>
        </p:txBody>
      </p:sp>
      <p:sp>
        <p:nvSpPr>
          <p:cNvPr id="24" name="body">
            <a:extLst xmlns:a="http://schemas.openxmlformats.org/drawingml/2006/main">
              <a:ext uri="{FF2B5EF4-FFF2-40B4-BE49-F238E27FC236}">
                <a16:creationId xmlns:a16="http://schemas.microsoft.com/office/drawing/2014/main" id="{91988AFB-AB7A-444D-BD28-C54FCA8C8E3C}"/>
              </a:ext>
            </a:extLst>
          </p:cNvPr>
          <p:cNvSpPr>
            <a:spLocks xmlns:a="http://schemas.openxmlformats.org/drawingml/2006/main" noGrp="1"/>
          </p:cNvSpPr>
          <p:nvPr/>
        </p:nvSpPr>
        <p:spPr>
          <a:xfrm xmlns:a="http://schemas.openxmlformats.org/drawingml/2006/main">
            <a:off x="952500" y="2390775"/>
            <a:ext cx="3657600" cy="4686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9324D"/>
                </a:solidFill>
                <a:latin typeface="Arial"/>
                <a:ea typeface="Arial"/>
                <a:cs typeface="Arial"/>
              </a:defRPr>
            </a:defPPr>
            <a:lvl1pPr algn="l">
              <a:buNone/>
              <a:defRPr sz="2400" b="1">
                <a:solidFill>
                  <a:srgbClr val="19324D"/>
                </a:solidFill>
                <a:latin typeface="Arial"/>
                <a:ea typeface="Arial"/>
                <a:cs typeface="Arial"/>
              </a:defRPr>
            </a:lvl1pPr>
            <a:lvl2pPr algn="l">
              <a:buNone/>
              <a:defRPr sz="2400" b="1">
                <a:solidFill>
                  <a:srgbClr val="19324D"/>
                </a:solidFill>
                <a:latin typeface="Arial"/>
                <a:ea typeface="Arial"/>
                <a:cs typeface="Arial"/>
              </a:defRPr>
            </a:lvl2pPr>
            <a:lvl3pPr algn="l">
              <a:buNone/>
              <a:defRPr sz="2400" b="1">
                <a:solidFill>
                  <a:srgbClr val="19324D"/>
                </a:solidFill>
                <a:latin typeface="Arial"/>
                <a:ea typeface="Arial"/>
                <a:cs typeface="Arial"/>
              </a:defRPr>
            </a:lvl3pPr>
            <a:lvl4pPr algn="l">
              <a:buNone/>
              <a:defRPr sz="2400" b="1">
                <a:solidFill>
                  <a:srgbClr val="19324D"/>
                </a:solidFill>
                <a:latin typeface="Arial"/>
                <a:ea typeface="Arial"/>
                <a:cs typeface="Arial"/>
              </a:defRPr>
            </a:lvl4pPr>
            <a:lvl5pPr algn="l">
              <a:buNone/>
              <a:defRPr sz="2400" b="1">
                <a:solidFill>
                  <a:srgbClr val="19324D"/>
                </a:solidFill>
                <a:latin typeface="Arial"/>
                <a:ea typeface="Arial"/>
                <a:cs typeface="Arial"/>
              </a:defRPr>
            </a:lvl5pPr>
            <a:lvl6pPr algn="l">
              <a:buNone/>
              <a:defRPr sz="2400" b="1">
                <a:solidFill>
                  <a:srgbClr val="19324D"/>
                </a:solidFill>
                <a:latin typeface="Arial"/>
                <a:ea typeface="Arial"/>
                <a:cs typeface="Arial"/>
              </a:defRPr>
            </a:lvl6pPr>
            <a:lvl7pPr algn="l">
              <a:buNone/>
              <a:defRPr sz="2400" b="1">
                <a:solidFill>
                  <a:srgbClr val="19324D"/>
                </a:solidFill>
                <a:latin typeface="Arial"/>
                <a:ea typeface="Arial"/>
                <a:cs typeface="Arial"/>
              </a:defRPr>
            </a:lvl7pPr>
            <a:lvl8pPr algn="l">
              <a:buNone/>
              <a:defRPr sz="2400" b="1">
                <a:solidFill>
                  <a:srgbClr val="19324D"/>
                </a:solidFill>
                <a:latin typeface="Arial"/>
                <a:ea typeface="Arial"/>
                <a:cs typeface="Arial"/>
              </a:defRPr>
            </a:lvl8pPr>
            <a:lvl9pPr algn="l">
              <a:buNone/>
              <a:defRPr sz="2400" b="1">
                <a:solidFill>
                  <a:srgbClr val="19324D"/>
                </a:solidFill>
                <a:latin typeface="Arial"/>
                <a:ea typeface="Arial"/>
                <a:cs typeface="Arial"/>
              </a:defRPr>
            </a:lvl9pPr>
          </a:lstStyle>
          <a:p xmlns:a="http://schemas.openxmlformats.org/drawingml/2006/main">
            <a:pPr algn="l">
              <a:lnSpc>
                <a:spcPct val="112000"/>
              </a:lnSpc>
              <a:buNone/>
              <a:defRPr sz="2400" b="1">
                <a:solidFill>
                  <a:srgbClr val="19324D"/>
                </a:solidFill>
                <a:latin typeface="Arial"/>
                <a:ea typeface="Arial"/>
                <a:cs typeface="Arial"/>
              </a:defRPr>
            </a:pPr>
            <a:r>
              <a:rPr sz="2400" b="1">
                <a:solidFill>
                  <a:srgbClr val="19324D"/>
                </a:solidFill>
                <a:latin typeface="Arial"/>
                <a:ea typeface="Arial"/>
                <a:cs typeface="Arial"/>
              </a:rPr>
              <a:t>Average</a:t>
            </a:r>
          </a:p>
        </p:txBody>
      </p:sp>
      <p:sp>
        <p:nvSpPr>
          <p:cNvPr id="25" name="body">
            <a:extLst xmlns:a="http://schemas.openxmlformats.org/drawingml/2006/main">
              <a:ext uri="{FF2B5EF4-FFF2-40B4-BE49-F238E27FC236}">
                <a16:creationId xmlns:a16="http://schemas.microsoft.com/office/drawing/2014/main" id="{92FB8687-3F05-433C-93D4-DB97011B22E2}"/>
              </a:ext>
            </a:extLst>
          </p:cNvPr>
          <p:cNvSpPr>
            <a:spLocks xmlns:a="http://schemas.openxmlformats.org/drawingml/2006/main" noGrp="1"/>
          </p:cNvSpPr>
          <p:nvPr/>
        </p:nvSpPr>
        <p:spPr>
          <a:xfrm xmlns:a="http://schemas.openxmlformats.org/drawingml/2006/main">
            <a:off x="952500" y="2914650"/>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Describes a time interval.</a:t>
            </a:r>
          </a:p>
        </p:txBody>
      </p:sp>
      <p:sp>
        <p:nvSpPr>
          <p:cNvPr id="26" name="body">
            <a:extLst xmlns:a="http://schemas.openxmlformats.org/drawingml/2006/main">
              <a:ext uri="{FF2B5EF4-FFF2-40B4-BE49-F238E27FC236}">
                <a16:creationId xmlns:a16="http://schemas.microsoft.com/office/drawing/2014/main" id="{3F59A1B2-F6A4-4F9E-B37D-DBB69AE07D90}"/>
              </a:ext>
            </a:extLst>
          </p:cNvPr>
          <p:cNvSpPr>
            <a:spLocks xmlns:a="http://schemas.openxmlformats.org/drawingml/2006/main" noGrp="1"/>
          </p:cNvSpPr>
          <p:nvPr/>
        </p:nvSpPr>
        <p:spPr>
          <a:xfrm xmlns:a="http://schemas.openxmlformats.org/drawingml/2006/main">
            <a:off x="952500" y="4229100"/>
            <a:ext cx="3657600" cy="4686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9324D"/>
                </a:solidFill>
                <a:latin typeface="Arial"/>
                <a:ea typeface="Arial"/>
                <a:cs typeface="Arial"/>
              </a:defRPr>
            </a:defPPr>
            <a:lvl1pPr algn="l">
              <a:buNone/>
              <a:defRPr sz="2400" b="1">
                <a:solidFill>
                  <a:srgbClr val="19324D"/>
                </a:solidFill>
                <a:latin typeface="Arial"/>
                <a:ea typeface="Arial"/>
                <a:cs typeface="Arial"/>
              </a:defRPr>
            </a:lvl1pPr>
            <a:lvl2pPr algn="l">
              <a:buNone/>
              <a:defRPr sz="2400" b="1">
                <a:solidFill>
                  <a:srgbClr val="19324D"/>
                </a:solidFill>
                <a:latin typeface="Arial"/>
                <a:ea typeface="Arial"/>
                <a:cs typeface="Arial"/>
              </a:defRPr>
            </a:lvl2pPr>
            <a:lvl3pPr algn="l">
              <a:buNone/>
              <a:defRPr sz="2400" b="1">
                <a:solidFill>
                  <a:srgbClr val="19324D"/>
                </a:solidFill>
                <a:latin typeface="Arial"/>
                <a:ea typeface="Arial"/>
                <a:cs typeface="Arial"/>
              </a:defRPr>
            </a:lvl3pPr>
            <a:lvl4pPr algn="l">
              <a:buNone/>
              <a:defRPr sz="2400" b="1">
                <a:solidFill>
                  <a:srgbClr val="19324D"/>
                </a:solidFill>
                <a:latin typeface="Arial"/>
                <a:ea typeface="Arial"/>
                <a:cs typeface="Arial"/>
              </a:defRPr>
            </a:lvl4pPr>
            <a:lvl5pPr algn="l">
              <a:buNone/>
              <a:defRPr sz="2400" b="1">
                <a:solidFill>
                  <a:srgbClr val="19324D"/>
                </a:solidFill>
                <a:latin typeface="Arial"/>
                <a:ea typeface="Arial"/>
                <a:cs typeface="Arial"/>
              </a:defRPr>
            </a:lvl5pPr>
            <a:lvl6pPr algn="l">
              <a:buNone/>
              <a:defRPr sz="2400" b="1">
                <a:solidFill>
                  <a:srgbClr val="19324D"/>
                </a:solidFill>
                <a:latin typeface="Arial"/>
                <a:ea typeface="Arial"/>
                <a:cs typeface="Arial"/>
              </a:defRPr>
            </a:lvl6pPr>
            <a:lvl7pPr algn="l">
              <a:buNone/>
              <a:defRPr sz="2400" b="1">
                <a:solidFill>
                  <a:srgbClr val="19324D"/>
                </a:solidFill>
                <a:latin typeface="Arial"/>
                <a:ea typeface="Arial"/>
                <a:cs typeface="Arial"/>
              </a:defRPr>
            </a:lvl7pPr>
            <a:lvl8pPr algn="l">
              <a:buNone/>
              <a:defRPr sz="2400" b="1">
                <a:solidFill>
                  <a:srgbClr val="19324D"/>
                </a:solidFill>
                <a:latin typeface="Arial"/>
                <a:ea typeface="Arial"/>
                <a:cs typeface="Arial"/>
              </a:defRPr>
            </a:lvl8pPr>
            <a:lvl9pPr algn="l">
              <a:buNone/>
              <a:defRPr sz="2400" b="1">
                <a:solidFill>
                  <a:srgbClr val="19324D"/>
                </a:solidFill>
                <a:latin typeface="Arial"/>
                <a:ea typeface="Arial"/>
                <a:cs typeface="Arial"/>
              </a:defRPr>
            </a:lvl9pPr>
          </a:lstStyle>
          <a:p xmlns:a="http://schemas.openxmlformats.org/drawingml/2006/main">
            <a:pPr algn="l">
              <a:lnSpc>
                <a:spcPct val="112000"/>
              </a:lnSpc>
              <a:buNone/>
              <a:defRPr sz="2400" b="1">
                <a:solidFill>
                  <a:srgbClr val="19324D"/>
                </a:solidFill>
                <a:latin typeface="Arial"/>
                <a:ea typeface="Arial"/>
                <a:cs typeface="Arial"/>
              </a:defRPr>
            </a:pPr>
            <a:r>
              <a:rPr sz="2400" b="1">
                <a:solidFill>
                  <a:srgbClr val="19324D"/>
                </a:solidFill>
                <a:latin typeface="Arial"/>
                <a:ea typeface="Arial"/>
                <a:cs typeface="Arial"/>
              </a:rPr>
              <a:t>Instantaneous</a:t>
            </a:r>
          </a:p>
        </p:txBody>
      </p:sp>
      <p:sp>
        <p:nvSpPr>
          <p:cNvPr id="27" name="body">
            <a:extLst xmlns:a="http://schemas.openxmlformats.org/drawingml/2006/main">
              <a:ext uri="{FF2B5EF4-FFF2-40B4-BE49-F238E27FC236}">
                <a16:creationId xmlns:a16="http://schemas.microsoft.com/office/drawing/2014/main" id="{2466296F-5F08-4935-B910-C49AC0B390B2}"/>
              </a:ext>
            </a:extLst>
          </p:cNvPr>
          <p:cNvSpPr>
            <a:spLocks xmlns:a="http://schemas.openxmlformats.org/drawingml/2006/main" noGrp="1"/>
          </p:cNvSpPr>
          <p:nvPr/>
        </p:nvSpPr>
        <p:spPr>
          <a:xfrm xmlns:a="http://schemas.openxmlformats.org/drawingml/2006/main">
            <a:off x="952500" y="4752975"/>
            <a:ext cx="3657600" cy="4300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Describes one moment.</a:t>
            </a:r>
          </a:p>
        </p:txBody>
      </p:sp>
      <p:sp>
        <p:nvSpPr>
          <p:cNvPr id="28" name="section-heading">
            <a:extLst xmlns:a="http://schemas.openxmlformats.org/drawingml/2006/main">
              <a:ext uri="{FF2B5EF4-FFF2-40B4-BE49-F238E27FC236}">
                <a16:creationId xmlns:a16="http://schemas.microsoft.com/office/drawing/2014/main" id="{E2A2EED6-FF3D-4D8E-89CB-4EBDC57E13CD}"/>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Instantaneous velocity</a:t>
            </a:r>
          </a:p>
        </p:txBody>
      </p:sp>
      <p:sp>
        <p:nvSpPr>
          <p:cNvPr id="29" name="body">
            <a:extLst xmlns:a="http://schemas.openxmlformats.org/drawingml/2006/main">
              <a:ext uri="{FF2B5EF4-FFF2-40B4-BE49-F238E27FC236}">
                <a16:creationId xmlns:a16="http://schemas.microsoft.com/office/drawing/2014/main" id="{77F46AA6-CDB9-4F4F-A39A-C42E78266066}"/>
              </a:ext>
            </a:extLst>
          </p:cNvPr>
          <p:cNvSpPr>
            <a:spLocks xmlns:a="http://schemas.openxmlformats.org/drawingml/2006/main" noGrp="1"/>
          </p:cNvSpPr>
          <p:nvPr/>
        </p:nvSpPr>
        <p:spPr>
          <a:xfrm xmlns:a="http://schemas.openxmlformats.org/drawingml/2006/main">
            <a:off x="5334000" y="234315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An average velocity over a very small time interval</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approximates the velocity at a nearby instant.</a:t>
            </a:r>
          </a:p>
        </p:txBody>
      </p:sp>
      <p:sp>
        <p:nvSpPr>
          <p:cNvPr id="30" name="section-heading">
            <a:extLst xmlns:a="http://schemas.openxmlformats.org/drawingml/2006/main">
              <a:ext uri="{FF2B5EF4-FFF2-40B4-BE49-F238E27FC236}">
                <a16:creationId xmlns:a16="http://schemas.microsoft.com/office/drawing/2014/main" id="{F434E5C1-F385-42F6-8437-5C03B1E9C7DE}"/>
              </a:ext>
            </a:extLst>
          </p:cNvPr>
          <p:cNvSpPr>
            <a:spLocks xmlns:a="http://schemas.openxmlformats.org/drawingml/2006/main" noGrp="1"/>
          </p:cNvSpPr>
          <p:nvPr/>
        </p:nvSpPr>
        <p:spPr>
          <a:xfrm xmlns:a="http://schemas.openxmlformats.org/drawingml/2006/main">
            <a:off x="5334000" y="39147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Instantaneous acceleration</a:t>
            </a:r>
          </a:p>
        </p:txBody>
      </p:sp>
      <p:sp>
        <p:nvSpPr>
          <p:cNvPr id="31" name="body">
            <a:extLst xmlns:a="http://schemas.openxmlformats.org/drawingml/2006/main">
              <a:ext uri="{FF2B5EF4-FFF2-40B4-BE49-F238E27FC236}">
                <a16:creationId xmlns:a16="http://schemas.microsoft.com/office/drawing/2014/main" id="{4C050AD5-F6E4-4A9B-9124-5F8FA7120BC0}"/>
              </a:ext>
            </a:extLst>
          </p:cNvPr>
          <p:cNvSpPr>
            <a:spLocks xmlns:a="http://schemas.openxmlformats.org/drawingml/2006/main" noGrp="1"/>
          </p:cNvSpPr>
          <p:nvPr/>
        </p:nvSpPr>
        <p:spPr>
          <a:xfrm xmlns:a="http://schemas.openxmlformats.org/drawingml/2006/main">
            <a:off x="5334000" y="4333875"/>
            <a:ext cx="6172200" cy="113728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An average acceleration over a very small time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interval approximates the acceleration at a nearby</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instant.</a:t>
            </a:r>
          </a:p>
        </p:txBody>
      </p:sp>
      <p:sp>
        <p:nvSpPr>
          <p:cNvPr id="32" name="body">
            <a:extLst xmlns:a="http://schemas.openxmlformats.org/drawingml/2006/main">
              <a:ext uri="{FF2B5EF4-FFF2-40B4-BE49-F238E27FC236}">
                <a16:creationId xmlns:a16="http://schemas.microsoft.com/office/drawing/2014/main" id="{DF672CBD-CED3-4D61-8863-614CD0984DA3}"/>
              </a:ext>
            </a:extLst>
          </p:cNvPr>
          <p:cNvSpPr>
            <a:spLocks xmlns:a="http://schemas.openxmlformats.org/drawingml/2006/main" noGrp="1"/>
          </p:cNvSpPr>
          <p:nvPr/>
        </p:nvSpPr>
        <p:spPr>
          <a:xfrm xmlns:a="http://schemas.openxmlformats.org/drawingml/2006/main">
            <a:off x="5334000" y="5572125"/>
            <a:ext cx="6172200" cy="3657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buNone/>
              <a:defRPr sz="1800" b="0">
                <a:solidFill>
                  <a:srgbClr val="19324D"/>
                </a:solidFill>
                <a:latin typeface="Arial"/>
                <a:ea typeface="Arial"/>
                <a:cs typeface="Arial"/>
              </a:defRPr>
            </a:lvl1pPr>
            <a:lvl2pPr algn="l">
              <a:buNone/>
              <a:defRPr sz="1800" b="0">
                <a:solidFill>
                  <a:srgbClr val="19324D"/>
                </a:solidFill>
                <a:latin typeface="Arial"/>
                <a:ea typeface="Arial"/>
                <a:cs typeface="Arial"/>
              </a:defRPr>
            </a:lvl2pPr>
            <a:lvl3pPr algn="l">
              <a:buNone/>
              <a:defRPr sz="1800" b="0">
                <a:solidFill>
                  <a:srgbClr val="19324D"/>
                </a:solidFill>
                <a:latin typeface="Arial"/>
                <a:ea typeface="Arial"/>
                <a:cs typeface="Arial"/>
              </a:defRPr>
            </a:lvl3pPr>
            <a:lvl4pPr algn="l">
              <a:buNone/>
              <a:defRPr sz="1800" b="0">
                <a:solidFill>
                  <a:srgbClr val="19324D"/>
                </a:solidFill>
                <a:latin typeface="Arial"/>
                <a:ea typeface="Arial"/>
                <a:cs typeface="Arial"/>
              </a:defRPr>
            </a:lvl4pPr>
            <a:lvl5pPr algn="l">
              <a:buNone/>
              <a:defRPr sz="1800" b="0">
                <a:solidFill>
                  <a:srgbClr val="19324D"/>
                </a:solidFill>
                <a:latin typeface="Arial"/>
                <a:ea typeface="Arial"/>
                <a:cs typeface="Arial"/>
              </a:defRPr>
            </a:lvl5pPr>
            <a:lvl6pPr algn="l">
              <a:buNone/>
              <a:defRPr sz="1800" b="0">
                <a:solidFill>
                  <a:srgbClr val="19324D"/>
                </a:solidFill>
                <a:latin typeface="Arial"/>
                <a:ea typeface="Arial"/>
                <a:cs typeface="Arial"/>
              </a:defRPr>
            </a:lvl6pPr>
            <a:lvl7pPr algn="l">
              <a:buNone/>
              <a:defRPr sz="1800" b="0">
                <a:solidFill>
                  <a:srgbClr val="19324D"/>
                </a:solidFill>
                <a:latin typeface="Arial"/>
                <a:ea typeface="Arial"/>
                <a:cs typeface="Arial"/>
              </a:defRPr>
            </a:lvl7pPr>
            <a:lvl8pPr algn="l">
              <a:buNone/>
              <a:defRPr sz="1800" b="0">
                <a:solidFill>
                  <a:srgbClr val="19324D"/>
                </a:solidFill>
                <a:latin typeface="Arial"/>
                <a:ea typeface="Arial"/>
                <a:cs typeface="Arial"/>
              </a:defRPr>
            </a:lvl8pPr>
            <a:lvl9pPr algn="l">
              <a:buNone/>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Assume smooth motion and accurate measurements.</a:t>
            </a:r>
          </a:p>
        </p:txBody>
      </p:sp>
    </p:spTree>
    <p:extLst>
      <p:ext uri="{BB962C8B-B14F-4D97-AF65-F5344CB8AC3E}">
        <p14:creationId xmlns:p14="http://schemas.microsoft.com/office/powerpoint/2010/main" val="59632250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Estimates over shorter time intervals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8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24</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8</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graphicFrame>
        <p:nvGraphicFramePr>
          <p:cNvPr id="22" name="">
            <a:extLst xmlns:a="http://schemas.openxmlformats.org/drawingml/2006/main">
              <a:ext uri="{FF2B5EF4-FFF2-40B4-BE49-F238E27FC236}">
                <a16:creationId xmlns:a16="http://schemas.microsoft.com/office/drawing/2014/main" id="{95CB8665-A160-4F6C-B440-B93508D34664}"/>
              </a:ext>
            </a:extLst>
          </p:cNvPr>
          <p:cNvGraphicFramePr/>
          <p:nvPr/>
        </p:nvGraphicFramePr>
        <p:xfrm>
          <a:off xmlns:a="http://schemas.openxmlformats.org/drawingml/2006/main" x="685800" y="2085975"/>
          <a:ext xmlns:a="http://schemas.openxmlformats.org/drawingml/2006/main" cx="5238750" cy="3143250"/>
        </p:xfrm>
        <a:graphic xmlns:a="http://schemas.openxmlformats.org/drawingml/2006/main">
          <a:graphicData uri="http://schemas.openxmlformats.org/drawingml/2006/table">
            <a:tbl>
              <a:tblPr/>
              <a:tblGrid>
                <a:gridCol w="1047750"/>
                <a:gridCol w="2047875"/>
                <a:gridCol w="2143125"/>
              </a:tblGrid>
              <a:tr h="628650">
                <a:tc>
                  <a:txBody>
                    <a:bodyPr lIns="95250" tIns="95250" rIns="95250" bIns="95250">
                      <a:noAutofit/>
                    </a:bodyPr>
                    <a:lstStyle/>
                    <a:p>
                      <a:pPr algn="ctr">
                        <a:buNone/>
                      </a:pPr>
                      <a:r>
                        <a:rPr sz="1800" b="1">
                          <a:solidFill>
                            <a:srgbClr val="19324D"/>
                          </a:solidFill>
                          <a:latin typeface="Arial"/>
                          <a:ea typeface="Arial"/>
                          <a:cs typeface="Arial"/>
                        </a:rPr>
                        <a:t>t / s</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ctr">
                        <a:buNone/>
                      </a:pPr>
                      <a:r>
                        <a:rPr sz="1800" b="1">
                          <a:solidFill>
                            <a:srgbClr val="19324D"/>
                          </a:solidFill>
                          <a:latin typeface="Arial"/>
                          <a:ea typeface="Arial"/>
                          <a:cs typeface="Arial"/>
                        </a:rPr>
                        <a:t>A: x / m</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ctr">
                        <a:buNone/>
                      </a:pPr>
                      <a:r>
                        <a:rPr sz="1800" b="1">
                          <a:solidFill>
                            <a:srgbClr val="19324D"/>
                          </a:solidFill>
                          <a:latin typeface="Arial"/>
                          <a:ea typeface="Arial"/>
                          <a:cs typeface="Arial"/>
                        </a:rPr>
                        <a:t>B: vₓ / m/s</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628650">
                <a:tc>
                  <a:txBody>
                    <a:bodyPr lIns="95250" tIns="95250" rIns="95250" bIns="95250">
                      <a:noAutofit/>
                    </a:bodyPr>
                    <a:lstStyle/>
                    <a:p>
                      <a:pPr algn="ctr">
                        <a:buNone/>
                      </a:pPr>
                      <a:r>
                        <a:rPr sz="1800" b="0">
                          <a:solidFill>
                            <a:srgbClr val="19324D"/>
                          </a:solidFill>
                          <a:latin typeface="Arial"/>
                          <a:ea typeface="Arial"/>
                          <a:cs typeface="Arial"/>
                        </a:rPr>
                        <a:t>2.00</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4.0000</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4.0000</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ctr">
                        <a:buNone/>
                      </a:pPr>
                      <a:r>
                        <a:rPr sz="1800" b="0">
                          <a:solidFill>
                            <a:srgbClr val="19324D"/>
                          </a:solidFill>
                          <a:latin typeface="Arial"/>
                          <a:ea typeface="Arial"/>
                          <a:cs typeface="Arial"/>
                        </a:rPr>
                        <a:t>2.01</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4.0401</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4.0401</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ctr">
                        <a:buNone/>
                      </a:pPr>
                      <a:r>
                        <a:rPr sz="1800" b="0">
                          <a:solidFill>
                            <a:srgbClr val="19324D"/>
                          </a:solidFill>
                          <a:latin typeface="Arial"/>
                          <a:ea typeface="Arial"/>
                          <a:cs typeface="Arial"/>
                        </a:rPr>
                        <a:t>2.10</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4.4100</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4.4100</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628650">
                <a:tc>
                  <a:txBody>
                    <a:bodyPr lIns="95250" tIns="95250" rIns="95250" bIns="95250">
                      <a:noAutofit/>
                    </a:bodyPr>
                    <a:lstStyle/>
                    <a:p>
                      <a:pPr algn="ctr">
                        <a:buNone/>
                      </a:pPr>
                      <a:r>
                        <a:rPr sz="1800" b="0">
                          <a:solidFill>
                            <a:srgbClr val="19324D"/>
                          </a:solidFill>
                          <a:latin typeface="Arial"/>
                          <a:ea typeface="Arial"/>
                          <a:cs typeface="Arial"/>
                        </a:rPr>
                        <a:t>3.00</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9.0000</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00" b="0">
                          <a:solidFill>
                            <a:srgbClr val="19324D"/>
                          </a:solidFill>
                          <a:latin typeface="Arial"/>
                          <a:ea typeface="Arial"/>
                          <a:cs typeface="Arial"/>
                        </a:rPr>
                        <a:t>9.0000</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body">
            <a:extLst xmlns:a="http://schemas.openxmlformats.org/drawingml/2006/main">
              <a:ext uri="{FF2B5EF4-FFF2-40B4-BE49-F238E27FC236}">
                <a16:creationId xmlns:a16="http://schemas.microsoft.com/office/drawing/2014/main" id="{3D2A642C-BFF1-4AB5-8769-6711405E80CE}"/>
              </a:ext>
            </a:extLst>
          </p:cNvPr>
          <p:cNvSpPr>
            <a:spLocks xmlns:a="http://schemas.openxmlformats.org/drawingml/2006/main" noGrp="1"/>
          </p:cNvSpPr>
          <p:nvPr/>
        </p:nvSpPr>
        <p:spPr>
          <a:xfrm xmlns:a="http://schemas.openxmlformats.org/drawingml/2006/main">
            <a:off x="685800" y="5514975"/>
            <a:ext cx="5238750" cy="6229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buNone/>
              <a:defRPr sz="1650" b="0">
                <a:solidFill>
                  <a:srgbClr val="5B6C7E"/>
                </a:solidFill>
                <a:latin typeface="Arial"/>
                <a:ea typeface="Arial"/>
                <a:cs typeface="Arial"/>
              </a:defRPr>
            </a:lvl1pPr>
            <a:lvl2pPr algn="l">
              <a:buNone/>
              <a:defRPr sz="1650" b="0">
                <a:solidFill>
                  <a:srgbClr val="5B6C7E"/>
                </a:solidFill>
                <a:latin typeface="Arial"/>
                <a:ea typeface="Arial"/>
                <a:cs typeface="Arial"/>
              </a:defRPr>
            </a:lvl2pPr>
            <a:lvl3pPr algn="l">
              <a:buNone/>
              <a:defRPr sz="1650" b="0">
                <a:solidFill>
                  <a:srgbClr val="5B6C7E"/>
                </a:solidFill>
                <a:latin typeface="Arial"/>
                <a:ea typeface="Arial"/>
                <a:cs typeface="Arial"/>
              </a:defRPr>
            </a:lvl3pPr>
            <a:lvl4pPr algn="l">
              <a:buNone/>
              <a:defRPr sz="1650" b="0">
                <a:solidFill>
                  <a:srgbClr val="5B6C7E"/>
                </a:solidFill>
                <a:latin typeface="Arial"/>
                <a:ea typeface="Arial"/>
                <a:cs typeface="Arial"/>
              </a:defRPr>
            </a:lvl4pPr>
            <a:lvl5pPr algn="l">
              <a:buNone/>
              <a:defRPr sz="1650" b="0">
                <a:solidFill>
                  <a:srgbClr val="5B6C7E"/>
                </a:solidFill>
                <a:latin typeface="Arial"/>
                <a:ea typeface="Arial"/>
                <a:cs typeface="Arial"/>
              </a:defRPr>
            </a:lvl5pPr>
            <a:lvl6pPr algn="l">
              <a:buNone/>
              <a:defRPr sz="1650" b="0">
                <a:solidFill>
                  <a:srgbClr val="5B6C7E"/>
                </a:solidFill>
                <a:latin typeface="Arial"/>
                <a:ea typeface="Arial"/>
                <a:cs typeface="Arial"/>
              </a:defRPr>
            </a:lvl6pPr>
            <a:lvl7pPr algn="l">
              <a:buNone/>
              <a:defRPr sz="1650" b="0">
                <a:solidFill>
                  <a:srgbClr val="5B6C7E"/>
                </a:solidFill>
                <a:latin typeface="Arial"/>
                <a:ea typeface="Arial"/>
                <a:cs typeface="Arial"/>
              </a:defRPr>
            </a:lvl7pPr>
            <a:lvl8pPr algn="l">
              <a:buNone/>
              <a:defRPr sz="1650" b="0">
                <a:solidFill>
                  <a:srgbClr val="5B6C7E"/>
                </a:solidFill>
                <a:latin typeface="Arial"/>
                <a:ea typeface="Arial"/>
                <a:cs typeface="Arial"/>
              </a:defRPr>
            </a:lvl8pPr>
            <a:lvl9pPr algn="l">
              <a:buNone/>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Two separate carts. Positive x points right.</a:t>
            </a:r>
          </a:p>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Assume smooth motion and negligible uncertainty.</a:t>
            </a:r>
          </a:p>
        </p:txBody>
      </p:sp>
      <p:sp>
        <p:nvSpPr>
          <p:cNvPr id="24" name="question-part-a">
            <a:extLst xmlns:a="http://schemas.openxmlformats.org/drawingml/2006/main">
              <a:ext uri="{FF2B5EF4-FFF2-40B4-BE49-F238E27FC236}">
                <a16:creationId xmlns:a16="http://schemas.microsoft.com/office/drawing/2014/main" id="{8E6E4212-D635-4DD3-8A79-82C121A514A4}"/>
              </a:ext>
            </a:extLst>
          </p:cNvPr>
          <p:cNvSpPr>
            <a:spLocks xmlns:a="http://schemas.openxmlformats.org/drawingml/2006/main" noGrp="1"/>
          </p:cNvSpPr>
          <p:nvPr/>
        </p:nvSpPr>
        <p:spPr>
          <a:xfrm xmlns:a="http://schemas.openxmlformats.org/drawingml/2006/main">
            <a:off x="6477000" y="1924050"/>
            <a:ext cx="5029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(a) Use 2.00–2.10 s to estimate cart A’s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instantaneous velocity near 2.00 s.</a:t>
            </a:r>
          </a:p>
        </p:txBody>
      </p:sp>
      <p:sp>
        <p:nvSpPr>
          <p:cNvPr id="25" name="question-part-b">
            <a:extLst xmlns:a="http://schemas.openxmlformats.org/drawingml/2006/main">
              <a:ext uri="{FF2B5EF4-FFF2-40B4-BE49-F238E27FC236}">
                <a16:creationId xmlns:a16="http://schemas.microsoft.com/office/drawing/2014/main" id="{A371D4BE-2DA3-4EFE-AE32-6319DC148E06}"/>
              </a:ext>
            </a:extLst>
          </p:cNvPr>
          <p:cNvSpPr>
            <a:spLocks xmlns:a="http://schemas.openxmlformats.org/drawingml/2006/main" noGrp="1"/>
          </p:cNvSpPr>
          <p:nvPr/>
        </p:nvSpPr>
        <p:spPr>
          <a:xfrm xmlns:a="http://schemas.openxmlformats.org/drawingml/2006/main">
            <a:off x="6477000" y="2913698"/>
            <a:ext cx="5029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(b) Use that interval to estimate cart B’s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instantaneous acceleration near 2.00 s.</a:t>
            </a:r>
          </a:p>
        </p:txBody>
      </p:sp>
      <p:sp>
        <p:nvSpPr>
          <p:cNvPr id="26" name="question-part-c">
            <a:extLst xmlns:a="http://schemas.openxmlformats.org/drawingml/2006/main">
              <a:ext uri="{FF2B5EF4-FFF2-40B4-BE49-F238E27FC236}">
                <a16:creationId xmlns:a16="http://schemas.microsoft.com/office/drawing/2014/main" id="{422D3F1D-6A82-47DB-AB05-274F888AF0CE}"/>
              </a:ext>
            </a:extLst>
          </p:cNvPr>
          <p:cNvSpPr>
            <a:spLocks xmlns:a="http://schemas.openxmlformats.org/drawingml/2006/main" noGrp="1"/>
          </p:cNvSpPr>
          <p:nvPr/>
        </p:nvSpPr>
        <p:spPr>
          <a:xfrm xmlns:a="http://schemas.openxmlformats.org/drawingml/2006/main">
            <a:off x="6477000" y="3903345"/>
            <a:ext cx="5029200" cy="14458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(c) The 0.01 s interval gives 4.01 in each</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respective unit. Which interval gives the</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better local estimate? Why is it still an</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estimate?</a:t>
            </a:r>
          </a:p>
        </p:txBody>
      </p:sp>
    </p:spTree>
    <p:extLst>
      <p:ext uri="{BB962C8B-B14F-4D97-AF65-F5344CB8AC3E}">
        <p14:creationId xmlns:p14="http://schemas.microsoft.com/office/powerpoint/2010/main" val="59632250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Estimates over shorter time intervals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8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25</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8</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AE5A5D2A-375A-46EC-9B62-80EF17495F13}"/>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04ECDC79-262A-4989-9222-040AB521E423}"/>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D7545603-0AC5-4DA7-A73E-8A182C207FCC}"/>
              </a:ext>
            </a:extLst>
          </p:cNvPr>
          <p:cNvSpPr>
            <a:spLocks xmlns:a="http://schemas.openxmlformats.org/drawingml/2006/main" noGrp="1"/>
          </p:cNvSpPr>
          <p:nvPr/>
        </p:nvSpPr>
        <p:spPr>
          <a:xfrm xmlns:a="http://schemas.openxmlformats.org/drawingml/2006/main">
            <a:off x="952500" y="2476500"/>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buNone/>
              <a:defRPr sz="2100" b="1">
                <a:solidFill>
                  <a:srgbClr val="19324D"/>
                </a:solidFill>
                <a:latin typeface="Arial"/>
                <a:ea typeface="Arial"/>
                <a:cs typeface="Arial"/>
              </a:defRPr>
            </a:lvl1pPr>
            <a:lvl2pPr algn="l">
              <a:buNone/>
              <a:defRPr sz="2100" b="1">
                <a:solidFill>
                  <a:srgbClr val="19324D"/>
                </a:solidFill>
                <a:latin typeface="Arial"/>
                <a:ea typeface="Arial"/>
                <a:cs typeface="Arial"/>
              </a:defRPr>
            </a:lvl2pPr>
            <a:lvl3pPr algn="l">
              <a:buNone/>
              <a:defRPr sz="2100" b="1">
                <a:solidFill>
                  <a:srgbClr val="19324D"/>
                </a:solidFill>
                <a:latin typeface="Arial"/>
                <a:ea typeface="Arial"/>
                <a:cs typeface="Arial"/>
              </a:defRPr>
            </a:lvl3pPr>
            <a:lvl4pPr algn="l">
              <a:buNone/>
              <a:defRPr sz="2100" b="1">
                <a:solidFill>
                  <a:srgbClr val="19324D"/>
                </a:solidFill>
                <a:latin typeface="Arial"/>
                <a:ea typeface="Arial"/>
                <a:cs typeface="Arial"/>
              </a:defRPr>
            </a:lvl4pPr>
            <a:lvl5pPr algn="l">
              <a:buNone/>
              <a:defRPr sz="2100" b="1">
                <a:solidFill>
                  <a:srgbClr val="19324D"/>
                </a:solidFill>
                <a:latin typeface="Arial"/>
                <a:ea typeface="Arial"/>
                <a:cs typeface="Arial"/>
              </a:defRPr>
            </a:lvl5pPr>
            <a:lvl6pPr algn="l">
              <a:buNone/>
              <a:defRPr sz="2100" b="1">
                <a:solidFill>
                  <a:srgbClr val="19324D"/>
                </a:solidFill>
                <a:latin typeface="Arial"/>
                <a:ea typeface="Arial"/>
                <a:cs typeface="Arial"/>
              </a:defRPr>
            </a:lvl6pPr>
            <a:lvl7pPr algn="l">
              <a:buNone/>
              <a:defRPr sz="2100" b="1">
                <a:solidFill>
                  <a:srgbClr val="19324D"/>
                </a:solidFill>
                <a:latin typeface="Arial"/>
                <a:ea typeface="Arial"/>
                <a:cs typeface="Arial"/>
              </a:defRPr>
            </a:lvl7pPr>
            <a:lvl8pPr algn="l">
              <a:buNone/>
              <a:defRPr sz="2100" b="1">
                <a:solidFill>
                  <a:srgbClr val="19324D"/>
                </a:solidFill>
                <a:latin typeface="Arial"/>
                <a:ea typeface="Arial"/>
                <a:cs typeface="Arial"/>
              </a:defRPr>
            </a:lvl8pPr>
            <a:lvl9pPr algn="l">
              <a:buNone/>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A: velocity ≈ 4.10 m/s</a:t>
            </a:r>
          </a:p>
        </p:txBody>
      </p:sp>
      <p:sp>
        <p:nvSpPr>
          <p:cNvPr id="25" name="body">
            <a:extLst xmlns:a="http://schemas.openxmlformats.org/drawingml/2006/main">
              <a:ext uri="{FF2B5EF4-FFF2-40B4-BE49-F238E27FC236}">
                <a16:creationId xmlns:a16="http://schemas.microsoft.com/office/drawing/2014/main" id="{005481F1-A68C-445D-9965-2EE9D7313D30}"/>
              </a:ext>
            </a:extLst>
          </p:cNvPr>
          <p:cNvSpPr>
            <a:spLocks xmlns:a="http://schemas.openxmlformats.org/drawingml/2006/main" noGrp="1"/>
          </p:cNvSpPr>
          <p:nvPr/>
        </p:nvSpPr>
        <p:spPr>
          <a:xfrm xmlns:a="http://schemas.openxmlformats.org/drawingml/2006/main">
            <a:off x="952500" y="3352800"/>
            <a:ext cx="36576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acceleration ≈ 4.10 m/s²</a:t>
            </a:r>
          </a:p>
        </p:txBody>
      </p:sp>
      <p:sp>
        <p:nvSpPr>
          <p:cNvPr id="26" name="body">
            <a:extLst xmlns:a="http://schemas.openxmlformats.org/drawingml/2006/main">
              <a:ext uri="{FF2B5EF4-FFF2-40B4-BE49-F238E27FC236}">
                <a16:creationId xmlns:a16="http://schemas.microsoft.com/office/drawing/2014/main" id="{EE357A5A-FE5E-4F91-B066-EF32022ECF4A}"/>
              </a:ext>
            </a:extLst>
          </p:cNvPr>
          <p:cNvSpPr>
            <a:spLocks xmlns:a="http://schemas.openxmlformats.org/drawingml/2006/main" noGrp="1"/>
          </p:cNvSpPr>
          <p:nvPr/>
        </p:nvSpPr>
        <p:spPr>
          <a:xfrm xmlns:a="http://schemas.openxmlformats.org/drawingml/2006/main">
            <a:off x="952500" y="4562475"/>
            <a:ext cx="36576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0.01 s interval gives a</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more local estimate.</a:t>
            </a:r>
          </a:p>
        </p:txBody>
      </p:sp>
      <p:sp>
        <p:nvSpPr>
          <p:cNvPr id="27" name="answer-part-a">
            <a:extLst xmlns:a="http://schemas.openxmlformats.org/drawingml/2006/main">
              <a:ext uri="{FF2B5EF4-FFF2-40B4-BE49-F238E27FC236}">
                <a16:creationId xmlns:a16="http://schemas.microsoft.com/office/drawing/2014/main" id="{19991AA2-33CF-43F1-94FB-E23876EEA639}"/>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A position change per second</a:t>
            </a:r>
          </a:p>
        </p:txBody>
      </p:sp>
      <p:sp>
        <p:nvSpPr>
          <p:cNvPr id="28" name="body">
            <a:extLst xmlns:a="http://schemas.openxmlformats.org/drawingml/2006/main">
              <a:ext uri="{FF2B5EF4-FFF2-40B4-BE49-F238E27FC236}">
                <a16:creationId xmlns:a16="http://schemas.microsoft.com/office/drawing/2014/main" id="{DDC17870-AD0F-4F57-A5D0-F8A7726E0B33}"/>
              </a:ext>
            </a:extLst>
          </p:cNvPr>
          <p:cNvSpPr>
            <a:spLocks xmlns:a="http://schemas.openxmlformats.org/drawingml/2006/main" noGrp="1"/>
          </p:cNvSpPr>
          <p:nvPr/>
        </p:nvSpPr>
        <p:spPr>
          <a:xfrm xmlns:a="http://schemas.openxmlformats.org/drawingml/2006/main">
            <a:off x="5334000" y="2343150"/>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(4.4100 − 4.0000)/0.10</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 4.10 m/s.</a:t>
            </a:r>
          </a:p>
        </p:txBody>
      </p:sp>
      <p:sp>
        <p:nvSpPr>
          <p:cNvPr id="29" name="answer-part-b">
            <a:extLst xmlns:a="http://schemas.openxmlformats.org/drawingml/2006/main">
              <a:ext uri="{FF2B5EF4-FFF2-40B4-BE49-F238E27FC236}">
                <a16:creationId xmlns:a16="http://schemas.microsoft.com/office/drawing/2014/main" id="{38AD5325-1C29-4594-B2F0-D0BA0F93EA68}"/>
              </a:ext>
            </a:extLst>
          </p:cNvPr>
          <p:cNvSpPr>
            <a:spLocks xmlns:a="http://schemas.openxmlformats.org/drawingml/2006/main" noGrp="1"/>
          </p:cNvSpPr>
          <p:nvPr/>
        </p:nvSpPr>
        <p:spPr>
          <a:xfrm xmlns:a="http://schemas.openxmlformats.org/drawingml/2006/main">
            <a:off x="5334000" y="37242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A velocity change per second</a:t>
            </a:r>
          </a:p>
        </p:txBody>
      </p:sp>
      <p:sp>
        <p:nvSpPr>
          <p:cNvPr id="30" name="body">
            <a:extLst xmlns:a="http://schemas.openxmlformats.org/drawingml/2006/main">
              <a:ext uri="{FF2B5EF4-FFF2-40B4-BE49-F238E27FC236}">
                <a16:creationId xmlns:a16="http://schemas.microsoft.com/office/drawing/2014/main" id="{CDAF2A0D-31DF-49D2-A334-BA2F269E0BD4}"/>
              </a:ext>
            </a:extLst>
          </p:cNvPr>
          <p:cNvSpPr>
            <a:spLocks xmlns:a="http://schemas.openxmlformats.org/drawingml/2006/main" noGrp="1"/>
          </p:cNvSpPr>
          <p:nvPr/>
        </p:nvSpPr>
        <p:spPr>
          <a:xfrm xmlns:a="http://schemas.openxmlformats.org/drawingml/2006/main">
            <a:off x="5334000" y="4143375"/>
            <a:ext cx="6172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(4.4100 − 4.0000)/0.10</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 4.10 m/s².</a:t>
            </a:r>
          </a:p>
        </p:txBody>
      </p:sp>
      <p:sp>
        <p:nvSpPr>
          <p:cNvPr id="31" name="answer-part-c">
            <a:extLst xmlns:a="http://schemas.openxmlformats.org/drawingml/2006/main">
              <a:ext uri="{FF2B5EF4-FFF2-40B4-BE49-F238E27FC236}">
                <a16:creationId xmlns:a16="http://schemas.microsoft.com/office/drawing/2014/main" id="{53B0F965-8BA5-411E-AA45-9EE2167F90C8}"/>
              </a:ext>
            </a:extLst>
          </p:cNvPr>
          <p:cNvSpPr>
            <a:spLocks xmlns:a="http://schemas.openxmlformats.org/drawingml/2006/main" noGrp="1"/>
          </p:cNvSpPr>
          <p:nvPr/>
        </p:nvSpPr>
        <p:spPr>
          <a:xfrm xmlns:a="http://schemas.openxmlformats.org/drawingml/2006/main">
            <a:off x="5334000" y="499110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A shorter averaging interval</a:t>
            </a:r>
          </a:p>
        </p:txBody>
      </p:sp>
      <p:sp>
        <p:nvSpPr>
          <p:cNvPr id="32" name="body">
            <a:extLst xmlns:a="http://schemas.openxmlformats.org/drawingml/2006/main">
              <a:ext uri="{FF2B5EF4-FFF2-40B4-BE49-F238E27FC236}">
                <a16:creationId xmlns:a16="http://schemas.microsoft.com/office/drawing/2014/main" id="{FC27F4D7-E93B-4214-AA3E-077C578999F9}"/>
              </a:ext>
            </a:extLst>
          </p:cNvPr>
          <p:cNvSpPr>
            <a:spLocks xmlns:a="http://schemas.openxmlformats.org/drawingml/2006/main" noGrp="1"/>
          </p:cNvSpPr>
          <p:nvPr/>
        </p:nvSpPr>
        <p:spPr>
          <a:xfrm xmlns:a="http://schemas.openxmlformats.org/drawingml/2006/main">
            <a:off x="5334000" y="5429250"/>
            <a:ext cx="6172200" cy="7000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19324D"/>
                </a:solidFill>
                <a:latin typeface="Arial"/>
                <a:ea typeface="Arial"/>
                <a:cs typeface="Arial"/>
              </a:defRPr>
            </a:defPPr>
            <a:lvl1pPr algn="l">
              <a:buNone/>
              <a:defRPr sz="1875" b="0">
                <a:solidFill>
                  <a:srgbClr val="19324D"/>
                </a:solidFill>
                <a:latin typeface="Arial"/>
                <a:ea typeface="Arial"/>
                <a:cs typeface="Arial"/>
              </a:defRPr>
            </a:lvl1pPr>
            <a:lvl2pPr algn="l">
              <a:buNone/>
              <a:defRPr sz="1875" b="0">
                <a:solidFill>
                  <a:srgbClr val="19324D"/>
                </a:solidFill>
                <a:latin typeface="Arial"/>
                <a:ea typeface="Arial"/>
                <a:cs typeface="Arial"/>
              </a:defRPr>
            </a:lvl2pPr>
            <a:lvl3pPr algn="l">
              <a:buNone/>
              <a:defRPr sz="1875" b="0">
                <a:solidFill>
                  <a:srgbClr val="19324D"/>
                </a:solidFill>
                <a:latin typeface="Arial"/>
                <a:ea typeface="Arial"/>
                <a:cs typeface="Arial"/>
              </a:defRPr>
            </a:lvl3pPr>
            <a:lvl4pPr algn="l">
              <a:buNone/>
              <a:defRPr sz="1875" b="0">
                <a:solidFill>
                  <a:srgbClr val="19324D"/>
                </a:solidFill>
                <a:latin typeface="Arial"/>
                <a:ea typeface="Arial"/>
                <a:cs typeface="Arial"/>
              </a:defRPr>
            </a:lvl4pPr>
            <a:lvl5pPr algn="l">
              <a:buNone/>
              <a:defRPr sz="1875" b="0">
                <a:solidFill>
                  <a:srgbClr val="19324D"/>
                </a:solidFill>
                <a:latin typeface="Arial"/>
                <a:ea typeface="Arial"/>
                <a:cs typeface="Arial"/>
              </a:defRPr>
            </a:lvl5pPr>
            <a:lvl6pPr algn="l">
              <a:buNone/>
              <a:defRPr sz="1875" b="0">
                <a:solidFill>
                  <a:srgbClr val="19324D"/>
                </a:solidFill>
                <a:latin typeface="Arial"/>
                <a:ea typeface="Arial"/>
                <a:cs typeface="Arial"/>
              </a:defRPr>
            </a:lvl6pPr>
            <a:lvl7pPr algn="l">
              <a:buNone/>
              <a:defRPr sz="1875" b="0">
                <a:solidFill>
                  <a:srgbClr val="19324D"/>
                </a:solidFill>
                <a:latin typeface="Arial"/>
                <a:ea typeface="Arial"/>
                <a:cs typeface="Arial"/>
              </a:defRPr>
            </a:lvl7pPr>
            <a:lvl8pPr algn="l">
              <a:buNone/>
              <a:defRPr sz="1875" b="0">
                <a:solidFill>
                  <a:srgbClr val="19324D"/>
                </a:solidFill>
                <a:latin typeface="Arial"/>
                <a:ea typeface="Arial"/>
                <a:cs typeface="Arial"/>
              </a:defRPr>
            </a:lvl8pPr>
            <a:lvl9pPr algn="l">
              <a:buNone/>
              <a:defRPr sz="1875" b="0">
                <a:solidFill>
                  <a:srgbClr val="19324D"/>
                </a:solidFill>
                <a:latin typeface="Arial"/>
                <a:ea typeface="Arial"/>
                <a:cs typeface="Arial"/>
              </a:defRPr>
            </a:lvl9pPr>
          </a:lstStyle>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The shorter interval better represents one moment. The</a:t>
            </a:r>
          </a:p>
          <a:p xmlns:a="http://schemas.openxmlformats.org/drawingml/2006/main">
            <a:pPr algn="l">
              <a:lnSpc>
                <a:spcPct val="112000"/>
              </a:lnSpc>
              <a:buNone/>
              <a:defRPr sz="1875" b="0">
                <a:solidFill>
                  <a:srgbClr val="19324D"/>
                </a:solidFill>
                <a:latin typeface="Arial"/>
                <a:ea typeface="Arial"/>
                <a:cs typeface="Arial"/>
              </a:defRPr>
            </a:pPr>
            <a:r>
              <a:rPr sz="1875" b="0">
                <a:solidFill>
                  <a:srgbClr val="19324D"/>
                </a:solidFill>
                <a:latin typeface="Arial"/>
                <a:ea typeface="Arial"/>
                <a:cs typeface="Arial"/>
              </a:rPr>
              <a:t>result is still a finite-interval average.</a:t>
            </a:r>
          </a:p>
        </p:txBody>
      </p:sp>
    </p:spTree>
    <p:extLst>
      <p:ext uri="{BB962C8B-B14F-4D97-AF65-F5344CB8AC3E}">
        <p14:creationId xmlns:p14="http://schemas.microsoft.com/office/powerpoint/2010/main" val="59632250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Final practice: positions and velocities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9  /  Question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26</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B45A00"/>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QUESTION 9</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graphicFrame>
        <p:nvGraphicFramePr>
          <p:cNvPr id="22" name="">
            <a:extLst xmlns:a="http://schemas.openxmlformats.org/drawingml/2006/main">
              <a:ext uri="{FF2B5EF4-FFF2-40B4-BE49-F238E27FC236}">
                <a16:creationId xmlns:a16="http://schemas.microsoft.com/office/drawing/2014/main" id="{06326A78-1C8B-4DD0-9FF1-465DCC55B106}"/>
              </a:ext>
            </a:extLst>
          </p:cNvPr>
          <p:cNvGraphicFramePr/>
          <p:nvPr/>
        </p:nvGraphicFramePr>
        <p:xfrm>
          <a:off xmlns:a="http://schemas.openxmlformats.org/drawingml/2006/main" x="685800" y="2095500"/>
          <a:ext xmlns:a="http://schemas.openxmlformats.org/drawingml/2006/main" cx="5238750" cy="2857500"/>
        </p:xfrm>
        <a:graphic xmlns:a="http://schemas.openxmlformats.org/drawingml/2006/main">
          <a:graphicData uri="http://schemas.openxmlformats.org/drawingml/2006/table">
            <a:tbl>
              <a:tblPr/>
              <a:tblGrid>
                <a:gridCol w="1047750"/>
                <a:gridCol w="2047875"/>
                <a:gridCol w="2143125"/>
              </a:tblGrid>
              <a:tr h="714375">
                <a:tc>
                  <a:txBody>
                    <a:bodyPr lIns="95250" tIns="95250" rIns="95250" bIns="95250">
                      <a:noAutofit/>
                    </a:bodyPr>
                    <a:lstStyle/>
                    <a:p>
                      <a:pPr algn="ctr">
                        <a:buNone/>
                      </a:pPr>
                      <a:r>
                        <a:rPr sz="1875" b="1">
                          <a:solidFill>
                            <a:srgbClr val="19324D"/>
                          </a:solidFill>
                          <a:latin typeface="Arial"/>
                          <a:ea typeface="Arial"/>
                          <a:cs typeface="Arial"/>
                        </a:rPr>
                        <a:t>t / s</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ctr">
                        <a:buNone/>
                      </a:pPr>
                      <a:r>
                        <a:rPr sz="1875" b="1">
                          <a:solidFill>
                            <a:srgbClr val="19324D"/>
                          </a:solidFill>
                          <a:latin typeface="Arial"/>
                          <a:ea typeface="Arial"/>
                          <a:cs typeface="Arial"/>
                        </a:rPr>
                        <a:t>x / m</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ctr">
                        <a:buNone/>
                      </a:pPr>
                      <a:r>
                        <a:rPr sz="1875" b="1">
                          <a:solidFill>
                            <a:srgbClr val="19324D"/>
                          </a:solidFill>
                          <a:latin typeface="Arial"/>
                          <a:ea typeface="Arial"/>
                          <a:cs typeface="Arial"/>
                        </a:rPr>
                        <a:t>vₓ / m/s</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714375">
                <a:tc>
                  <a:txBody>
                    <a:bodyPr lIns="95250" tIns="95250" rIns="95250" bIns="95250">
                      <a:noAutofit/>
                    </a:bodyPr>
                    <a:lstStyle/>
                    <a:p>
                      <a:pPr algn="ctr">
                        <a:buNone/>
                      </a:pPr>
                      <a:r>
                        <a:rPr sz="1875" b="0">
                          <a:solidFill>
                            <a:srgbClr val="19324D"/>
                          </a:solidFill>
                          <a:latin typeface="Arial"/>
                          <a:ea typeface="Arial"/>
                          <a:cs typeface="Arial"/>
                        </a:rPr>
                        <a:t>0.0</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75" b="0">
                          <a:solidFill>
                            <a:srgbClr val="19324D"/>
                          </a:solidFill>
                          <a:latin typeface="Arial"/>
                          <a:ea typeface="Arial"/>
                          <a:cs typeface="Arial"/>
                        </a:rPr>
                        <a:t>−3.0</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75" b="0">
                          <a:solidFill>
                            <a:srgbClr val="19324D"/>
                          </a:solidFill>
                          <a:latin typeface="Arial"/>
                          <a:ea typeface="Arial"/>
                          <a:cs typeface="Arial"/>
                        </a:rPr>
                        <a:t>+6.0</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714375">
                <a:tc>
                  <a:txBody>
                    <a:bodyPr lIns="95250" tIns="95250" rIns="95250" bIns="95250">
                      <a:noAutofit/>
                    </a:bodyPr>
                    <a:lstStyle/>
                    <a:p>
                      <a:pPr algn="ctr">
                        <a:buNone/>
                      </a:pPr>
                      <a:r>
                        <a:rPr sz="1875" b="0">
                          <a:solidFill>
                            <a:srgbClr val="19324D"/>
                          </a:solidFill>
                          <a:latin typeface="Arial"/>
                          <a:ea typeface="Arial"/>
                          <a:cs typeface="Arial"/>
                        </a:rPr>
                        <a:t>2.0</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75" b="0">
                          <a:solidFill>
                            <a:srgbClr val="19324D"/>
                          </a:solidFill>
                          <a:latin typeface="Arial"/>
                          <a:ea typeface="Arial"/>
                          <a:cs typeface="Arial"/>
                        </a:rPr>
                        <a:t>+5.0</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75" b="0">
                          <a:solidFill>
                            <a:srgbClr val="19324D"/>
                          </a:solidFill>
                          <a:latin typeface="Arial"/>
                          <a:ea typeface="Arial"/>
                          <a:cs typeface="Arial"/>
                        </a:rPr>
                        <a:t>+2.0</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714375">
                <a:tc>
                  <a:txBody>
                    <a:bodyPr lIns="95250" tIns="95250" rIns="95250" bIns="95250">
                      <a:noAutofit/>
                    </a:bodyPr>
                    <a:lstStyle/>
                    <a:p>
                      <a:pPr algn="ctr">
                        <a:buNone/>
                      </a:pPr>
                      <a:r>
                        <a:rPr sz="1875" b="0">
                          <a:solidFill>
                            <a:srgbClr val="19324D"/>
                          </a:solidFill>
                          <a:latin typeface="Arial"/>
                          <a:ea typeface="Arial"/>
                          <a:cs typeface="Arial"/>
                        </a:rPr>
                        <a:t>4.0</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75" b="0">
                          <a:solidFill>
                            <a:srgbClr val="19324D"/>
                          </a:solidFill>
                          <a:latin typeface="Arial"/>
                          <a:ea typeface="Arial"/>
                          <a:cs typeface="Arial"/>
                        </a:rPr>
                        <a:t>+5.0</a:t>
                      </a:r>
                    </a:p>
                  </a:txBody>
                  <a:tcPr marL="91440" marR="91440" marT="45720" marB="45720" anchor="ctr">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ctr">
                        <a:buNone/>
                      </a:pPr>
                      <a:r>
                        <a:rPr sz="1875" b="0">
                          <a:solidFill>
                            <a:srgbClr val="19324D"/>
                          </a:solidFill>
                          <a:latin typeface="Arial"/>
                          <a:ea typeface="Arial"/>
                          <a:cs typeface="Arial"/>
                        </a:rPr>
                        <a:t>−2.0</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body">
            <a:extLst xmlns:a="http://schemas.openxmlformats.org/drawingml/2006/main">
              <a:ext uri="{FF2B5EF4-FFF2-40B4-BE49-F238E27FC236}">
                <a16:creationId xmlns:a16="http://schemas.microsoft.com/office/drawing/2014/main" id="{FA3573ED-6071-41A0-AEA3-92284564A6F0}"/>
              </a:ext>
            </a:extLst>
          </p:cNvPr>
          <p:cNvSpPr>
            <a:spLocks xmlns:a="http://schemas.openxmlformats.org/drawingml/2006/main" noGrp="1"/>
          </p:cNvSpPr>
          <p:nvPr/>
        </p:nvSpPr>
        <p:spPr>
          <a:xfrm xmlns:a="http://schemas.openxmlformats.org/drawingml/2006/main">
            <a:off x="685800" y="5343525"/>
            <a:ext cx="5238750" cy="6486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buNone/>
              <a:defRPr sz="1725" b="0">
                <a:solidFill>
                  <a:srgbClr val="5B6C7E"/>
                </a:solidFill>
                <a:latin typeface="Arial"/>
                <a:ea typeface="Arial"/>
                <a:cs typeface="Arial"/>
              </a:defRPr>
            </a:lvl1pPr>
            <a:lvl2pPr algn="l">
              <a:buNone/>
              <a:defRPr sz="1725" b="0">
                <a:solidFill>
                  <a:srgbClr val="5B6C7E"/>
                </a:solidFill>
                <a:latin typeface="Arial"/>
                <a:ea typeface="Arial"/>
                <a:cs typeface="Arial"/>
              </a:defRPr>
            </a:lvl2pPr>
            <a:lvl3pPr algn="l">
              <a:buNone/>
              <a:defRPr sz="1725" b="0">
                <a:solidFill>
                  <a:srgbClr val="5B6C7E"/>
                </a:solidFill>
                <a:latin typeface="Arial"/>
                <a:ea typeface="Arial"/>
                <a:cs typeface="Arial"/>
              </a:defRPr>
            </a:lvl3pPr>
            <a:lvl4pPr algn="l">
              <a:buNone/>
              <a:defRPr sz="1725" b="0">
                <a:solidFill>
                  <a:srgbClr val="5B6C7E"/>
                </a:solidFill>
                <a:latin typeface="Arial"/>
                <a:ea typeface="Arial"/>
                <a:cs typeface="Arial"/>
              </a:defRPr>
            </a:lvl4pPr>
            <a:lvl5pPr algn="l">
              <a:buNone/>
              <a:defRPr sz="1725" b="0">
                <a:solidFill>
                  <a:srgbClr val="5B6C7E"/>
                </a:solidFill>
                <a:latin typeface="Arial"/>
                <a:ea typeface="Arial"/>
                <a:cs typeface="Arial"/>
              </a:defRPr>
            </a:lvl5pPr>
            <a:lvl6pPr algn="l">
              <a:buNone/>
              <a:defRPr sz="1725" b="0">
                <a:solidFill>
                  <a:srgbClr val="5B6C7E"/>
                </a:solidFill>
                <a:latin typeface="Arial"/>
                <a:ea typeface="Arial"/>
                <a:cs typeface="Arial"/>
              </a:defRPr>
            </a:lvl6pPr>
            <a:lvl7pPr algn="l">
              <a:buNone/>
              <a:defRPr sz="1725" b="0">
                <a:solidFill>
                  <a:srgbClr val="5B6C7E"/>
                </a:solidFill>
                <a:latin typeface="Arial"/>
                <a:ea typeface="Arial"/>
                <a:cs typeface="Arial"/>
              </a:defRPr>
            </a:lvl7pPr>
            <a:lvl8pPr algn="l">
              <a:buNone/>
              <a:defRPr sz="1725" b="0">
                <a:solidFill>
                  <a:srgbClr val="5B6C7E"/>
                </a:solidFill>
                <a:latin typeface="Arial"/>
                <a:ea typeface="Arial"/>
                <a:cs typeface="Arial"/>
              </a:defRPr>
            </a:lvl8pPr>
            <a:lvl9pPr algn="l">
              <a:buNone/>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Positive x points right. Motion is smooth.</a:t>
            </a:r>
          </a:p>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The table gives sampled instantaneous values.</a:t>
            </a:r>
          </a:p>
        </p:txBody>
      </p:sp>
      <p:sp>
        <p:nvSpPr>
          <p:cNvPr id="24" name="question-part-a">
            <a:extLst xmlns:a="http://schemas.openxmlformats.org/drawingml/2006/main">
              <a:ext uri="{FF2B5EF4-FFF2-40B4-BE49-F238E27FC236}">
                <a16:creationId xmlns:a16="http://schemas.microsoft.com/office/drawing/2014/main" id="{5F586372-4BCA-4ED3-B6A4-409EA15885E3}"/>
              </a:ext>
            </a:extLst>
          </p:cNvPr>
          <p:cNvSpPr>
            <a:spLocks xmlns:a="http://schemas.openxmlformats.org/drawingml/2006/main" noGrp="1"/>
          </p:cNvSpPr>
          <p:nvPr/>
        </p:nvSpPr>
        <p:spPr>
          <a:xfrm xmlns:a="http://schemas.openxmlformats.org/drawingml/2006/main">
            <a:off x="6477000" y="1924050"/>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(a) Find the average velocity from 0.0 s to</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4.0 s.</a:t>
            </a:r>
          </a:p>
        </p:txBody>
      </p:sp>
      <p:sp>
        <p:nvSpPr>
          <p:cNvPr id="25" name="question-part-b">
            <a:extLst xmlns:a="http://schemas.openxmlformats.org/drawingml/2006/main">
              <a:ext uri="{FF2B5EF4-FFF2-40B4-BE49-F238E27FC236}">
                <a16:creationId xmlns:a16="http://schemas.microsoft.com/office/drawing/2014/main" id="{90160B54-28D8-4E00-9A4F-12433220F2FA}"/>
              </a:ext>
            </a:extLst>
          </p:cNvPr>
          <p:cNvSpPr>
            <a:spLocks xmlns:a="http://schemas.openxmlformats.org/drawingml/2006/main" noGrp="1"/>
          </p:cNvSpPr>
          <p:nvPr/>
        </p:nvSpPr>
        <p:spPr>
          <a:xfrm xmlns:a="http://schemas.openxmlformats.org/drawingml/2006/main">
            <a:off x="6477000" y="2977515"/>
            <a:ext cx="50292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(b) Find the average acceleration over the</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same interval.</a:t>
            </a:r>
          </a:p>
        </p:txBody>
      </p:sp>
      <p:sp>
        <p:nvSpPr>
          <p:cNvPr id="26" name="question-part-c">
            <a:extLst xmlns:a="http://schemas.openxmlformats.org/drawingml/2006/main">
              <a:ext uri="{FF2B5EF4-FFF2-40B4-BE49-F238E27FC236}">
                <a16:creationId xmlns:a16="http://schemas.microsoft.com/office/drawing/2014/main" id="{BB7A7706-C015-493A-94F4-70C89A467ADF}"/>
              </a:ext>
            </a:extLst>
          </p:cNvPr>
          <p:cNvSpPr>
            <a:spLocks xmlns:a="http://schemas.openxmlformats.org/drawingml/2006/main" noGrp="1"/>
          </p:cNvSpPr>
          <p:nvPr/>
        </p:nvSpPr>
        <p:spPr>
          <a:xfrm xmlns:a="http://schemas.openxmlformats.org/drawingml/2006/main">
            <a:off x="6477000" y="4030980"/>
            <a:ext cx="5029200" cy="14973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(c) A student says the cart stayed at rest</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from 2.0 s to 4.0 s because its position did</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not change overall. Evaluate this claim</a:t>
            </a:r>
          </a:p>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using the table.</a:t>
            </a:r>
          </a:p>
        </p:txBody>
      </p:sp>
    </p:spTree>
    <p:extLst>
      <p:ext uri="{BB962C8B-B14F-4D97-AF65-F5344CB8AC3E}">
        <p14:creationId xmlns:p14="http://schemas.microsoft.com/office/powerpoint/2010/main" val="596322504"/>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Final practice: positions and velocities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9  /  Key and explanation</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27</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19324D"/>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ANSWER 9</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content-panel">
            <a:extLst xmlns:a="http://schemas.openxmlformats.org/drawingml/2006/main">
              <a:ext uri="{FF2B5EF4-FFF2-40B4-BE49-F238E27FC236}">
                <a16:creationId xmlns:a16="http://schemas.microsoft.com/office/drawing/2014/main" id="{0CE71724-2159-4994-9463-27FCBF327710}"/>
              </a:ext>
            </a:extLst>
          </p:cNvPr>
          <p:cNvSpPr>
            <a:spLocks xmlns:a="http://schemas.openxmlformats.org/drawingml/2006/main" noGrp="1"/>
          </p:cNvSpPr>
          <p:nvPr/>
        </p:nvSpPr>
        <p:spPr>
          <a:xfrm xmlns:a="http://schemas.openxmlformats.org/drawingml/2006/main">
            <a:off x="685800" y="1714500"/>
            <a:ext cx="4191000" cy="4286250"/>
          </a:xfrm>
          <a:prstGeom xmlns:a="http://schemas.openxmlformats.org/drawingml/2006/main" prst="rect">
            <a:avLst/>
          </a:prstGeom>
          <a:solidFill xmlns:a="http://schemas.openxmlformats.org/drawingml/2006/main">
            <a:srgbClr val="F5F5F5"/>
          </a:solidFill>
          <a:ln xmlns:a="http://schemas.openxmlformats.org/drawingml/2006/main" w="0">
            <a:noFill/>
          </a:ln>
        </p:spPr>
      </p:sp>
      <p:sp>
        <p:nvSpPr>
          <p:cNvPr id="23" name="panel-label">
            <a:extLst xmlns:a="http://schemas.openxmlformats.org/drawingml/2006/main">
              <a:ext uri="{FF2B5EF4-FFF2-40B4-BE49-F238E27FC236}">
                <a16:creationId xmlns:a16="http://schemas.microsoft.com/office/drawing/2014/main" id="{CBFF7270-EBA6-4B73-A3A0-2634AE28252C}"/>
              </a:ext>
            </a:extLst>
          </p:cNvPr>
          <p:cNvSpPr>
            <a:spLocks xmlns:a="http://schemas.openxmlformats.org/drawingml/2006/main" noGrp="1"/>
          </p:cNvSpPr>
          <p:nvPr/>
        </p:nvSpPr>
        <p:spPr>
          <a:xfrm xmlns:a="http://schemas.openxmlformats.org/drawingml/2006/main">
            <a:off x="952500" y="1924050"/>
            <a:ext cx="3657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5" b="1">
                <a:solidFill>
                  <a:srgbClr val="19324D"/>
                </a:solidFill>
                <a:latin typeface="Arial"/>
                <a:ea typeface="Arial"/>
                <a:cs typeface="Arial"/>
              </a:defRPr>
            </a:defPPr>
            <a:lvl1pPr algn="l">
              <a:buNone/>
              <a:defRPr sz="1425" b="1">
                <a:solidFill>
                  <a:srgbClr val="19324D"/>
                </a:solidFill>
                <a:latin typeface="Arial"/>
                <a:ea typeface="Arial"/>
                <a:cs typeface="Arial"/>
              </a:defRPr>
            </a:lvl1pPr>
            <a:lvl2pPr algn="l">
              <a:buNone/>
              <a:defRPr sz="1425" b="1">
                <a:solidFill>
                  <a:srgbClr val="19324D"/>
                </a:solidFill>
                <a:latin typeface="Arial"/>
                <a:ea typeface="Arial"/>
                <a:cs typeface="Arial"/>
              </a:defRPr>
            </a:lvl2pPr>
            <a:lvl3pPr algn="l">
              <a:buNone/>
              <a:defRPr sz="1425" b="1">
                <a:solidFill>
                  <a:srgbClr val="19324D"/>
                </a:solidFill>
                <a:latin typeface="Arial"/>
                <a:ea typeface="Arial"/>
                <a:cs typeface="Arial"/>
              </a:defRPr>
            </a:lvl3pPr>
            <a:lvl4pPr algn="l">
              <a:buNone/>
              <a:defRPr sz="1425" b="1">
                <a:solidFill>
                  <a:srgbClr val="19324D"/>
                </a:solidFill>
                <a:latin typeface="Arial"/>
                <a:ea typeface="Arial"/>
                <a:cs typeface="Arial"/>
              </a:defRPr>
            </a:lvl4pPr>
            <a:lvl5pPr algn="l">
              <a:buNone/>
              <a:defRPr sz="1425" b="1">
                <a:solidFill>
                  <a:srgbClr val="19324D"/>
                </a:solidFill>
                <a:latin typeface="Arial"/>
                <a:ea typeface="Arial"/>
                <a:cs typeface="Arial"/>
              </a:defRPr>
            </a:lvl5pPr>
            <a:lvl6pPr algn="l">
              <a:buNone/>
              <a:defRPr sz="1425" b="1">
                <a:solidFill>
                  <a:srgbClr val="19324D"/>
                </a:solidFill>
                <a:latin typeface="Arial"/>
                <a:ea typeface="Arial"/>
                <a:cs typeface="Arial"/>
              </a:defRPr>
            </a:lvl6pPr>
            <a:lvl7pPr algn="l">
              <a:buNone/>
              <a:defRPr sz="1425" b="1">
                <a:solidFill>
                  <a:srgbClr val="19324D"/>
                </a:solidFill>
                <a:latin typeface="Arial"/>
                <a:ea typeface="Arial"/>
                <a:cs typeface="Arial"/>
              </a:defRPr>
            </a:lvl7pPr>
            <a:lvl8pPr algn="l">
              <a:buNone/>
              <a:defRPr sz="1425" b="1">
                <a:solidFill>
                  <a:srgbClr val="19324D"/>
                </a:solidFill>
                <a:latin typeface="Arial"/>
                <a:ea typeface="Arial"/>
                <a:cs typeface="Arial"/>
              </a:defRPr>
            </a:lvl8pPr>
            <a:lvl9pPr algn="l">
              <a:buNone/>
              <a:defRPr sz="1425" b="1">
                <a:solidFill>
                  <a:srgbClr val="19324D"/>
                </a:solidFill>
                <a:latin typeface="Arial"/>
                <a:ea typeface="Arial"/>
                <a:cs typeface="Arial"/>
              </a:defRPr>
            </a:lvl9pPr>
          </a:lstStyle>
          <a:p xmlns:a="http://schemas.openxmlformats.org/drawingml/2006/main">
            <a:pPr algn="l">
              <a:lnSpc>
                <a:spcPct val="112000"/>
              </a:lnSpc>
              <a:buNone/>
              <a:defRPr sz="1425" b="1">
                <a:solidFill>
                  <a:srgbClr val="19324D"/>
                </a:solidFill>
                <a:latin typeface="Arial"/>
                <a:ea typeface="Arial"/>
                <a:cs typeface="Arial"/>
              </a:defRPr>
            </a:pPr>
            <a:r>
              <a:rPr sz="1425" b="1">
                <a:solidFill>
                  <a:srgbClr val="19324D"/>
                </a:solidFill>
                <a:latin typeface="Arial"/>
                <a:ea typeface="Arial"/>
                <a:cs typeface="Arial"/>
              </a:rPr>
              <a:t>WORKED ANSWER</a:t>
            </a:r>
          </a:p>
        </p:txBody>
      </p:sp>
      <p:sp>
        <p:nvSpPr>
          <p:cNvPr id="24" name="body">
            <a:extLst xmlns:a="http://schemas.openxmlformats.org/drawingml/2006/main">
              <a:ext uri="{FF2B5EF4-FFF2-40B4-BE49-F238E27FC236}">
                <a16:creationId xmlns:a16="http://schemas.microsoft.com/office/drawing/2014/main" id="{4D2031BD-B6EB-47B2-9BF0-D4D68B6FB261}"/>
              </a:ext>
            </a:extLst>
          </p:cNvPr>
          <p:cNvSpPr>
            <a:spLocks xmlns:a="http://schemas.openxmlformats.org/drawingml/2006/main" noGrp="1"/>
          </p:cNvSpPr>
          <p:nvPr/>
        </p:nvSpPr>
        <p:spPr>
          <a:xfrm xmlns:a="http://schemas.openxmlformats.org/drawingml/2006/main">
            <a:off x="952500" y="2457450"/>
            <a:ext cx="36576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buNone/>
              <a:defRPr sz="2100" b="1">
                <a:solidFill>
                  <a:srgbClr val="19324D"/>
                </a:solidFill>
                <a:latin typeface="Arial"/>
                <a:ea typeface="Arial"/>
                <a:cs typeface="Arial"/>
              </a:defRPr>
            </a:lvl1pPr>
            <a:lvl2pPr algn="l">
              <a:buNone/>
              <a:defRPr sz="2100" b="1">
                <a:solidFill>
                  <a:srgbClr val="19324D"/>
                </a:solidFill>
                <a:latin typeface="Arial"/>
                <a:ea typeface="Arial"/>
                <a:cs typeface="Arial"/>
              </a:defRPr>
            </a:lvl2pPr>
            <a:lvl3pPr algn="l">
              <a:buNone/>
              <a:defRPr sz="2100" b="1">
                <a:solidFill>
                  <a:srgbClr val="19324D"/>
                </a:solidFill>
                <a:latin typeface="Arial"/>
                <a:ea typeface="Arial"/>
                <a:cs typeface="Arial"/>
              </a:defRPr>
            </a:lvl3pPr>
            <a:lvl4pPr algn="l">
              <a:buNone/>
              <a:defRPr sz="2100" b="1">
                <a:solidFill>
                  <a:srgbClr val="19324D"/>
                </a:solidFill>
                <a:latin typeface="Arial"/>
                <a:ea typeface="Arial"/>
                <a:cs typeface="Arial"/>
              </a:defRPr>
            </a:lvl4pPr>
            <a:lvl5pPr algn="l">
              <a:buNone/>
              <a:defRPr sz="2100" b="1">
                <a:solidFill>
                  <a:srgbClr val="19324D"/>
                </a:solidFill>
                <a:latin typeface="Arial"/>
                <a:ea typeface="Arial"/>
                <a:cs typeface="Arial"/>
              </a:defRPr>
            </a:lvl5pPr>
            <a:lvl6pPr algn="l">
              <a:buNone/>
              <a:defRPr sz="2100" b="1">
                <a:solidFill>
                  <a:srgbClr val="19324D"/>
                </a:solidFill>
                <a:latin typeface="Arial"/>
                <a:ea typeface="Arial"/>
                <a:cs typeface="Arial"/>
              </a:defRPr>
            </a:lvl6pPr>
            <a:lvl7pPr algn="l">
              <a:buNone/>
              <a:defRPr sz="2100" b="1">
                <a:solidFill>
                  <a:srgbClr val="19324D"/>
                </a:solidFill>
                <a:latin typeface="Arial"/>
                <a:ea typeface="Arial"/>
                <a:cs typeface="Arial"/>
              </a:defRPr>
            </a:lvl7pPr>
            <a:lvl8pPr algn="l">
              <a:buNone/>
              <a:defRPr sz="2100" b="1">
                <a:solidFill>
                  <a:srgbClr val="19324D"/>
                </a:solidFill>
                <a:latin typeface="Arial"/>
                <a:ea typeface="Arial"/>
                <a:cs typeface="Arial"/>
              </a:defRPr>
            </a:lvl8pPr>
            <a:lvl9pPr algn="l">
              <a:buNone/>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Displacement = +8.0 m</a:t>
            </a:r>
          </a:p>
        </p:txBody>
      </p:sp>
      <p:sp>
        <p:nvSpPr>
          <p:cNvPr id="25" name="body">
            <a:extLst xmlns:a="http://schemas.openxmlformats.org/drawingml/2006/main">
              <a:ext uri="{FF2B5EF4-FFF2-40B4-BE49-F238E27FC236}">
                <a16:creationId xmlns:a16="http://schemas.microsoft.com/office/drawing/2014/main" id="{2B55C40E-7044-47F1-948A-2258B3B0A96C}"/>
              </a:ext>
            </a:extLst>
          </p:cNvPr>
          <p:cNvSpPr>
            <a:spLocks xmlns:a="http://schemas.openxmlformats.org/drawingml/2006/main" noGrp="1"/>
          </p:cNvSpPr>
          <p:nvPr/>
        </p:nvSpPr>
        <p:spPr>
          <a:xfrm xmlns:a="http://schemas.openxmlformats.org/drawingml/2006/main">
            <a:off x="952500" y="3333750"/>
            <a:ext cx="3657600" cy="391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1">
                <a:solidFill>
                  <a:srgbClr val="19324D"/>
                </a:solidFill>
                <a:latin typeface="Arial"/>
                <a:ea typeface="Arial"/>
                <a:cs typeface="Arial"/>
              </a:defRPr>
            </a:defPPr>
            <a:lvl1pPr algn="l">
              <a:buNone/>
              <a:defRPr sz="1950" b="1">
                <a:solidFill>
                  <a:srgbClr val="19324D"/>
                </a:solidFill>
                <a:latin typeface="Arial"/>
                <a:ea typeface="Arial"/>
                <a:cs typeface="Arial"/>
              </a:defRPr>
            </a:lvl1pPr>
            <a:lvl2pPr algn="l">
              <a:buNone/>
              <a:defRPr sz="1950" b="1">
                <a:solidFill>
                  <a:srgbClr val="19324D"/>
                </a:solidFill>
                <a:latin typeface="Arial"/>
                <a:ea typeface="Arial"/>
                <a:cs typeface="Arial"/>
              </a:defRPr>
            </a:lvl2pPr>
            <a:lvl3pPr algn="l">
              <a:buNone/>
              <a:defRPr sz="1950" b="1">
                <a:solidFill>
                  <a:srgbClr val="19324D"/>
                </a:solidFill>
                <a:latin typeface="Arial"/>
                <a:ea typeface="Arial"/>
                <a:cs typeface="Arial"/>
              </a:defRPr>
            </a:lvl3pPr>
            <a:lvl4pPr algn="l">
              <a:buNone/>
              <a:defRPr sz="1950" b="1">
                <a:solidFill>
                  <a:srgbClr val="19324D"/>
                </a:solidFill>
                <a:latin typeface="Arial"/>
                <a:ea typeface="Arial"/>
                <a:cs typeface="Arial"/>
              </a:defRPr>
            </a:lvl4pPr>
            <a:lvl5pPr algn="l">
              <a:buNone/>
              <a:defRPr sz="1950" b="1">
                <a:solidFill>
                  <a:srgbClr val="19324D"/>
                </a:solidFill>
                <a:latin typeface="Arial"/>
                <a:ea typeface="Arial"/>
                <a:cs typeface="Arial"/>
              </a:defRPr>
            </a:lvl5pPr>
            <a:lvl6pPr algn="l">
              <a:buNone/>
              <a:defRPr sz="1950" b="1">
                <a:solidFill>
                  <a:srgbClr val="19324D"/>
                </a:solidFill>
                <a:latin typeface="Arial"/>
                <a:ea typeface="Arial"/>
                <a:cs typeface="Arial"/>
              </a:defRPr>
            </a:lvl6pPr>
            <a:lvl7pPr algn="l">
              <a:buNone/>
              <a:defRPr sz="1950" b="1">
                <a:solidFill>
                  <a:srgbClr val="19324D"/>
                </a:solidFill>
                <a:latin typeface="Arial"/>
                <a:ea typeface="Arial"/>
                <a:cs typeface="Arial"/>
              </a:defRPr>
            </a:lvl7pPr>
            <a:lvl8pPr algn="l">
              <a:buNone/>
              <a:defRPr sz="1950" b="1">
                <a:solidFill>
                  <a:srgbClr val="19324D"/>
                </a:solidFill>
                <a:latin typeface="Arial"/>
                <a:ea typeface="Arial"/>
                <a:cs typeface="Arial"/>
              </a:defRPr>
            </a:lvl8pPr>
            <a:lvl9pPr algn="l">
              <a:buNone/>
              <a:defRPr sz="1950" b="1">
                <a:solidFill>
                  <a:srgbClr val="19324D"/>
                </a:solidFill>
                <a:latin typeface="Arial"/>
                <a:ea typeface="Arial"/>
                <a:cs typeface="Arial"/>
              </a:defRPr>
            </a:lvl9pPr>
          </a:lstStyle>
          <a:p xmlns:a="http://schemas.openxmlformats.org/drawingml/2006/main">
            <a:pPr algn="l">
              <a:lnSpc>
                <a:spcPct val="112000"/>
              </a:lnSpc>
              <a:buNone/>
              <a:defRPr sz="1950" b="1">
                <a:solidFill>
                  <a:srgbClr val="19324D"/>
                </a:solidFill>
                <a:latin typeface="Arial"/>
                <a:ea typeface="Arial"/>
                <a:cs typeface="Arial"/>
              </a:defRPr>
            </a:pPr>
            <a:r>
              <a:rPr sz="1950" b="1">
                <a:solidFill>
                  <a:srgbClr val="19324D"/>
                </a:solidFill>
                <a:latin typeface="Arial"/>
                <a:ea typeface="Arial"/>
                <a:cs typeface="Arial"/>
              </a:rPr>
              <a:t>Average velocity = +2.0 m/s</a:t>
            </a:r>
          </a:p>
        </p:txBody>
      </p:sp>
      <p:sp>
        <p:nvSpPr>
          <p:cNvPr id="26" name="body">
            <a:extLst xmlns:a="http://schemas.openxmlformats.org/drawingml/2006/main">
              <a:ext uri="{FF2B5EF4-FFF2-40B4-BE49-F238E27FC236}">
                <a16:creationId xmlns:a16="http://schemas.microsoft.com/office/drawing/2014/main" id="{8053F3CB-A73B-44DD-A652-64BD785D13A8}"/>
              </a:ext>
            </a:extLst>
          </p:cNvPr>
          <p:cNvSpPr>
            <a:spLocks xmlns:a="http://schemas.openxmlformats.org/drawingml/2006/main" noGrp="1"/>
          </p:cNvSpPr>
          <p:nvPr/>
        </p:nvSpPr>
        <p:spPr>
          <a:xfrm xmlns:a="http://schemas.openxmlformats.org/drawingml/2006/main">
            <a:off x="952500" y="4410075"/>
            <a:ext cx="3657600" cy="777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19324D"/>
                </a:solidFill>
                <a:latin typeface="Arial"/>
                <a:ea typeface="Arial"/>
                <a:cs typeface="Arial"/>
              </a:defRPr>
            </a:defPPr>
            <a:lvl1pPr algn="l">
              <a:buNone/>
              <a:defRPr sz="2100" b="1">
                <a:solidFill>
                  <a:srgbClr val="19324D"/>
                </a:solidFill>
                <a:latin typeface="Arial"/>
                <a:ea typeface="Arial"/>
                <a:cs typeface="Arial"/>
              </a:defRPr>
            </a:lvl1pPr>
            <a:lvl2pPr algn="l">
              <a:buNone/>
              <a:defRPr sz="2100" b="1">
                <a:solidFill>
                  <a:srgbClr val="19324D"/>
                </a:solidFill>
                <a:latin typeface="Arial"/>
                <a:ea typeface="Arial"/>
                <a:cs typeface="Arial"/>
              </a:defRPr>
            </a:lvl2pPr>
            <a:lvl3pPr algn="l">
              <a:buNone/>
              <a:defRPr sz="2100" b="1">
                <a:solidFill>
                  <a:srgbClr val="19324D"/>
                </a:solidFill>
                <a:latin typeface="Arial"/>
                <a:ea typeface="Arial"/>
                <a:cs typeface="Arial"/>
              </a:defRPr>
            </a:lvl3pPr>
            <a:lvl4pPr algn="l">
              <a:buNone/>
              <a:defRPr sz="2100" b="1">
                <a:solidFill>
                  <a:srgbClr val="19324D"/>
                </a:solidFill>
                <a:latin typeface="Arial"/>
                <a:ea typeface="Arial"/>
                <a:cs typeface="Arial"/>
              </a:defRPr>
            </a:lvl4pPr>
            <a:lvl5pPr algn="l">
              <a:buNone/>
              <a:defRPr sz="2100" b="1">
                <a:solidFill>
                  <a:srgbClr val="19324D"/>
                </a:solidFill>
                <a:latin typeface="Arial"/>
                <a:ea typeface="Arial"/>
                <a:cs typeface="Arial"/>
              </a:defRPr>
            </a:lvl5pPr>
            <a:lvl6pPr algn="l">
              <a:buNone/>
              <a:defRPr sz="2100" b="1">
                <a:solidFill>
                  <a:srgbClr val="19324D"/>
                </a:solidFill>
                <a:latin typeface="Arial"/>
                <a:ea typeface="Arial"/>
                <a:cs typeface="Arial"/>
              </a:defRPr>
            </a:lvl6pPr>
            <a:lvl7pPr algn="l">
              <a:buNone/>
              <a:defRPr sz="2100" b="1">
                <a:solidFill>
                  <a:srgbClr val="19324D"/>
                </a:solidFill>
                <a:latin typeface="Arial"/>
                <a:ea typeface="Arial"/>
                <a:cs typeface="Arial"/>
              </a:defRPr>
            </a:lvl7pPr>
            <a:lvl8pPr algn="l">
              <a:buNone/>
              <a:defRPr sz="2100" b="1">
                <a:solidFill>
                  <a:srgbClr val="19324D"/>
                </a:solidFill>
                <a:latin typeface="Arial"/>
                <a:ea typeface="Arial"/>
                <a:cs typeface="Arial"/>
              </a:defRPr>
            </a:lvl8pPr>
            <a:lvl9pPr algn="l">
              <a:buNone/>
              <a:defRPr sz="2100" b="1">
                <a:solidFill>
                  <a:srgbClr val="19324D"/>
                </a:solidFill>
                <a:latin typeface="Arial"/>
                <a:ea typeface="Arial"/>
                <a:cs typeface="Arial"/>
              </a:defRPr>
            </a:lvl9pPr>
          </a:lstStyle>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Average acceleration =</a:t>
            </a:r>
          </a:p>
          <a:p xmlns:a="http://schemas.openxmlformats.org/drawingml/2006/main">
            <a:pPr algn="l">
              <a:lnSpc>
                <a:spcPct val="112000"/>
              </a:lnSpc>
              <a:buNone/>
              <a:defRPr sz="2100" b="1">
                <a:solidFill>
                  <a:srgbClr val="19324D"/>
                </a:solidFill>
                <a:latin typeface="Arial"/>
                <a:ea typeface="Arial"/>
                <a:cs typeface="Arial"/>
              </a:defRPr>
            </a:pPr>
            <a:r>
              <a:rPr sz="2100" b="1">
                <a:solidFill>
                  <a:srgbClr val="19324D"/>
                </a:solidFill>
                <a:latin typeface="Arial"/>
                <a:ea typeface="Arial"/>
                <a:cs typeface="Arial"/>
              </a:rPr>
              <a:t>−2.0 m/s²</a:t>
            </a:r>
          </a:p>
        </p:txBody>
      </p:sp>
      <p:sp>
        <p:nvSpPr>
          <p:cNvPr id="27" name="answer-part-a">
            <a:extLst xmlns:a="http://schemas.openxmlformats.org/drawingml/2006/main">
              <a:ext uri="{FF2B5EF4-FFF2-40B4-BE49-F238E27FC236}">
                <a16:creationId xmlns:a16="http://schemas.microsoft.com/office/drawing/2014/main" id="{D34D8148-A89F-46DD-B699-EEC9784C90F8}"/>
              </a:ext>
            </a:extLst>
          </p:cNvPr>
          <p:cNvSpPr>
            <a:spLocks xmlns:a="http://schemas.openxmlformats.org/drawingml/2006/main" noGrp="1"/>
          </p:cNvSpPr>
          <p:nvPr/>
        </p:nvSpPr>
        <p:spPr>
          <a:xfrm xmlns:a="http://schemas.openxmlformats.org/drawingml/2006/main">
            <a:off x="5334000" y="1924050"/>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 The whole-interval displacement</a:t>
            </a:r>
          </a:p>
        </p:txBody>
      </p:sp>
      <p:sp>
        <p:nvSpPr>
          <p:cNvPr id="28" name="body">
            <a:extLst xmlns:a="http://schemas.openxmlformats.org/drawingml/2006/main">
              <a:ext uri="{FF2B5EF4-FFF2-40B4-BE49-F238E27FC236}">
                <a16:creationId xmlns:a16="http://schemas.microsoft.com/office/drawing/2014/main" id="{0BAF0310-F348-4908-B912-111ED232FA27}"/>
              </a:ext>
            </a:extLst>
          </p:cNvPr>
          <p:cNvSpPr>
            <a:spLocks xmlns:a="http://schemas.openxmlformats.org/drawingml/2006/main" noGrp="1"/>
          </p:cNvSpPr>
          <p:nvPr/>
        </p:nvSpPr>
        <p:spPr>
          <a:xfrm xmlns:a="http://schemas.openxmlformats.org/drawingml/2006/main">
            <a:off x="5334000" y="2343150"/>
            <a:ext cx="61722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9324D"/>
                </a:solidFill>
                <a:latin typeface="Arial"/>
                <a:ea typeface="Arial"/>
                <a:cs typeface="Arial"/>
              </a:defRPr>
            </a:defPPr>
            <a:lvl1pPr algn="l">
              <a:buNone/>
              <a:defRPr sz="2025" b="0">
                <a:solidFill>
                  <a:srgbClr val="19324D"/>
                </a:solidFill>
                <a:latin typeface="Arial"/>
                <a:ea typeface="Arial"/>
                <a:cs typeface="Arial"/>
              </a:defRPr>
            </a:lvl1pPr>
            <a:lvl2pPr algn="l">
              <a:buNone/>
              <a:defRPr sz="2025" b="0">
                <a:solidFill>
                  <a:srgbClr val="19324D"/>
                </a:solidFill>
                <a:latin typeface="Arial"/>
                <a:ea typeface="Arial"/>
                <a:cs typeface="Arial"/>
              </a:defRPr>
            </a:lvl2pPr>
            <a:lvl3pPr algn="l">
              <a:buNone/>
              <a:defRPr sz="2025" b="0">
                <a:solidFill>
                  <a:srgbClr val="19324D"/>
                </a:solidFill>
                <a:latin typeface="Arial"/>
                <a:ea typeface="Arial"/>
                <a:cs typeface="Arial"/>
              </a:defRPr>
            </a:lvl3pPr>
            <a:lvl4pPr algn="l">
              <a:buNone/>
              <a:defRPr sz="2025" b="0">
                <a:solidFill>
                  <a:srgbClr val="19324D"/>
                </a:solidFill>
                <a:latin typeface="Arial"/>
                <a:ea typeface="Arial"/>
                <a:cs typeface="Arial"/>
              </a:defRPr>
            </a:lvl4pPr>
            <a:lvl5pPr algn="l">
              <a:buNone/>
              <a:defRPr sz="2025" b="0">
                <a:solidFill>
                  <a:srgbClr val="19324D"/>
                </a:solidFill>
                <a:latin typeface="Arial"/>
                <a:ea typeface="Arial"/>
                <a:cs typeface="Arial"/>
              </a:defRPr>
            </a:lvl5pPr>
            <a:lvl6pPr algn="l">
              <a:buNone/>
              <a:defRPr sz="2025" b="0">
                <a:solidFill>
                  <a:srgbClr val="19324D"/>
                </a:solidFill>
                <a:latin typeface="Arial"/>
                <a:ea typeface="Arial"/>
                <a:cs typeface="Arial"/>
              </a:defRPr>
            </a:lvl6pPr>
            <a:lvl7pPr algn="l">
              <a:buNone/>
              <a:defRPr sz="2025" b="0">
                <a:solidFill>
                  <a:srgbClr val="19324D"/>
                </a:solidFill>
                <a:latin typeface="Arial"/>
                <a:ea typeface="Arial"/>
                <a:cs typeface="Arial"/>
              </a:defRPr>
            </a:lvl7pPr>
            <a:lvl8pPr algn="l">
              <a:buNone/>
              <a:defRPr sz="2025" b="0">
                <a:solidFill>
                  <a:srgbClr val="19324D"/>
                </a:solidFill>
                <a:latin typeface="Arial"/>
                <a:ea typeface="Arial"/>
                <a:cs typeface="Arial"/>
              </a:defRPr>
            </a:lvl8pPr>
            <a:lvl9pPr algn="l">
              <a:buNone/>
              <a:defRPr sz="2025" b="0">
                <a:solidFill>
                  <a:srgbClr val="19324D"/>
                </a:solidFill>
                <a:latin typeface="Arial"/>
                <a:ea typeface="Arial"/>
                <a:cs typeface="Arial"/>
              </a:defRPr>
            </a:lvl9pPr>
          </a:lstStyle>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[5.0 − (−3.0)]/4.0 = +2.0 m/s.</a:t>
            </a:r>
          </a:p>
          <a:p xmlns:a="http://schemas.openxmlformats.org/drawingml/2006/main">
            <a:pPr algn="l">
              <a:lnSpc>
                <a:spcPct val="112000"/>
              </a:lnSpc>
              <a:buNone/>
              <a:defRPr sz="2025" b="0">
                <a:solidFill>
                  <a:srgbClr val="19324D"/>
                </a:solidFill>
                <a:latin typeface="Arial"/>
                <a:ea typeface="Arial"/>
                <a:cs typeface="Arial"/>
              </a:defRPr>
            </a:pPr>
            <a:r>
              <a:rPr sz="2025" b="0">
                <a:solidFill>
                  <a:srgbClr val="19324D"/>
                </a:solidFill>
                <a:latin typeface="Arial"/>
                <a:ea typeface="Arial"/>
                <a:cs typeface="Arial"/>
              </a:rPr>
              <a:t>The net displacement points right.</a:t>
            </a:r>
          </a:p>
        </p:txBody>
      </p:sp>
      <p:sp>
        <p:nvSpPr>
          <p:cNvPr id="29" name="answer-part-b">
            <a:extLst xmlns:a="http://schemas.openxmlformats.org/drawingml/2006/main">
              <a:ext uri="{FF2B5EF4-FFF2-40B4-BE49-F238E27FC236}">
                <a16:creationId xmlns:a16="http://schemas.microsoft.com/office/drawing/2014/main" id="{905A502D-056E-4340-8456-A84D5332B830}"/>
              </a:ext>
            </a:extLst>
          </p:cNvPr>
          <p:cNvSpPr>
            <a:spLocks xmlns:a="http://schemas.openxmlformats.org/drawingml/2006/main" noGrp="1"/>
          </p:cNvSpPr>
          <p:nvPr/>
        </p:nvSpPr>
        <p:spPr>
          <a:xfrm xmlns:a="http://schemas.openxmlformats.org/drawingml/2006/main">
            <a:off x="5334000" y="380047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(b) The whole-interval velocity change</a:t>
            </a:r>
          </a:p>
        </p:txBody>
      </p:sp>
      <p:sp>
        <p:nvSpPr>
          <p:cNvPr id="30" name="body">
            <a:extLst xmlns:a="http://schemas.openxmlformats.org/drawingml/2006/main">
              <a:ext uri="{FF2B5EF4-FFF2-40B4-BE49-F238E27FC236}">
                <a16:creationId xmlns:a16="http://schemas.microsoft.com/office/drawing/2014/main" id="{1D33D607-A68D-444F-9278-D5E4A7C73E25}"/>
              </a:ext>
            </a:extLst>
          </p:cNvPr>
          <p:cNvSpPr>
            <a:spLocks xmlns:a="http://schemas.openxmlformats.org/drawingml/2006/main" noGrp="1"/>
          </p:cNvSpPr>
          <p:nvPr/>
        </p:nvSpPr>
        <p:spPr>
          <a:xfrm xmlns:a="http://schemas.openxmlformats.org/drawingml/2006/main">
            <a:off x="5334000" y="4219575"/>
            <a:ext cx="6172200" cy="4171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9324D"/>
                </a:solidFill>
                <a:latin typeface="Arial"/>
                <a:ea typeface="Arial"/>
                <a:cs typeface="Arial"/>
              </a:defRPr>
            </a:defPPr>
            <a:lvl1pPr algn="l">
              <a:buNone/>
              <a:defRPr sz="2100" b="0">
                <a:solidFill>
                  <a:srgbClr val="19324D"/>
                </a:solidFill>
                <a:latin typeface="Arial"/>
                <a:ea typeface="Arial"/>
                <a:cs typeface="Arial"/>
              </a:defRPr>
            </a:lvl1pPr>
            <a:lvl2pPr algn="l">
              <a:buNone/>
              <a:defRPr sz="2100" b="0">
                <a:solidFill>
                  <a:srgbClr val="19324D"/>
                </a:solidFill>
                <a:latin typeface="Arial"/>
                <a:ea typeface="Arial"/>
                <a:cs typeface="Arial"/>
              </a:defRPr>
            </a:lvl2pPr>
            <a:lvl3pPr algn="l">
              <a:buNone/>
              <a:defRPr sz="2100" b="0">
                <a:solidFill>
                  <a:srgbClr val="19324D"/>
                </a:solidFill>
                <a:latin typeface="Arial"/>
                <a:ea typeface="Arial"/>
                <a:cs typeface="Arial"/>
              </a:defRPr>
            </a:lvl3pPr>
            <a:lvl4pPr algn="l">
              <a:buNone/>
              <a:defRPr sz="2100" b="0">
                <a:solidFill>
                  <a:srgbClr val="19324D"/>
                </a:solidFill>
                <a:latin typeface="Arial"/>
                <a:ea typeface="Arial"/>
                <a:cs typeface="Arial"/>
              </a:defRPr>
            </a:lvl4pPr>
            <a:lvl5pPr algn="l">
              <a:buNone/>
              <a:defRPr sz="2100" b="0">
                <a:solidFill>
                  <a:srgbClr val="19324D"/>
                </a:solidFill>
                <a:latin typeface="Arial"/>
                <a:ea typeface="Arial"/>
                <a:cs typeface="Arial"/>
              </a:defRPr>
            </a:lvl5pPr>
            <a:lvl6pPr algn="l">
              <a:buNone/>
              <a:defRPr sz="2100" b="0">
                <a:solidFill>
                  <a:srgbClr val="19324D"/>
                </a:solidFill>
                <a:latin typeface="Arial"/>
                <a:ea typeface="Arial"/>
                <a:cs typeface="Arial"/>
              </a:defRPr>
            </a:lvl6pPr>
            <a:lvl7pPr algn="l">
              <a:buNone/>
              <a:defRPr sz="2100" b="0">
                <a:solidFill>
                  <a:srgbClr val="19324D"/>
                </a:solidFill>
                <a:latin typeface="Arial"/>
                <a:ea typeface="Arial"/>
                <a:cs typeface="Arial"/>
              </a:defRPr>
            </a:lvl7pPr>
            <a:lvl8pPr algn="l">
              <a:buNone/>
              <a:defRPr sz="2100" b="0">
                <a:solidFill>
                  <a:srgbClr val="19324D"/>
                </a:solidFill>
                <a:latin typeface="Arial"/>
                <a:ea typeface="Arial"/>
                <a:cs typeface="Arial"/>
              </a:defRPr>
            </a:lvl8pPr>
            <a:lvl9pPr algn="l">
              <a:buNone/>
              <a:defRPr sz="2100" b="0">
                <a:solidFill>
                  <a:srgbClr val="19324D"/>
                </a:solidFill>
                <a:latin typeface="Arial"/>
                <a:ea typeface="Arial"/>
                <a:cs typeface="Arial"/>
              </a:defRPr>
            </a:lvl9pPr>
          </a:lstStyle>
          <a:p xmlns:a="http://schemas.openxmlformats.org/drawingml/2006/main">
            <a:pPr algn="l">
              <a:lnSpc>
                <a:spcPct val="112000"/>
              </a:lnSpc>
              <a:buNone/>
              <a:defRPr sz="2100" b="0">
                <a:solidFill>
                  <a:srgbClr val="19324D"/>
                </a:solidFill>
                <a:latin typeface="Arial"/>
                <a:ea typeface="Arial"/>
                <a:cs typeface="Arial"/>
              </a:defRPr>
            </a:pPr>
            <a:r>
              <a:rPr sz="2100" b="0">
                <a:solidFill>
                  <a:srgbClr val="19324D"/>
                </a:solidFill>
                <a:latin typeface="Arial"/>
                <a:ea typeface="Arial"/>
                <a:cs typeface="Arial"/>
              </a:rPr>
              <a:t>(−2.0 − 6.0)/4.0 = −2.0 m/s².</a:t>
            </a:r>
          </a:p>
        </p:txBody>
      </p:sp>
      <p:sp>
        <p:nvSpPr>
          <p:cNvPr id="31" name="answer-part-c">
            <a:extLst xmlns:a="http://schemas.openxmlformats.org/drawingml/2006/main">
              <a:ext uri="{FF2B5EF4-FFF2-40B4-BE49-F238E27FC236}">
                <a16:creationId xmlns:a16="http://schemas.microsoft.com/office/drawing/2014/main" id="{3ECF995A-D285-48AF-8CCA-B9F3106A9052}"/>
              </a:ext>
            </a:extLst>
          </p:cNvPr>
          <p:cNvSpPr>
            <a:spLocks xmlns:a="http://schemas.openxmlformats.org/drawingml/2006/main" noGrp="1"/>
          </p:cNvSpPr>
          <p:nvPr/>
        </p:nvSpPr>
        <p:spPr>
          <a:xfrm xmlns:a="http://schemas.openxmlformats.org/drawingml/2006/main">
            <a:off x="5334000" y="5076825"/>
            <a:ext cx="61722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 Equal positions do not establish rest</a:t>
            </a:r>
          </a:p>
        </p:txBody>
      </p:sp>
      <p:sp>
        <p:nvSpPr>
          <p:cNvPr id="32" name="body">
            <a:extLst xmlns:a="http://schemas.openxmlformats.org/drawingml/2006/main">
              <a:ext uri="{FF2B5EF4-FFF2-40B4-BE49-F238E27FC236}">
                <a16:creationId xmlns:a16="http://schemas.microsoft.com/office/drawing/2014/main" id="{A127F43A-6287-4167-9181-32DEB1B2FF51}"/>
              </a:ext>
            </a:extLst>
          </p:cNvPr>
          <p:cNvSpPr>
            <a:spLocks xmlns:a="http://schemas.openxmlformats.org/drawingml/2006/main" noGrp="1"/>
          </p:cNvSpPr>
          <p:nvPr/>
        </p:nvSpPr>
        <p:spPr>
          <a:xfrm xmlns:a="http://schemas.openxmlformats.org/drawingml/2006/main">
            <a:off x="5334000" y="5457825"/>
            <a:ext cx="6172200" cy="6743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19324D"/>
                </a:solidFill>
                <a:latin typeface="Arial"/>
                <a:ea typeface="Arial"/>
                <a:cs typeface="Arial"/>
              </a:defRPr>
            </a:defPPr>
            <a:lvl1pPr algn="l">
              <a:buNone/>
              <a:defRPr sz="1800" b="0">
                <a:solidFill>
                  <a:srgbClr val="19324D"/>
                </a:solidFill>
                <a:latin typeface="Arial"/>
                <a:ea typeface="Arial"/>
                <a:cs typeface="Arial"/>
              </a:defRPr>
            </a:lvl1pPr>
            <a:lvl2pPr algn="l">
              <a:buNone/>
              <a:defRPr sz="1800" b="0">
                <a:solidFill>
                  <a:srgbClr val="19324D"/>
                </a:solidFill>
                <a:latin typeface="Arial"/>
                <a:ea typeface="Arial"/>
                <a:cs typeface="Arial"/>
              </a:defRPr>
            </a:lvl2pPr>
            <a:lvl3pPr algn="l">
              <a:buNone/>
              <a:defRPr sz="1800" b="0">
                <a:solidFill>
                  <a:srgbClr val="19324D"/>
                </a:solidFill>
                <a:latin typeface="Arial"/>
                <a:ea typeface="Arial"/>
                <a:cs typeface="Arial"/>
              </a:defRPr>
            </a:lvl3pPr>
            <a:lvl4pPr algn="l">
              <a:buNone/>
              <a:defRPr sz="1800" b="0">
                <a:solidFill>
                  <a:srgbClr val="19324D"/>
                </a:solidFill>
                <a:latin typeface="Arial"/>
                <a:ea typeface="Arial"/>
                <a:cs typeface="Arial"/>
              </a:defRPr>
            </a:lvl4pPr>
            <a:lvl5pPr algn="l">
              <a:buNone/>
              <a:defRPr sz="1800" b="0">
                <a:solidFill>
                  <a:srgbClr val="19324D"/>
                </a:solidFill>
                <a:latin typeface="Arial"/>
                <a:ea typeface="Arial"/>
                <a:cs typeface="Arial"/>
              </a:defRPr>
            </a:lvl5pPr>
            <a:lvl6pPr algn="l">
              <a:buNone/>
              <a:defRPr sz="1800" b="0">
                <a:solidFill>
                  <a:srgbClr val="19324D"/>
                </a:solidFill>
                <a:latin typeface="Arial"/>
                <a:ea typeface="Arial"/>
                <a:cs typeface="Arial"/>
              </a:defRPr>
            </a:lvl6pPr>
            <a:lvl7pPr algn="l">
              <a:buNone/>
              <a:defRPr sz="1800" b="0">
                <a:solidFill>
                  <a:srgbClr val="19324D"/>
                </a:solidFill>
                <a:latin typeface="Arial"/>
                <a:ea typeface="Arial"/>
                <a:cs typeface="Arial"/>
              </a:defRPr>
            </a:lvl7pPr>
            <a:lvl8pPr algn="l">
              <a:buNone/>
              <a:defRPr sz="1800" b="0">
                <a:solidFill>
                  <a:srgbClr val="19324D"/>
                </a:solidFill>
                <a:latin typeface="Arial"/>
                <a:ea typeface="Arial"/>
                <a:cs typeface="Arial"/>
              </a:defRPr>
            </a:lvl8pPr>
            <a:lvl9pPr algn="l">
              <a:buNone/>
              <a:defRPr sz="1800" b="0">
                <a:solidFill>
                  <a:srgbClr val="19324D"/>
                </a:solidFill>
                <a:latin typeface="Arial"/>
                <a:ea typeface="Arial"/>
                <a:cs typeface="Arial"/>
              </a:defRPr>
            </a:lvl9pPr>
          </a:lstStyle>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False. It moves right at 2.0 s and left at 4.0 s. Only the net</a:t>
            </a:r>
          </a:p>
          <a:p xmlns:a="http://schemas.openxmlformats.org/drawingml/2006/main">
            <a:pPr algn="l">
              <a:lnSpc>
                <a:spcPct val="112000"/>
              </a:lnSpc>
              <a:buNone/>
              <a:defRPr sz="1800" b="0">
                <a:solidFill>
                  <a:srgbClr val="19324D"/>
                </a:solidFill>
                <a:latin typeface="Arial"/>
                <a:ea typeface="Arial"/>
                <a:cs typeface="Arial"/>
              </a:defRPr>
            </a:pPr>
            <a:r>
              <a:rPr sz="1800" b="0">
                <a:solidFill>
                  <a:srgbClr val="19324D"/>
                </a:solidFill>
                <a:latin typeface="Arial"/>
                <a:ea typeface="Arial"/>
                <a:cs typeface="Arial"/>
              </a:rPr>
              <a:t>displacement from 2.0 to 4.0 s is zero.</a:t>
            </a:r>
          </a:p>
        </p:txBody>
      </p:sp>
    </p:spTree>
    <p:extLst>
      <p:ext uri="{BB962C8B-B14F-4D97-AF65-F5344CB8AC3E}">
        <p14:creationId xmlns:p14="http://schemas.microsoft.com/office/powerpoint/2010/main" val="596322504"/>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Motion quantities: key ideas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Topic 1.2  /  Summary</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28</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007F83"/>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CONCEPT SUMMARY</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graphicFrame>
        <p:nvGraphicFramePr>
          <p:cNvPr id="22" name="">
            <a:extLst xmlns:a="http://schemas.openxmlformats.org/drawingml/2006/main">
              <a:ext uri="{FF2B5EF4-FFF2-40B4-BE49-F238E27FC236}">
                <a16:creationId xmlns:a16="http://schemas.microsoft.com/office/drawing/2014/main" id="{9156B558-9ED8-4F45-8988-CC5D97341B15}"/>
              </a:ext>
            </a:extLst>
          </p:cNvPr>
          <p:cNvGraphicFramePr/>
          <p:nvPr/>
        </p:nvGraphicFramePr>
        <p:xfrm>
          <a:off xmlns:a="http://schemas.openxmlformats.org/drawingml/2006/main" x="685800" y="1809750"/>
          <a:ext xmlns:a="http://schemas.openxmlformats.org/drawingml/2006/main" cx="10820400" cy="3667125"/>
        </p:xfrm>
        <a:graphic xmlns:a="http://schemas.openxmlformats.org/drawingml/2006/main">
          <a:graphicData uri="http://schemas.openxmlformats.org/drawingml/2006/table">
            <a:tbl>
              <a:tblPr/>
              <a:tblGrid>
                <a:gridCol w="3143250"/>
                <a:gridCol w="7677150"/>
              </a:tblGrid>
              <a:tr h="523875">
                <a:tc>
                  <a:txBody>
                    <a:bodyPr lIns="95250" tIns="95250" rIns="95250" bIns="95250">
                      <a:noAutofit/>
                    </a:bodyPr>
                    <a:lstStyle/>
                    <a:p>
                      <a:pPr algn="l">
                        <a:buNone/>
                      </a:pPr>
                      <a:r>
                        <a:rPr sz="1800" b="1">
                          <a:solidFill>
                            <a:srgbClr val="19324D"/>
                          </a:solidFill>
                          <a:latin typeface="Arial"/>
                          <a:ea typeface="Arial"/>
                          <a:cs typeface="Arial"/>
                        </a:rPr>
                        <a:t>Idea</a:t>
                      </a:r>
                    </a:p>
                  </a:txBody>
                  <a:tcPr marL="91440" marR="91440" marT="45720" marB="45720" anchor="ctr">
                    <a:lnL w="9525">
                      <a:solidFill>
                        <a:srgbClr val="D8DDE2"/>
                      </a:solidFill>
                      <a:prstDash val="solid"/>
                    </a:lnL>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c>
                  <a:txBody>
                    <a:bodyPr lIns="95250" tIns="95250" rIns="95250" bIns="95250">
                      <a:noAutofit/>
                    </a:bodyPr>
                    <a:lstStyle/>
                    <a:p>
                      <a:pPr algn="l">
                        <a:buNone/>
                      </a:pPr>
                      <a:r>
                        <a:rPr sz="1800" b="1">
                          <a:solidFill>
                            <a:srgbClr val="19324D"/>
                          </a:solidFill>
                          <a:latin typeface="Arial"/>
                          <a:ea typeface="Arial"/>
                          <a:cs typeface="Arial"/>
                        </a:rPr>
                        <a:t>Meaning or relation</a:t>
                      </a:r>
                    </a:p>
                  </a:txBody>
                  <a:tcPr marL="91440" marR="91440" marT="45720" marB="45720" anchor="ctr">
                    <a:lnR w="9525">
                      <a:solidFill>
                        <a:srgbClr val="D8DDE2"/>
                      </a:solidFill>
                      <a:prstDash val="solid"/>
                    </a:lnR>
                    <a:lnT w="9525">
                      <a:solidFill>
                        <a:srgbClr val="D8DDE2"/>
                      </a:solidFill>
                      <a:prstDash val="solid"/>
                    </a:lnT>
                    <a:lnB w="9525">
                      <a:solidFill>
                        <a:srgbClr val="D8DDE2"/>
                      </a:solidFill>
                      <a:prstDash val="solid"/>
                    </a:lnB>
                    <a:solidFill>
                      <a:srgbClr val="ECEEF1"/>
                    </a:solidFill>
                  </a:tcPr>
                </a:tc>
              </a:tr>
              <a:tr h="523875">
                <a:tc>
                  <a:txBody>
                    <a:bodyPr lIns="95250" tIns="95250" rIns="95250" bIns="95250">
                      <a:noAutofit/>
                    </a:bodyPr>
                    <a:lstStyle/>
                    <a:p>
                      <a:pPr algn="l">
                        <a:buNone/>
                      </a:pPr>
                      <a:r>
                        <a:rPr sz="1800" b="0">
                          <a:solidFill>
                            <a:srgbClr val="19324D"/>
                          </a:solidFill>
                          <a:latin typeface="Arial"/>
                          <a:ea typeface="Arial"/>
                          <a:cs typeface="Arial"/>
                        </a:rPr>
                        <a:t>Point-object model</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00" b="0">
                          <a:solidFill>
                            <a:srgbClr val="19324D"/>
                          </a:solidFill>
                          <a:latin typeface="Arial"/>
                          <a:ea typeface="Arial"/>
                          <a:cs typeface="Arial"/>
                        </a:rPr>
                        <a:t>Size, shape, internal parts omitted. Mass and charge kept.</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23875">
                <a:tc>
                  <a:txBody>
                    <a:bodyPr lIns="95250" tIns="95250" rIns="95250" bIns="95250">
                      <a:noAutofit/>
                    </a:bodyPr>
                    <a:lstStyle/>
                    <a:p>
                      <a:pPr algn="l">
                        <a:buNone/>
                      </a:pPr>
                      <a:r>
                        <a:rPr sz="1800" b="0">
                          <a:solidFill>
                            <a:srgbClr val="19324D"/>
                          </a:solidFill>
                          <a:latin typeface="Arial"/>
                          <a:ea typeface="Arial"/>
                          <a:cs typeface="Arial"/>
                        </a:rPr>
                        <a:t>Displacement</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00" b="0">
                          <a:solidFill>
                            <a:srgbClr val="19324D"/>
                          </a:solidFill>
                          <a:latin typeface="Arial"/>
                          <a:ea typeface="Arial"/>
                          <a:cs typeface="Arial"/>
                        </a:rPr>
                        <a:t>Final position minus initial position.</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23875">
                <a:tc>
                  <a:txBody>
                    <a:bodyPr lIns="95250" tIns="95250" rIns="95250" bIns="95250">
                      <a:noAutofit/>
                    </a:bodyPr>
                    <a:lstStyle/>
                    <a:p>
                      <a:pPr algn="l">
                        <a:buNone/>
                      </a:pPr>
                      <a:r>
                        <a:rPr sz="1800" b="0">
                          <a:solidFill>
                            <a:srgbClr val="19324D"/>
                          </a:solidFill>
                          <a:latin typeface="Arial"/>
                          <a:ea typeface="Arial"/>
                          <a:cs typeface="Arial"/>
                        </a:rPr>
                        <a:t>Average velocity</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00" b="0">
                          <a:solidFill>
                            <a:srgbClr val="19324D"/>
                          </a:solidFill>
                          <a:latin typeface="Arial"/>
                          <a:ea typeface="Arial"/>
                          <a:cs typeface="Arial"/>
                        </a:rPr>
                        <a:t>Displacement divided by elapsed time.</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23875">
                <a:tc>
                  <a:txBody>
                    <a:bodyPr lIns="95250" tIns="95250" rIns="95250" bIns="95250">
                      <a:noAutofit/>
                    </a:bodyPr>
                    <a:lstStyle/>
                    <a:p>
                      <a:pPr algn="l">
                        <a:buNone/>
                      </a:pPr>
                      <a:r>
                        <a:rPr sz="1800" b="0">
                          <a:solidFill>
                            <a:srgbClr val="19324D"/>
                          </a:solidFill>
                          <a:latin typeface="Arial"/>
                          <a:ea typeface="Arial"/>
                          <a:cs typeface="Arial"/>
                        </a:rPr>
                        <a:t>Average acceleration</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00" b="0">
                          <a:solidFill>
                            <a:srgbClr val="19324D"/>
                          </a:solidFill>
                          <a:latin typeface="Arial"/>
                          <a:ea typeface="Arial"/>
                          <a:cs typeface="Arial"/>
                        </a:rPr>
                        <a:t>Velocity change divided by elapsed time.</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23875">
                <a:tc>
                  <a:txBody>
                    <a:bodyPr lIns="95250" tIns="95250" rIns="95250" bIns="95250">
                      <a:noAutofit/>
                    </a:bodyPr>
                    <a:lstStyle/>
                    <a:p>
                      <a:pPr algn="l">
                        <a:buNone/>
                      </a:pPr>
                      <a:r>
                        <a:rPr sz="1800" b="0">
                          <a:solidFill>
                            <a:srgbClr val="19324D"/>
                          </a:solidFill>
                          <a:latin typeface="Arial"/>
                          <a:ea typeface="Arial"/>
                          <a:cs typeface="Arial"/>
                        </a:rPr>
                        <a:t>Instantaneous value</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00" b="0">
                          <a:solidFill>
                            <a:srgbClr val="19324D"/>
                          </a:solidFill>
                          <a:latin typeface="Arial"/>
                          <a:ea typeface="Arial"/>
                          <a:cs typeface="Arial"/>
                        </a:rPr>
                        <a:t>One moment. Very small intervals give local estimates.</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r h="523875">
                <a:tc>
                  <a:txBody>
                    <a:bodyPr lIns="95250" tIns="95250" rIns="95250" bIns="95250">
                      <a:noAutofit/>
                    </a:bodyPr>
                    <a:lstStyle/>
                    <a:p>
                      <a:pPr algn="l">
                        <a:buNone/>
                      </a:pPr>
                      <a:r>
                        <a:rPr sz="1800" b="0">
                          <a:solidFill>
                            <a:srgbClr val="19324D"/>
                          </a:solidFill>
                          <a:latin typeface="Arial"/>
                          <a:ea typeface="Arial"/>
                          <a:cs typeface="Arial"/>
                        </a:rPr>
                        <a:t>Acceleration and speed</a:t>
                      </a:r>
                    </a:p>
                  </a:txBody>
                  <a:tcPr marL="91440" marR="91440" marT="45720" marB="45720" anchor="ctr">
                    <a:lnL w="9525">
                      <a:solidFill>
                        <a:srgbClr val="D8DDE2"/>
                      </a:solidFill>
                      <a:prstDash val="solid"/>
                    </a:lnL>
                    <a:lnR w="9525">
                      <a:solidFill>
                        <a:srgbClr val="D8DDE2"/>
                      </a:solidFill>
                      <a:prstDash val="solid"/>
                    </a:lnR>
                    <a:lnB w="9525">
                      <a:solidFill>
                        <a:srgbClr val="D8DDE2"/>
                      </a:solidFill>
                      <a:prstDash val="solid"/>
                    </a:lnB>
                    <a:solidFill>
                      <a:srgbClr val="FFFFFF"/>
                    </a:solidFill>
                  </a:tcPr>
                </a:tc>
                <a:tc>
                  <a:txBody>
                    <a:bodyPr lIns="95250" tIns="95250" rIns="95250" bIns="95250">
                      <a:noAutofit/>
                    </a:bodyPr>
                    <a:lstStyle/>
                    <a:p>
                      <a:pPr algn="l">
                        <a:buNone/>
                      </a:pPr>
                      <a:r>
                        <a:rPr sz="1800" b="0">
                          <a:solidFill>
                            <a:srgbClr val="19324D"/>
                          </a:solidFill>
                          <a:latin typeface="Arial"/>
                          <a:ea typeface="Arial"/>
                          <a:cs typeface="Arial"/>
                        </a:rPr>
                        <a:t>In 1D, speed change depends on the signs of vₓ and aₓ.</a:t>
                      </a:r>
                    </a:p>
                  </a:txBody>
                  <a:tcPr marL="91440" marR="91440" marT="45720" marB="45720" anchor="ctr">
                    <a:lnR w="9525">
                      <a:solidFill>
                        <a:srgbClr val="D8DDE2"/>
                      </a:solidFill>
                      <a:prstDash val="solid"/>
                    </a:lnR>
                    <a:lnB w="9525">
                      <a:solidFill>
                        <a:srgbClr val="D8DDE2"/>
                      </a:solidFill>
                      <a:prstDash val="solid"/>
                    </a:lnB>
                    <a:solidFill>
                      <a:srgbClr val="FFFFFF"/>
                    </a:solidFill>
                  </a:tcPr>
                </a:tc>
              </a:tr>
            </a:tbl>
          </a:graphicData>
        </a:graphic>
      </p:graphicFrame>
      <p:sp>
        <p:nvSpPr>
          <p:cNvPr id="23" name="body">
            <a:extLst xmlns:a="http://schemas.openxmlformats.org/drawingml/2006/main">
              <a:ext uri="{FF2B5EF4-FFF2-40B4-BE49-F238E27FC236}">
                <a16:creationId xmlns:a16="http://schemas.microsoft.com/office/drawing/2014/main" id="{8A9435AC-F481-4867-B1FC-A3FB1619BA86}"/>
              </a:ext>
            </a:extLst>
          </p:cNvPr>
          <p:cNvSpPr>
            <a:spLocks xmlns:a="http://schemas.openxmlformats.org/drawingml/2006/main" noGrp="1"/>
          </p:cNvSpPr>
          <p:nvPr/>
        </p:nvSpPr>
        <p:spPr>
          <a:xfrm xmlns:a="http://schemas.openxmlformats.org/drawingml/2006/main">
            <a:off x="685800" y="5781675"/>
            <a:ext cx="10820400" cy="352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5" b="0">
                <a:solidFill>
                  <a:srgbClr val="5B6C7E"/>
                </a:solidFill>
                <a:latin typeface="Arial"/>
                <a:ea typeface="Arial"/>
                <a:cs typeface="Arial"/>
              </a:defRPr>
            </a:defPPr>
            <a:lvl1pPr algn="l">
              <a:buNone/>
              <a:defRPr sz="1725" b="0">
                <a:solidFill>
                  <a:srgbClr val="5B6C7E"/>
                </a:solidFill>
                <a:latin typeface="Arial"/>
                <a:ea typeface="Arial"/>
                <a:cs typeface="Arial"/>
              </a:defRPr>
            </a:lvl1pPr>
            <a:lvl2pPr algn="l">
              <a:buNone/>
              <a:defRPr sz="1725" b="0">
                <a:solidFill>
                  <a:srgbClr val="5B6C7E"/>
                </a:solidFill>
                <a:latin typeface="Arial"/>
                <a:ea typeface="Arial"/>
                <a:cs typeface="Arial"/>
              </a:defRPr>
            </a:lvl2pPr>
            <a:lvl3pPr algn="l">
              <a:buNone/>
              <a:defRPr sz="1725" b="0">
                <a:solidFill>
                  <a:srgbClr val="5B6C7E"/>
                </a:solidFill>
                <a:latin typeface="Arial"/>
                <a:ea typeface="Arial"/>
                <a:cs typeface="Arial"/>
              </a:defRPr>
            </a:lvl3pPr>
            <a:lvl4pPr algn="l">
              <a:buNone/>
              <a:defRPr sz="1725" b="0">
                <a:solidFill>
                  <a:srgbClr val="5B6C7E"/>
                </a:solidFill>
                <a:latin typeface="Arial"/>
                <a:ea typeface="Arial"/>
                <a:cs typeface="Arial"/>
              </a:defRPr>
            </a:lvl4pPr>
            <a:lvl5pPr algn="l">
              <a:buNone/>
              <a:defRPr sz="1725" b="0">
                <a:solidFill>
                  <a:srgbClr val="5B6C7E"/>
                </a:solidFill>
                <a:latin typeface="Arial"/>
                <a:ea typeface="Arial"/>
                <a:cs typeface="Arial"/>
              </a:defRPr>
            </a:lvl5pPr>
            <a:lvl6pPr algn="l">
              <a:buNone/>
              <a:defRPr sz="1725" b="0">
                <a:solidFill>
                  <a:srgbClr val="5B6C7E"/>
                </a:solidFill>
                <a:latin typeface="Arial"/>
                <a:ea typeface="Arial"/>
                <a:cs typeface="Arial"/>
              </a:defRPr>
            </a:lvl6pPr>
            <a:lvl7pPr algn="l">
              <a:buNone/>
              <a:defRPr sz="1725" b="0">
                <a:solidFill>
                  <a:srgbClr val="5B6C7E"/>
                </a:solidFill>
                <a:latin typeface="Arial"/>
                <a:ea typeface="Arial"/>
                <a:cs typeface="Arial"/>
              </a:defRPr>
            </a:lvl7pPr>
            <a:lvl8pPr algn="l">
              <a:buNone/>
              <a:defRPr sz="1725" b="0">
                <a:solidFill>
                  <a:srgbClr val="5B6C7E"/>
                </a:solidFill>
                <a:latin typeface="Arial"/>
                <a:ea typeface="Arial"/>
                <a:cs typeface="Arial"/>
              </a:defRPr>
            </a:lvl8pPr>
            <a:lvl9pPr algn="l">
              <a:buNone/>
              <a:defRPr sz="1725" b="0">
                <a:solidFill>
                  <a:srgbClr val="5B6C7E"/>
                </a:solidFill>
                <a:latin typeface="Arial"/>
                <a:ea typeface="Arial"/>
                <a:cs typeface="Arial"/>
              </a:defRPr>
            </a:lvl9pPr>
          </a:lstStyle>
          <a:p xmlns:a="http://schemas.openxmlformats.org/drawingml/2006/main">
            <a:pPr algn="l">
              <a:lnSpc>
                <a:spcPct val="112000"/>
              </a:lnSpc>
              <a:buNone/>
              <a:defRPr sz="1725" b="0">
                <a:solidFill>
                  <a:srgbClr val="5B6C7E"/>
                </a:solidFill>
                <a:latin typeface="Arial"/>
                <a:ea typeface="Arial"/>
                <a:cs typeface="Arial"/>
              </a:defRPr>
            </a:pPr>
            <a:r>
              <a:rPr sz="1725" b="0">
                <a:solidFill>
                  <a:srgbClr val="5B6C7E"/>
                </a:solidFill>
                <a:latin typeface="Arial"/>
                <a:ea typeface="Arial"/>
                <a:cs typeface="Arial"/>
              </a:rPr>
              <a:t>Average values describe intervals. Instantaneous values describe moments.</a:t>
            </a:r>
          </a:p>
        </p:txBody>
      </p:sp>
    </p:spTree>
    <p:extLst>
      <p:ext uri="{BB962C8B-B14F-4D97-AF65-F5344CB8AC3E}">
        <p14:creationId xmlns:p14="http://schemas.microsoft.com/office/powerpoint/2010/main" val="59632250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slide-title">
            <a:extLst xmlns:a="http://schemas.openxmlformats.org/drawingml/2006/main">
              <a:ext uri="{FF2B5EF4-FFF2-40B4-BE49-F238E27FC236}">
                <a16:creationId xmlns:a16="http://schemas.microsoft.com/office/drawing/2014/main" id="{6B7F3FAC-B624-4B8D-B5D8-07F2DDF1899E}"/>
              </a:ext>
            </a:extLst>
          </p:cNvPr>
          <p:cNvSpPr>
            <a:spLocks xmlns:a="http://schemas.openxmlformats.org/drawingml/2006/main" noGrp="1"/>
          </p:cNvSpPr>
          <p:nvPr/>
        </p:nvSpPr>
        <p:spPr>
          <a:xfrm xmlns:a="http://schemas.openxmlformats.org/drawingml/2006/main">
            <a:off x="685800" y="8382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1">
                <a:solidFill>
                  <a:srgbClr val="19324D"/>
                </a:solidFill>
                <a:latin typeface="Arial"/>
                <a:ea typeface="Arial"/>
                <a:cs typeface="Arial"/>
              </a:defRPr>
            </a:defPPr>
            <a:lvl1pPr algn="l">
              <a:buNone/>
              <a:defRPr sz="3150" b="1">
                <a:solidFill>
                  <a:srgbClr val="19324D"/>
                </a:solidFill>
                <a:latin typeface="Arial"/>
                <a:ea typeface="Arial"/>
                <a:cs typeface="Arial"/>
              </a:defRPr>
            </a:lvl1pPr>
            <a:lvl2pPr algn="l">
              <a:buNone/>
              <a:defRPr sz="3150" b="1">
                <a:solidFill>
                  <a:srgbClr val="19324D"/>
                </a:solidFill>
                <a:latin typeface="Arial"/>
                <a:ea typeface="Arial"/>
                <a:cs typeface="Arial"/>
              </a:defRPr>
            </a:lvl2pPr>
            <a:lvl3pPr algn="l">
              <a:buNone/>
              <a:defRPr sz="3150" b="1">
                <a:solidFill>
                  <a:srgbClr val="19324D"/>
                </a:solidFill>
                <a:latin typeface="Arial"/>
                <a:ea typeface="Arial"/>
                <a:cs typeface="Arial"/>
              </a:defRPr>
            </a:lvl3pPr>
            <a:lvl4pPr algn="l">
              <a:buNone/>
              <a:defRPr sz="3150" b="1">
                <a:solidFill>
                  <a:srgbClr val="19324D"/>
                </a:solidFill>
                <a:latin typeface="Arial"/>
                <a:ea typeface="Arial"/>
                <a:cs typeface="Arial"/>
              </a:defRPr>
            </a:lvl4pPr>
            <a:lvl5pPr algn="l">
              <a:buNone/>
              <a:defRPr sz="3150" b="1">
                <a:solidFill>
                  <a:srgbClr val="19324D"/>
                </a:solidFill>
                <a:latin typeface="Arial"/>
                <a:ea typeface="Arial"/>
                <a:cs typeface="Arial"/>
              </a:defRPr>
            </a:lvl5pPr>
            <a:lvl6pPr algn="l">
              <a:buNone/>
              <a:defRPr sz="3150" b="1">
                <a:solidFill>
                  <a:srgbClr val="19324D"/>
                </a:solidFill>
                <a:latin typeface="Arial"/>
                <a:ea typeface="Arial"/>
                <a:cs typeface="Arial"/>
              </a:defRPr>
            </a:lvl6pPr>
            <a:lvl7pPr algn="l">
              <a:buNone/>
              <a:defRPr sz="3150" b="1">
                <a:solidFill>
                  <a:srgbClr val="19324D"/>
                </a:solidFill>
                <a:latin typeface="Arial"/>
                <a:ea typeface="Arial"/>
                <a:cs typeface="Arial"/>
              </a:defRPr>
            </a:lvl7pPr>
            <a:lvl8pPr algn="l">
              <a:buNone/>
              <a:defRPr sz="3150" b="1">
                <a:solidFill>
                  <a:srgbClr val="19324D"/>
                </a:solidFill>
                <a:latin typeface="Arial"/>
                <a:ea typeface="Arial"/>
                <a:cs typeface="Arial"/>
              </a:defRPr>
            </a:lvl8pPr>
            <a:lvl9pPr algn="l">
              <a:buNone/>
              <a:defRPr sz="3150" b="1">
                <a:solidFill>
                  <a:srgbClr val="19324D"/>
                </a:solidFill>
                <a:latin typeface="Arial"/>
                <a:ea typeface="Arial"/>
                <a:cs typeface="Arial"/>
              </a:defRPr>
            </a:lvl9pPr>
          </a:lstStyle>
          <a:p xmlns:a="http://schemas.openxmlformats.org/drawingml/2006/main">
            <a:pPr algn="l">
              <a:lnSpc>
                <a:spcPct val="112000"/>
              </a:lnSpc>
              <a:buNone/>
              <a:defRPr sz="3150" b="1">
                <a:solidFill>
                  <a:srgbClr val="19324D"/>
                </a:solidFill>
                <a:latin typeface="Arial"/>
                <a:ea typeface="Arial"/>
                <a:cs typeface="Arial"/>
              </a:defRPr>
            </a:pPr>
            <a:r>
              <a:rPr sz="3150" b="1">
                <a:solidFill>
                  <a:srgbClr val="19324D"/>
                </a:solidFill>
                <a:latin typeface="Arial"/>
                <a:ea typeface="Arial"/>
                <a:cs typeface="Arial"/>
              </a:rPr>
              <a:t>Topic scope and official sources</a:t>
            </a:r>
          </a:p>
        </p:txBody>
      </p:sp>
      <p:sp>
        <p:nvSpPr>
          <p:cNvPr id="4" name="footer-context">
            <a:extLst xmlns:a="http://schemas.openxmlformats.org/drawingml/2006/main">
              <a:ext uri="{FF2B5EF4-FFF2-40B4-BE49-F238E27FC236}">
                <a16:creationId xmlns:a16="http://schemas.microsoft.com/office/drawing/2014/main" id="{9935D24B-7685-48F6-8BE1-1D081367D8C9}"/>
              </a:ext>
            </a:extLst>
          </p:cNvPr>
          <p:cNvSpPr>
            <a:spLocks xmlns:a="http://schemas.openxmlformats.org/drawingml/2006/main" noGrp="1"/>
          </p:cNvSpPr>
          <p:nvPr/>
        </p:nvSpPr>
        <p:spPr>
          <a:xfrm xmlns:a="http://schemas.openxmlformats.org/drawingml/2006/main">
            <a:off x="685800" y="6229350"/>
            <a:ext cx="10001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B6C7E"/>
                </a:solidFill>
                <a:latin typeface="Arial"/>
                <a:ea typeface="Arial"/>
                <a:cs typeface="Arial"/>
              </a:defRPr>
            </a:defPPr>
            <a:lvl1pPr algn="l">
              <a:buNone/>
              <a:defRPr sz="1200" b="0">
                <a:solidFill>
                  <a:srgbClr val="5B6C7E"/>
                </a:solidFill>
                <a:latin typeface="Arial"/>
                <a:ea typeface="Arial"/>
                <a:cs typeface="Arial"/>
              </a:defRPr>
            </a:lvl1pPr>
            <a:lvl2pPr algn="l">
              <a:buNone/>
              <a:defRPr sz="1200" b="0">
                <a:solidFill>
                  <a:srgbClr val="5B6C7E"/>
                </a:solidFill>
                <a:latin typeface="Arial"/>
                <a:ea typeface="Arial"/>
                <a:cs typeface="Arial"/>
              </a:defRPr>
            </a:lvl2pPr>
            <a:lvl3pPr algn="l">
              <a:buNone/>
              <a:defRPr sz="1200" b="0">
                <a:solidFill>
                  <a:srgbClr val="5B6C7E"/>
                </a:solidFill>
                <a:latin typeface="Arial"/>
                <a:ea typeface="Arial"/>
                <a:cs typeface="Arial"/>
              </a:defRPr>
            </a:lvl3pPr>
            <a:lvl4pPr algn="l">
              <a:buNone/>
              <a:defRPr sz="1200" b="0">
                <a:solidFill>
                  <a:srgbClr val="5B6C7E"/>
                </a:solidFill>
                <a:latin typeface="Arial"/>
                <a:ea typeface="Arial"/>
                <a:cs typeface="Arial"/>
              </a:defRPr>
            </a:lvl4pPr>
            <a:lvl5pPr algn="l">
              <a:buNone/>
              <a:defRPr sz="1200" b="0">
                <a:solidFill>
                  <a:srgbClr val="5B6C7E"/>
                </a:solidFill>
                <a:latin typeface="Arial"/>
                <a:ea typeface="Arial"/>
                <a:cs typeface="Arial"/>
              </a:defRPr>
            </a:lvl5pPr>
            <a:lvl6pPr algn="l">
              <a:buNone/>
              <a:defRPr sz="1200" b="0">
                <a:solidFill>
                  <a:srgbClr val="5B6C7E"/>
                </a:solidFill>
                <a:latin typeface="Arial"/>
                <a:ea typeface="Arial"/>
                <a:cs typeface="Arial"/>
              </a:defRPr>
            </a:lvl6pPr>
            <a:lvl7pPr algn="l">
              <a:buNone/>
              <a:defRPr sz="1200" b="0">
                <a:solidFill>
                  <a:srgbClr val="5B6C7E"/>
                </a:solidFill>
                <a:latin typeface="Arial"/>
                <a:ea typeface="Arial"/>
                <a:cs typeface="Arial"/>
              </a:defRPr>
            </a:lvl7pPr>
            <a:lvl8pPr algn="l">
              <a:buNone/>
              <a:defRPr sz="1200" b="0">
                <a:solidFill>
                  <a:srgbClr val="5B6C7E"/>
                </a:solidFill>
                <a:latin typeface="Arial"/>
                <a:ea typeface="Arial"/>
                <a:cs typeface="Arial"/>
              </a:defRPr>
            </a:lvl8pPr>
            <a:lvl9pPr algn="l">
              <a:buNone/>
              <a:defRPr sz="1200" b="0">
                <a:solidFill>
                  <a:srgbClr val="5B6C7E"/>
                </a:solidFill>
                <a:latin typeface="Arial"/>
                <a:ea typeface="Arial"/>
                <a:cs typeface="Arial"/>
              </a:defRPr>
            </a:lvl9pPr>
          </a:lstStyle>
          <a:p xmlns:a="http://schemas.openxmlformats.org/drawingml/2006/main">
            <a:pPr algn="l">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Independent Jimlaoshi teaching resource</a:t>
            </a:r>
          </a:p>
        </p:txBody>
      </p:sp>
      <p:sp>
        <p:nvSpPr>
          <p:cNvPr id="5" name="footer-brand">
            <a:extLst xmlns:a="http://schemas.openxmlformats.org/drawingml/2006/main">
              <a:ext uri="{FF2B5EF4-FFF2-40B4-BE49-F238E27FC236}">
                <a16:creationId xmlns:a16="http://schemas.microsoft.com/office/drawing/2014/main" id="{779FA3DC-10B5-46C0-992E-77DAFCD14843}"/>
              </a:ext>
            </a:extLst>
          </p:cNvPr>
          <p:cNvSpPr>
            <a:spLocks xmlns:a="http://schemas.openxmlformats.org/drawingml/2006/main" noGrp="1"/>
          </p:cNvSpPr>
          <p:nvPr/>
        </p:nvSpPr>
        <p:spPr>
          <a:xfrm xmlns:a="http://schemas.openxmlformats.org/drawingml/2006/main">
            <a:off x="685800" y="6572250"/>
            <a:ext cx="266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975" b="1">
                <a:solidFill>
                  <a:srgbClr val="5B6C7E"/>
                </a:solidFill>
                <a:latin typeface="Arial"/>
                <a:ea typeface="Arial"/>
                <a:cs typeface="Arial"/>
              </a:defRPr>
            </a:defPPr>
            <a:lvl1pPr algn="l">
              <a:buNone/>
              <a:defRPr sz="975" b="1">
                <a:solidFill>
                  <a:srgbClr val="5B6C7E"/>
                </a:solidFill>
                <a:latin typeface="Arial"/>
                <a:ea typeface="Arial"/>
                <a:cs typeface="Arial"/>
              </a:defRPr>
            </a:lvl1pPr>
            <a:lvl2pPr algn="l">
              <a:buNone/>
              <a:defRPr sz="975" b="1">
                <a:solidFill>
                  <a:srgbClr val="5B6C7E"/>
                </a:solidFill>
                <a:latin typeface="Arial"/>
                <a:ea typeface="Arial"/>
                <a:cs typeface="Arial"/>
              </a:defRPr>
            </a:lvl2pPr>
            <a:lvl3pPr algn="l">
              <a:buNone/>
              <a:defRPr sz="975" b="1">
                <a:solidFill>
                  <a:srgbClr val="5B6C7E"/>
                </a:solidFill>
                <a:latin typeface="Arial"/>
                <a:ea typeface="Arial"/>
                <a:cs typeface="Arial"/>
              </a:defRPr>
            </a:lvl3pPr>
            <a:lvl4pPr algn="l">
              <a:buNone/>
              <a:defRPr sz="975" b="1">
                <a:solidFill>
                  <a:srgbClr val="5B6C7E"/>
                </a:solidFill>
                <a:latin typeface="Arial"/>
                <a:ea typeface="Arial"/>
                <a:cs typeface="Arial"/>
              </a:defRPr>
            </a:lvl4pPr>
            <a:lvl5pPr algn="l">
              <a:buNone/>
              <a:defRPr sz="975" b="1">
                <a:solidFill>
                  <a:srgbClr val="5B6C7E"/>
                </a:solidFill>
                <a:latin typeface="Arial"/>
                <a:ea typeface="Arial"/>
                <a:cs typeface="Arial"/>
              </a:defRPr>
            </a:lvl5pPr>
            <a:lvl6pPr algn="l">
              <a:buNone/>
              <a:defRPr sz="975" b="1">
                <a:solidFill>
                  <a:srgbClr val="5B6C7E"/>
                </a:solidFill>
                <a:latin typeface="Arial"/>
                <a:ea typeface="Arial"/>
                <a:cs typeface="Arial"/>
              </a:defRPr>
            </a:lvl6pPr>
            <a:lvl7pPr algn="l">
              <a:buNone/>
              <a:defRPr sz="975" b="1">
                <a:solidFill>
                  <a:srgbClr val="5B6C7E"/>
                </a:solidFill>
                <a:latin typeface="Arial"/>
                <a:ea typeface="Arial"/>
                <a:cs typeface="Arial"/>
              </a:defRPr>
            </a:lvl7pPr>
            <a:lvl8pPr algn="l">
              <a:buNone/>
              <a:defRPr sz="975" b="1">
                <a:solidFill>
                  <a:srgbClr val="5B6C7E"/>
                </a:solidFill>
                <a:latin typeface="Arial"/>
                <a:ea typeface="Arial"/>
                <a:cs typeface="Arial"/>
              </a:defRPr>
            </a:lvl8pPr>
            <a:lvl9pPr algn="l">
              <a:buNone/>
              <a:defRPr sz="975" b="1">
                <a:solidFill>
                  <a:srgbClr val="5B6C7E"/>
                </a:solidFill>
                <a:latin typeface="Arial"/>
                <a:ea typeface="Arial"/>
                <a:cs typeface="Arial"/>
              </a:defRPr>
            </a:lvl9pPr>
          </a:lstStyle>
          <a:p xmlns:a="http://schemas.openxmlformats.org/drawingml/2006/main">
            <a:pPr algn="l">
              <a:lnSpc>
                <a:spcPct val="112000"/>
              </a:lnSpc>
              <a:buNone/>
              <a:defRPr sz="975" b="1">
                <a:solidFill>
                  <a:srgbClr val="5B6C7E"/>
                </a:solidFill>
                <a:latin typeface="Arial"/>
                <a:ea typeface="Arial"/>
                <a:cs typeface="Arial"/>
              </a:defRPr>
            </a:pPr>
            <a:r>
              <a:rPr sz="975" b="1">
                <a:solidFill>
                  <a:srgbClr val="5B6C7E"/>
                </a:solidFill>
                <a:latin typeface="Arial"/>
                <a:ea typeface="Arial"/>
                <a:cs typeface="Arial"/>
              </a:rPr>
              <a:t>jimlaoshi.com</a:t>
            </a:r>
          </a:p>
        </p:txBody>
      </p:sp>
      <p:sp>
        <p:nvSpPr>
          <p:cNvPr id="6" name="slide-number">
            <a:extLst xmlns:a="http://schemas.openxmlformats.org/drawingml/2006/main">
              <a:ext uri="{FF2B5EF4-FFF2-40B4-BE49-F238E27FC236}">
                <a16:creationId xmlns:a16="http://schemas.microsoft.com/office/drawing/2014/main" id="{54717AB6-7AA7-4401-83BA-576B9206B962}"/>
              </a:ext>
            </a:extLst>
          </p:cNvPr>
          <p:cNvSpPr>
            <a:spLocks xmlns:a="http://schemas.openxmlformats.org/drawingml/2006/main" noGrp="1"/>
          </p:cNvSpPr>
          <p:nvPr/>
        </p:nvSpPr>
        <p:spPr>
          <a:xfrm xmlns:a="http://schemas.openxmlformats.org/drawingml/2006/main">
            <a:off x="10763250" y="6534150"/>
            <a:ext cx="742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200" b="0">
                <a:solidFill>
                  <a:srgbClr val="5B6C7E"/>
                </a:solidFill>
                <a:latin typeface="Arial"/>
                <a:ea typeface="Arial"/>
                <a:cs typeface="Arial"/>
              </a:defRPr>
            </a:defPPr>
            <a:lvl1pPr algn="r">
              <a:buNone/>
              <a:defRPr sz="1200" b="0">
                <a:solidFill>
                  <a:srgbClr val="5B6C7E"/>
                </a:solidFill>
                <a:latin typeface="Arial"/>
                <a:ea typeface="Arial"/>
                <a:cs typeface="Arial"/>
              </a:defRPr>
            </a:lvl1pPr>
            <a:lvl2pPr algn="r">
              <a:buNone/>
              <a:defRPr sz="1200" b="0">
                <a:solidFill>
                  <a:srgbClr val="5B6C7E"/>
                </a:solidFill>
                <a:latin typeface="Arial"/>
                <a:ea typeface="Arial"/>
                <a:cs typeface="Arial"/>
              </a:defRPr>
            </a:lvl2pPr>
            <a:lvl3pPr algn="r">
              <a:buNone/>
              <a:defRPr sz="1200" b="0">
                <a:solidFill>
                  <a:srgbClr val="5B6C7E"/>
                </a:solidFill>
                <a:latin typeface="Arial"/>
                <a:ea typeface="Arial"/>
                <a:cs typeface="Arial"/>
              </a:defRPr>
            </a:lvl3pPr>
            <a:lvl4pPr algn="r">
              <a:buNone/>
              <a:defRPr sz="1200" b="0">
                <a:solidFill>
                  <a:srgbClr val="5B6C7E"/>
                </a:solidFill>
                <a:latin typeface="Arial"/>
                <a:ea typeface="Arial"/>
                <a:cs typeface="Arial"/>
              </a:defRPr>
            </a:lvl4pPr>
            <a:lvl5pPr algn="r">
              <a:buNone/>
              <a:defRPr sz="1200" b="0">
                <a:solidFill>
                  <a:srgbClr val="5B6C7E"/>
                </a:solidFill>
                <a:latin typeface="Arial"/>
                <a:ea typeface="Arial"/>
                <a:cs typeface="Arial"/>
              </a:defRPr>
            </a:lvl5pPr>
            <a:lvl6pPr algn="r">
              <a:buNone/>
              <a:defRPr sz="1200" b="0">
                <a:solidFill>
                  <a:srgbClr val="5B6C7E"/>
                </a:solidFill>
                <a:latin typeface="Arial"/>
                <a:ea typeface="Arial"/>
                <a:cs typeface="Arial"/>
              </a:defRPr>
            </a:lvl6pPr>
            <a:lvl7pPr algn="r">
              <a:buNone/>
              <a:defRPr sz="1200" b="0">
                <a:solidFill>
                  <a:srgbClr val="5B6C7E"/>
                </a:solidFill>
                <a:latin typeface="Arial"/>
                <a:ea typeface="Arial"/>
                <a:cs typeface="Arial"/>
              </a:defRPr>
            </a:lvl7pPr>
            <a:lvl8pPr algn="r">
              <a:buNone/>
              <a:defRPr sz="1200" b="0">
                <a:solidFill>
                  <a:srgbClr val="5B6C7E"/>
                </a:solidFill>
                <a:latin typeface="Arial"/>
                <a:ea typeface="Arial"/>
                <a:cs typeface="Arial"/>
              </a:defRPr>
            </a:lvl8pPr>
            <a:lvl9pPr algn="r">
              <a:buNone/>
              <a:defRPr sz="1200" b="0">
                <a:solidFill>
                  <a:srgbClr val="5B6C7E"/>
                </a:solidFill>
                <a:latin typeface="Arial"/>
                <a:ea typeface="Arial"/>
                <a:cs typeface="Arial"/>
              </a:defRPr>
            </a:lvl9pPr>
          </a:lstStyle>
          <a:p xmlns:a="http://schemas.openxmlformats.org/drawingml/2006/main">
            <a:pPr algn="r">
              <a:lnSpc>
                <a:spcPct val="112000"/>
              </a:lnSpc>
              <a:buNone/>
              <a:defRPr sz="1200" b="0">
                <a:solidFill>
                  <a:srgbClr val="5B6C7E"/>
                </a:solidFill>
                <a:latin typeface="Arial"/>
                <a:ea typeface="Arial"/>
                <a:cs typeface="Arial"/>
              </a:defRPr>
            </a:pPr>
            <a:r>
              <a:rPr sz="1200" b="0">
                <a:solidFill>
                  <a:srgbClr val="5B6C7E"/>
                </a:solidFill>
                <a:latin typeface="Arial"/>
                <a:ea typeface="Arial"/>
                <a:cs typeface="Arial"/>
              </a:rPr>
              <a:t>29</a:t>
            </a:r>
          </a:p>
        </p:txBody>
      </p:sp>
      <p:sp>
        <p:nvSpPr>
          <p:cNvPr id="19" name="slide-category-band">
            <a:extLst xmlns:a="http://schemas.openxmlformats.org/drawingml/2006/main">
              <a:ext uri="{FF2B5EF4-FFF2-40B4-BE49-F238E27FC236}">
                <a16:creationId xmlns:a16="http://schemas.microsoft.com/office/drawing/2014/main" id="{81A545C0-9062-43F6-83A4-DDAE509A2D1E}"/>
              </a:ext>
            </a:extLst>
          </p:cNvPr>
          <p:cNvSpPr>
            <a:spLocks xmlns:a="http://schemas.openxmlformats.org/drawingml/2006/main" noGrp="1"/>
          </p:cNvSpPr>
          <p:nvPr/>
        </p:nvSpPr>
        <p:spPr>
          <a:xfrm xmlns:a="http://schemas.openxmlformats.org/drawingml/2006/main">
            <a:off x="0" y="0"/>
            <a:ext cx="12192000" cy="742950"/>
          </a:xfrm>
          <a:prstGeom xmlns:a="http://schemas.openxmlformats.org/drawingml/2006/main" prst="rect">
            <a:avLst/>
          </a:prstGeom>
          <a:solidFill xmlns:a="http://schemas.openxmlformats.org/drawingml/2006/main">
            <a:srgbClr val="5B6C7E"/>
          </a:solidFill>
          <a:ln xmlns:a="http://schemas.openxmlformats.org/drawingml/2006/main" w="0">
            <a:noFill/>
          </a:ln>
        </p:spPr>
      </p:sp>
      <p:sp>
        <p:nvSpPr>
          <p:cNvPr id="20" name="slide-category-label">
            <a:extLst xmlns:a="http://schemas.openxmlformats.org/drawingml/2006/main">
              <a:ext uri="{FF2B5EF4-FFF2-40B4-BE49-F238E27FC236}">
                <a16:creationId xmlns:a16="http://schemas.microsoft.com/office/drawing/2014/main" id="{DEE325B4-D316-4B6C-BF95-5808298856B8}"/>
              </a:ext>
            </a:extLst>
          </p:cNvPr>
          <p:cNvSpPr>
            <a:spLocks xmlns:a="http://schemas.openxmlformats.org/drawingml/2006/main" noGrp="1"/>
          </p:cNvSpPr>
          <p:nvPr/>
        </p:nvSpPr>
        <p:spPr>
          <a:xfrm xmlns:a="http://schemas.openxmlformats.org/drawingml/2006/main">
            <a:off x="685800" y="85725"/>
            <a:ext cx="71247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SOURCES</a:t>
            </a:r>
          </a:p>
        </p:txBody>
      </p:sp>
      <p:sp>
        <p:nvSpPr>
          <p:cNvPr id="21" name="lesson-header">
            <a:extLst xmlns:a="http://schemas.openxmlformats.org/drawingml/2006/main">
              <a:ext uri="{FF2B5EF4-FFF2-40B4-BE49-F238E27FC236}">
                <a16:creationId xmlns:a16="http://schemas.microsoft.com/office/drawing/2014/main" id="{4CBAAE7F-D3F0-41DD-A7A5-507A28EC21B3}"/>
              </a:ext>
            </a:extLst>
          </p:cNvPr>
          <p:cNvSpPr>
            <a:spLocks xmlns:a="http://schemas.openxmlformats.org/drawingml/2006/main" noGrp="1"/>
          </p:cNvSpPr>
          <p:nvPr/>
        </p:nvSpPr>
        <p:spPr>
          <a:xfrm xmlns:a="http://schemas.openxmlformats.org/drawingml/2006/main">
            <a:off x="8001000" y="285750"/>
            <a:ext cx="3505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lgn="r">
              <a:defRPr sz="1200">
                <a:solidFill>
                  <a:srgbClr val="FFFFFF"/>
                </a:solidFill>
                <a:latin typeface="Arial"/>
                <a:ea typeface="Arial"/>
                <a:cs typeface="Arial"/>
              </a:defRPr>
            </a:defPPr>
            <a:lvl1pPr algn="r">
              <a:buNone/>
              <a:defRPr sz="1200">
                <a:solidFill>
                  <a:srgbClr val="FFFFFF"/>
                </a:solidFill>
                <a:latin typeface="Arial"/>
                <a:ea typeface="Arial"/>
                <a:cs typeface="Arial"/>
              </a:defRPr>
            </a:lvl1pPr>
            <a:lvl2pPr algn="r">
              <a:buNone/>
              <a:defRPr sz="1200">
                <a:solidFill>
                  <a:srgbClr val="FFFFFF"/>
                </a:solidFill>
                <a:latin typeface="Arial"/>
                <a:ea typeface="Arial"/>
                <a:cs typeface="Arial"/>
              </a:defRPr>
            </a:lvl2pPr>
            <a:lvl3pPr algn="r">
              <a:buNone/>
              <a:defRPr sz="1200">
                <a:solidFill>
                  <a:srgbClr val="FFFFFF"/>
                </a:solidFill>
                <a:latin typeface="Arial"/>
                <a:ea typeface="Arial"/>
                <a:cs typeface="Arial"/>
              </a:defRPr>
            </a:lvl3pPr>
            <a:lvl4pPr algn="r">
              <a:buNone/>
              <a:defRPr sz="1200">
                <a:solidFill>
                  <a:srgbClr val="FFFFFF"/>
                </a:solidFill>
                <a:latin typeface="Arial"/>
                <a:ea typeface="Arial"/>
                <a:cs typeface="Arial"/>
              </a:defRPr>
            </a:lvl4pPr>
            <a:lvl5pPr algn="r">
              <a:buNone/>
              <a:defRPr sz="1200">
                <a:solidFill>
                  <a:srgbClr val="FFFFFF"/>
                </a:solidFill>
                <a:latin typeface="Arial"/>
                <a:ea typeface="Arial"/>
                <a:cs typeface="Arial"/>
              </a:defRPr>
            </a:lvl5pPr>
            <a:lvl6pPr algn="r">
              <a:buNone/>
              <a:defRPr sz="1200">
                <a:solidFill>
                  <a:srgbClr val="FFFFFF"/>
                </a:solidFill>
                <a:latin typeface="Arial"/>
                <a:ea typeface="Arial"/>
                <a:cs typeface="Arial"/>
              </a:defRPr>
            </a:lvl6pPr>
            <a:lvl7pPr algn="r">
              <a:buNone/>
              <a:defRPr sz="1200">
                <a:solidFill>
                  <a:srgbClr val="FFFFFF"/>
                </a:solidFill>
                <a:latin typeface="Arial"/>
                <a:ea typeface="Arial"/>
                <a:cs typeface="Arial"/>
              </a:defRPr>
            </a:lvl7pPr>
            <a:lvl8pPr algn="r">
              <a:buNone/>
              <a:defRPr sz="1200">
                <a:solidFill>
                  <a:srgbClr val="FFFFFF"/>
                </a:solidFill>
                <a:latin typeface="Arial"/>
                <a:ea typeface="Arial"/>
                <a:cs typeface="Arial"/>
              </a:defRPr>
            </a:lvl8pPr>
            <a:lvl9pPr algn="r">
              <a:buNone/>
              <a:defRPr sz="1200">
                <a:solidFill>
                  <a:srgbClr val="FFFFFF"/>
                </a:solidFill>
                <a:latin typeface="Arial"/>
                <a:ea typeface="Arial"/>
                <a:cs typeface="Arial"/>
              </a:defRPr>
            </a:lvl9pPr>
          </a:lstStyle>
          <a:p xmlns:a="http://schemas.openxmlformats.org/drawingml/2006/main">
            <a:pPr algn="r">
              <a:buNone/>
              <a:defRPr sz="1200">
                <a:solidFill>
                  <a:srgbClr val="FFFFFF"/>
                </a:solidFill>
                <a:latin typeface="Arial"/>
                <a:ea typeface="Arial"/>
                <a:cs typeface="Arial"/>
              </a:defRPr>
            </a:pPr>
            <a:r>
              <a:rPr sz="1200">
                <a:solidFill>
                  <a:srgbClr val="FFFFFF"/>
                </a:solidFill>
                <a:latin typeface="Arial"/>
                <a:ea typeface="Arial"/>
                <a:cs typeface="Arial"/>
              </a:rPr>
              <a:t>AP PHYSICS 1  1.2</a:t>
            </a:r>
          </a:p>
        </p:txBody>
      </p:sp>
      <p:sp>
        <p:nvSpPr>
          <p:cNvPr id="22" name="section-heading">
            <a:extLst xmlns:a="http://schemas.openxmlformats.org/drawingml/2006/main">
              <a:ext uri="{FF2B5EF4-FFF2-40B4-BE49-F238E27FC236}">
                <a16:creationId xmlns:a16="http://schemas.microsoft.com/office/drawing/2014/main" id="{3B288AD6-104F-43C3-8D61-99B181C0EF91}"/>
              </a:ext>
            </a:extLst>
          </p:cNvPr>
          <p:cNvSpPr>
            <a:spLocks xmlns:a="http://schemas.openxmlformats.org/drawingml/2006/main" noGrp="1"/>
          </p:cNvSpPr>
          <p:nvPr/>
        </p:nvSpPr>
        <p:spPr>
          <a:xfrm xmlns:a="http://schemas.openxmlformats.org/drawingml/2006/main">
            <a:off x="685800" y="1847850"/>
            <a:ext cx="108204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AP Physics 1: Algebra-Based</a:t>
            </a:r>
          </a:p>
        </p:txBody>
      </p:sp>
      <p:sp>
        <p:nvSpPr>
          <p:cNvPr id="23" name="body">
            <a:extLst xmlns:a="http://schemas.openxmlformats.org/drawingml/2006/main">
              <a:ext uri="{FF2B5EF4-FFF2-40B4-BE49-F238E27FC236}">
                <a16:creationId xmlns:a16="http://schemas.microsoft.com/office/drawing/2014/main" id="{209274A9-E5E4-4BD3-ABD8-CFF4A20DC9C8}"/>
              </a:ext>
            </a:extLst>
          </p:cNvPr>
          <p:cNvSpPr>
            <a:spLocks xmlns:a="http://schemas.openxmlformats.org/drawingml/2006/main" noGrp="1"/>
          </p:cNvSpPr>
          <p:nvPr/>
        </p:nvSpPr>
        <p:spPr>
          <a:xfrm xmlns:a="http://schemas.openxmlformats.org/drawingml/2006/main">
            <a:off x="685800" y="2286000"/>
            <a:ext cx="10820400" cy="80295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9324D"/>
                </a:solidFill>
                <a:latin typeface="Arial"/>
                <a:ea typeface="Arial"/>
                <a:cs typeface="Arial"/>
              </a:defRPr>
            </a:defPPr>
            <a:lvl1pPr algn="l">
              <a:buNone/>
              <a:defRPr sz="2175" b="0">
                <a:solidFill>
                  <a:srgbClr val="19324D"/>
                </a:solidFill>
                <a:latin typeface="Arial"/>
                <a:ea typeface="Arial"/>
                <a:cs typeface="Arial"/>
              </a:defRPr>
            </a:lvl1pPr>
            <a:lvl2pPr algn="l">
              <a:buNone/>
              <a:defRPr sz="2175" b="0">
                <a:solidFill>
                  <a:srgbClr val="19324D"/>
                </a:solidFill>
                <a:latin typeface="Arial"/>
                <a:ea typeface="Arial"/>
                <a:cs typeface="Arial"/>
              </a:defRPr>
            </a:lvl2pPr>
            <a:lvl3pPr algn="l">
              <a:buNone/>
              <a:defRPr sz="2175" b="0">
                <a:solidFill>
                  <a:srgbClr val="19324D"/>
                </a:solidFill>
                <a:latin typeface="Arial"/>
                <a:ea typeface="Arial"/>
                <a:cs typeface="Arial"/>
              </a:defRPr>
            </a:lvl3pPr>
            <a:lvl4pPr algn="l">
              <a:buNone/>
              <a:defRPr sz="2175" b="0">
                <a:solidFill>
                  <a:srgbClr val="19324D"/>
                </a:solidFill>
                <a:latin typeface="Arial"/>
                <a:ea typeface="Arial"/>
                <a:cs typeface="Arial"/>
              </a:defRPr>
            </a:lvl4pPr>
            <a:lvl5pPr algn="l">
              <a:buNone/>
              <a:defRPr sz="2175" b="0">
                <a:solidFill>
                  <a:srgbClr val="19324D"/>
                </a:solidFill>
                <a:latin typeface="Arial"/>
                <a:ea typeface="Arial"/>
                <a:cs typeface="Arial"/>
              </a:defRPr>
            </a:lvl5pPr>
            <a:lvl6pPr algn="l">
              <a:buNone/>
              <a:defRPr sz="2175" b="0">
                <a:solidFill>
                  <a:srgbClr val="19324D"/>
                </a:solidFill>
                <a:latin typeface="Arial"/>
                <a:ea typeface="Arial"/>
                <a:cs typeface="Arial"/>
              </a:defRPr>
            </a:lvl6pPr>
            <a:lvl7pPr algn="l">
              <a:buNone/>
              <a:defRPr sz="2175" b="0">
                <a:solidFill>
                  <a:srgbClr val="19324D"/>
                </a:solidFill>
                <a:latin typeface="Arial"/>
                <a:ea typeface="Arial"/>
                <a:cs typeface="Arial"/>
              </a:defRPr>
            </a:lvl7pPr>
            <a:lvl8pPr algn="l">
              <a:buNone/>
              <a:defRPr sz="2175" b="0">
                <a:solidFill>
                  <a:srgbClr val="19324D"/>
                </a:solidFill>
                <a:latin typeface="Arial"/>
                <a:ea typeface="Arial"/>
                <a:cs typeface="Arial"/>
              </a:defRPr>
            </a:lvl8pPr>
            <a:lvl9pPr algn="l">
              <a:buNone/>
              <a:defRPr sz="2175" b="0">
                <a:solidFill>
                  <a:srgbClr val="19324D"/>
                </a:solidFill>
                <a:latin typeface="Arial"/>
                <a:ea typeface="Arial"/>
                <a:cs typeface="Arial"/>
              </a:defRPr>
            </a:lvl9pPr>
          </a:lstStyle>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Topic 1.2: Displacement, Velocity, and Acceleration</a:t>
            </a:r>
          </a:p>
          <a:p xmlns:a="http://schemas.openxmlformats.org/drawingml/2006/main">
            <a:pPr algn="l">
              <a:lnSpc>
                <a:spcPct val="112000"/>
              </a:lnSpc>
              <a:buNone/>
              <a:defRPr sz="2175" b="0">
                <a:solidFill>
                  <a:srgbClr val="19324D"/>
                </a:solidFill>
                <a:latin typeface="Arial"/>
                <a:ea typeface="Arial"/>
                <a:cs typeface="Arial"/>
              </a:defRPr>
            </a:pPr>
            <a:r>
              <a:rPr sz="2175" b="0">
                <a:solidFill>
                  <a:srgbClr val="19324D"/>
                </a:solidFill>
                <a:latin typeface="Arial"/>
                <a:ea typeface="Arial"/>
                <a:cs typeface="Arial"/>
              </a:rPr>
              <a:t>Learning objectives 1.2.A and 1.2.B.</a:t>
            </a:r>
          </a:p>
        </p:txBody>
      </p:sp>
      <p:sp>
        <p:nvSpPr>
          <p:cNvPr id="24" name="section-heading">
            <a:extLst xmlns:a="http://schemas.openxmlformats.org/drawingml/2006/main">
              <a:ext uri="{FF2B5EF4-FFF2-40B4-BE49-F238E27FC236}">
                <a16:creationId xmlns:a16="http://schemas.microsoft.com/office/drawing/2014/main" id="{2BB634A2-ECA9-4AD2-A1C8-E947B220483D}"/>
              </a:ext>
            </a:extLst>
          </p:cNvPr>
          <p:cNvSpPr>
            <a:spLocks xmlns:a="http://schemas.openxmlformats.org/drawingml/2006/main" noGrp="1"/>
          </p:cNvSpPr>
          <p:nvPr/>
        </p:nvSpPr>
        <p:spPr>
          <a:xfrm xmlns:a="http://schemas.openxmlformats.org/drawingml/2006/main">
            <a:off x="685800" y="3486150"/>
            <a:ext cx="10820400" cy="3786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19324D"/>
                </a:solidFill>
                <a:latin typeface="Arial"/>
                <a:ea typeface="Arial"/>
                <a:cs typeface="Arial"/>
              </a:defRPr>
            </a:defPPr>
            <a:lvl1pPr algn="l">
              <a:buNone/>
              <a:defRPr sz="1875" b="1">
                <a:solidFill>
                  <a:srgbClr val="19324D"/>
                </a:solidFill>
                <a:latin typeface="Arial"/>
                <a:ea typeface="Arial"/>
                <a:cs typeface="Arial"/>
              </a:defRPr>
            </a:lvl1pPr>
            <a:lvl2pPr algn="l">
              <a:buNone/>
              <a:defRPr sz="1875" b="1">
                <a:solidFill>
                  <a:srgbClr val="19324D"/>
                </a:solidFill>
                <a:latin typeface="Arial"/>
                <a:ea typeface="Arial"/>
                <a:cs typeface="Arial"/>
              </a:defRPr>
            </a:lvl2pPr>
            <a:lvl3pPr algn="l">
              <a:buNone/>
              <a:defRPr sz="1875" b="1">
                <a:solidFill>
                  <a:srgbClr val="19324D"/>
                </a:solidFill>
                <a:latin typeface="Arial"/>
                <a:ea typeface="Arial"/>
                <a:cs typeface="Arial"/>
              </a:defRPr>
            </a:lvl3pPr>
            <a:lvl4pPr algn="l">
              <a:buNone/>
              <a:defRPr sz="1875" b="1">
                <a:solidFill>
                  <a:srgbClr val="19324D"/>
                </a:solidFill>
                <a:latin typeface="Arial"/>
                <a:ea typeface="Arial"/>
                <a:cs typeface="Arial"/>
              </a:defRPr>
            </a:lvl4pPr>
            <a:lvl5pPr algn="l">
              <a:buNone/>
              <a:defRPr sz="1875" b="1">
                <a:solidFill>
                  <a:srgbClr val="19324D"/>
                </a:solidFill>
                <a:latin typeface="Arial"/>
                <a:ea typeface="Arial"/>
                <a:cs typeface="Arial"/>
              </a:defRPr>
            </a:lvl5pPr>
            <a:lvl6pPr algn="l">
              <a:buNone/>
              <a:defRPr sz="1875" b="1">
                <a:solidFill>
                  <a:srgbClr val="19324D"/>
                </a:solidFill>
                <a:latin typeface="Arial"/>
                <a:ea typeface="Arial"/>
                <a:cs typeface="Arial"/>
              </a:defRPr>
            </a:lvl6pPr>
            <a:lvl7pPr algn="l">
              <a:buNone/>
              <a:defRPr sz="1875" b="1">
                <a:solidFill>
                  <a:srgbClr val="19324D"/>
                </a:solidFill>
                <a:latin typeface="Arial"/>
                <a:ea typeface="Arial"/>
                <a:cs typeface="Arial"/>
              </a:defRPr>
            </a:lvl7pPr>
            <a:lvl8pPr algn="l">
              <a:buNone/>
              <a:defRPr sz="1875" b="1">
                <a:solidFill>
                  <a:srgbClr val="19324D"/>
                </a:solidFill>
                <a:latin typeface="Arial"/>
                <a:ea typeface="Arial"/>
                <a:cs typeface="Arial"/>
              </a:defRPr>
            </a:lvl8pPr>
            <a:lvl9pPr algn="l">
              <a:buNone/>
              <a:defRPr sz="1875" b="1">
                <a:solidFill>
                  <a:srgbClr val="19324D"/>
                </a:solidFill>
                <a:latin typeface="Arial"/>
                <a:ea typeface="Arial"/>
                <a:cs typeface="Arial"/>
              </a:defRPr>
            </a:lvl9pPr>
          </a:lstStyle>
          <a:p xmlns:a="http://schemas.openxmlformats.org/drawingml/2006/main">
            <a:pPr algn="l">
              <a:lnSpc>
                <a:spcPct val="112000"/>
              </a:lnSpc>
              <a:buNone/>
              <a:defRPr sz="1875" b="1">
                <a:solidFill>
                  <a:srgbClr val="19324D"/>
                </a:solidFill>
                <a:latin typeface="Arial"/>
                <a:ea typeface="Arial"/>
                <a:cs typeface="Arial"/>
              </a:defRPr>
            </a:pPr>
            <a:r>
              <a:rPr sz="1875" b="1">
                <a:solidFill>
                  <a:srgbClr val="19324D"/>
                </a:solidFill>
                <a:latin typeface="Arial"/>
                <a:ea typeface="Arial"/>
                <a:cs typeface="Arial"/>
              </a:rPr>
              <a:t>College Board Course and Exam Description</a:t>
            </a:r>
          </a:p>
        </p:txBody>
      </p:sp>
      <p:sp>
        <p:nvSpPr>
          <p:cNvPr id="25" name="body">
            <a:extLst xmlns:a="http://schemas.openxmlformats.org/drawingml/2006/main">
              <a:ext uri="{FF2B5EF4-FFF2-40B4-BE49-F238E27FC236}">
                <a16:creationId xmlns:a16="http://schemas.microsoft.com/office/drawing/2014/main" id="{0D7D2AA4-1B71-45DF-B0EF-2287E02BDEC0}"/>
              </a:ext>
            </a:extLst>
          </p:cNvPr>
          <p:cNvSpPr>
            <a:spLocks xmlns:a="http://schemas.openxmlformats.org/drawingml/2006/main" noGrp="1"/>
          </p:cNvSpPr>
          <p:nvPr/>
        </p:nvSpPr>
        <p:spPr>
          <a:xfrm xmlns:a="http://schemas.openxmlformats.org/drawingml/2006/main">
            <a:off x="685800" y="3905250"/>
            <a:ext cx="10820400" cy="72580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9324D"/>
                </a:solidFill>
                <a:latin typeface="Arial"/>
                <a:ea typeface="Arial"/>
                <a:cs typeface="Arial"/>
              </a:defRPr>
            </a:defPPr>
            <a:lvl1pPr algn="l">
              <a:buNone/>
              <a:defRPr sz="1950" b="0">
                <a:solidFill>
                  <a:srgbClr val="19324D"/>
                </a:solidFill>
                <a:latin typeface="Arial"/>
                <a:ea typeface="Arial"/>
                <a:cs typeface="Arial"/>
              </a:defRPr>
            </a:lvl1pPr>
            <a:lvl2pPr algn="l">
              <a:buNone/>
              <a:defRPr sz="1950" b="0">
                <a:solidFill>
                  <a:srgbClr val="19324D"/>
                </a:solidFill>
                <a:latin typeface="Arial"/>
                <a:ea typeface="Arial"/>
                <a:cs typeface="Arial"/>
              </a:defRPr>
            </a:lvl2pPr>
            <a:lvl3pPr algn="l">
              <a:buNone/>
              <a:defRPr sz="1950" b="0">
                <a:solidFill>
                  <a:srgbClr val="19324D"/>
                </a:solidFill>
                <a:latin typeface="Arial"/>
                <a:ea typeface="Arial"/>
                <a:cs typeface="Arial"/>
              </a:defRPr>
            </a:lvl3pPr>
            <a:lvl4pPr algn="l">
              <a:buNone/>
              <a:defRPr sz="1950" b="0">
                <a:solidFill>
                  <a:srgbClr val="19324D"/>
                </a:solidFill>
                <a:latin typeface="Arial"/>
                <a:ea typeface="Arial"/>
                <a:cs typeface="Arial"/>
              </a:defRPr>
            </a:lvl4pPr>
            <a:lvl5pPr algn="l">
              <a:buNone/>
              <a:defRPr sz="1950" b="0">
                <a:solidFill>
                  <a:srgbClr val="19324D"/>
                </a:solidFill>
                <a:latin typeface="Arial"/>
                <a:ea typeface="Arial"/>
                <a:cs typeface="Arial"/>
              </a:defRPr>
            </a:lvl5pPr>
            <a:lvl6pPr algn="l">
              <a:buNone/>
              <a:defRPr sz="1950" b="0">
                <a:solidFill>
                  <a:srgbClr val="19324D"/>
                </a:solidFill>
                <a:latin typeface="Arial"/>
                <a:ea typeface="Arial"/>
                <a:cs typeface="Arial"/>
              </a:defRPr>
            </a:lvl6pPr>
            <a:lvl7pPr algn="l">
              <a:buNone/>
              <a:defRPr sz="1950" b="0">
                <a:solidFill>
                  <a:srgbClr val="19324D"/>
                </a:solidFill>
                <a:latin typeface="Arial"/>
                <a:ea typeface="Arial"/>
                <a:cs typeface="Arial"/>
              </a:defRPr>
            </a:lvl7pPr>
            <a:lvl8pPr algn="l">
              <a:buNone/>
              <a:defRPr sz="1950" b="0">
                <a:solidFill>
                  <a:srgbClr val="19324D"/>
                </a:solidFill>
                <a:latin typeface="Arial"/>
                <a:ea typeface="Arial"/>
                <a:cs typeface="Arial"/>
              </a:defRPr>
            </a:lvl8pPr>
            <a:lvl9pPr algn="l">
              <a:buNone/>
              <a:defRPr sz="1950" b="0">
                <a:solidFill>
                  <a:srgbClr val="19324D"/>
                </a:solidFill>
                <a:latin typeface="Arial"/>
                <a:ea typeface="Arial"/>
                <a:cs typeface="Arial"/>
              </a:defRPr>
            </a:lvl9pPr>
          </a:lstStyle>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Effective Fall 2024. Current ©2026 copy, Course Framework V.1, printed pp.28–29.</a:t>
            </a:r>
          </a:p>
          <a:p xmlns:a="http://schemas.openxmlformats.org/drawingml/2006/main">
            <a:pPr algn="l">
              <a:lnSpc>
                <a:spcPct val="112000"/>
              </a:lnSpc>
              <a:buNone/>
              <a:defRPr sz="1950" b="0">
                <a:solidFill>
                  <a:srgbClr val="19324D"/>
                </a:solidFill>
                <a:latin typeface="Arial"/>
                <a:ea typeface="Arial"/>
                <a:cs typeface="Arial"/>
              </a:defRPr>
            </a:pPr>
            <a:r>
              <a:rPr sz="1950" b="0">
                <a:solidFill>
                  <a:srgbClr val="19324D"/>
                </a:solidFill>
                <a:latin typeface="Arial"/>
                <a:ea typeface="Arial"/>
                <a:cs typeface="Arial"/>
              </a:rPr>
              <a:t>Fall 2026 clarifications checked. Full source links appear in the slide notes.</a:t>
            </a:r>
          </a:p>
        </p:txBody>
      </p:sp>
      <p:sp>
        <p:nvSpPr>
          <p:cNvPr id="26" name="body">
            <a:extLst xmlns:a="http://schemas.openxmlformats.org/drawingml/2006/main">
              <a:ext uri="{FF2B5EF4-FFF2-40B4-BE49-F238E27FC236}">
                <a16:creationId xmlns:a16="http://schemas.microsoft.com/office/drawing/2014/main" id="{525906CF-1230-49DE-A954-01AE2CE113D3}"/>
              </a:ext>
            </a:extLst>
          </p:cNvPr>
          <p:cNvSpPr>
            <a:spLocks xmlns:a="http://schemas.openxmlformats.org/drawingml/2006/main" noGrp="1"/>
          </p:cNvSpPr>
          <p:nvPr/>
        </p:nvSpPr>
        <p:spPr>
          <a:xfrm xmlns:a="http://schemas.openxmlformats.org/drawingml/2006/main">
            <a:off x="685800" y="4943475"/>
            <a:ext cx="10820400" cy="751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5B6C7E"/>
                </a:solidFill>
                <a:latin typeface="Arial"/>
                <a:ea typeface="Arial"/>
                <a:cs typeface="Arial"/>
              </a:defRPr>
            </a:defPPr>
            <a:lvl1pPr algn="l">
              <a:buNone/>
              <a:defRPr sz="2025" b="0">
                <a:solidFill>
                  <a:srgbClr val="5B6C7E"/>
                </a:solidFill>
                <a:latin typeface="Arial"/>
                <a:ea typeface="Arial"/>
                <a:cs typeface="Arial"/>
              </a:defRPr>
            </a:lvl1pPr>
            <a:lvl2pPr algn="l">
              <a:buNone/>
              <a:defRPr sz="2025" b="0">
                <a:solidFill>
                  <a:srgbClr val="5B6C7E"/>
                </a:solidFill>
                <a:latin typeface="Arial"/>
                <a:ea typeface="Arial"/>
                <a:cs typeface="Arial"/>
              </a:defRPr>
            </a:lvl2pPr>
            <a:lvl3pPr algn="l">
              <a:buNone/>
              <a:defRPr sz="2025" b="0">
                <a:solidFill>
                  <a:srgbClr val="5B6C7E"/>
                </a:solidFill>
                <a:latin typeface="Arial"/>
                <a:ea typeface="Arial"/>
                <a:cs typeface="Arial"/>
              </a:defRPr>
            </a:lvl3pPr>
            <a:lvl4pPr algn="l">
              <a:buNone/>
              <a:defRPr sz="2025" b="0">
                <a:solidFill>
                  <a:srgbClr val="5B6C7E"/>
                </a:solidFill>
                <a:latin typeface="Arial"/>
                <a:ea typeface="Arial"/>
                <a:cs typeface="Arial"/>
              </a:defRPr>
            </a:lvl4pPr>
            <a:lvl5pPr algn="l">
              <a:buNone/>
              <a:defRPr sz="2025" b="0">
                <a:solidFill>
                  <a:srgbClr val="5B6C7E"/>
                </a:solidFill>
                <a:latin typeface="Arial"/>
                <a:ea typeface="Arial"/>
                <a:cs typeface="Arial"/>
              </a:defRPr>
            </a:lvl5pPr>
            <a:lvl6pPr algn="l">
              <a:buNone/>
              <a:defRPr sz="2025" b="0">
                <a:solidFill>
                  <a:srgbClr val="5B6C7E"/>
                </a:solidFill>
                <a:latin typeface="Arial"/>
                <a:ea typeface="Arial"/>
                <a:cs typeface="Arial"/>
              </a:defRPr>
            </a:lvl6pPr>
            <a:lvl7pPr algn="l">
              <a:buNone/>
              <a:defRPr sz="2025" b="0">
                <a:solidFill>
                  <a:srgbClr val="5B6C7E"/>
                </a:solidFill>
                <a:latin typeface="Arial"/>
                <a:ea typeface="Arial"/>
                <a:cs typeface="Arial"/>
              </a:defRPr>
            </a:lvl7pPr>
            <a:lvl8pPr algn="l">
              <a:buNone/>
              <a:defRPr sz="2025" b="0">
                <a:solidFill>
                  <a:srgbClr val="5B6C7E"/>
                </a:solidFill>
                <a:latin typeface="Arial"/>
                <a:ea typeface="Arial"/>
                <a:cs typeface="Arial"/>
              </a:defRPr>
            </a:lvl8pPr>
            <a:lvl9pPr algn="l">
              <a:buNone/>
              <a:defRPr sz="2025" b="0">
                <a:solidFill>
                  <a:srgbClr val="5B6C7E"/>
                </a:solidFill>
                <a:latin typeface="Arial"/>
                <a:ea typeface="Arial"/>
                <a:cs typeface="Arial"/>
              </a:defRPr>
            </a:lvl9pPr>
          </a:lstStyle>
          <a:p xmlns:a="http://schemas.openxmlformats.org/drawingml/2006/main">
            <a:pPr algn="l">
              <a:lnSpc>
                <a:spcPct val="112000"/>
              </a:lnSpc>
              <a:buNone/>
              <a:defRPr sz="2025" b="0">
                <a:solidFill>
                  <a:srgbClr val="5B6C7E"/>
                </a:solidFill>
                <a:latin typeface="Arial"/>
                <a:ea typeface="Arial"/>
                <a:cs typeface="Arial"/>
              </a:defRPr>
            </a:pPr>
            <a:r>
              <a:rPr sz="2025" b="0">
                <a:solidFill>
                  <a:srgbClr val="5B6C7E"/>
                </a:solidFill>
                <a:latin typeface="Arial"/>
                <a:ea typeface="Arial"/>
                <a:cs typeface="Arial"/>
              </a:rPr>
              <a:t>This lesson covers point-object descriptions, changes over time and local estimates. Full</a:t>
            </a:r>
          </a:p>
          <a:p xmlns:a="http://schemas.openxmlformats.org/drawingml/2006/main">
            <a:pPr algn="l">
              <a:lnSpc>
                <a:spcPct val="112000"/>
              </a:lnSpc>
              <a:buNone/>
              <a:defRPr sz="2025" b="0">
                <a:solidFill>
                  <a:srgbClr val="5B6C7E"/>
                </a:solidFill>
                <a:latin typeface="Arial"/>
                <a:ea typeface="Arial"/>
                <a:cs typeface="Arial"/>
              </a:defRPr>
            </a:pPr>
            <a:r>
              <a:rPr sz="2025" b="0">
                <a:solidFill>
                  <a:srgbClr val="5B6C7E"/>
                </a:solidFill>
                <a:latin typeface="Arial"/>
                <a:ea typeface="Arial"/>
                <a:cs typeface="Arial"/>
              </a:rPr>
              <a:t>kinematics equations, detailed motion-graph analysis and free fall follow in Topic 1.3.</a:t>
            </a:r>
          </a:p>
        </p:txBody>
      </p:sp>
      <p:sp>
        <p:nvSpPr>
          <p:cNvPr id="27" name="body">
            <a:extLst xmlns:a="http://schemas.openxmlformats.org/drawingml/2006/main">
              <a:ext uri="{FF2B5EF4-FFF2-40B4-BE49-F238E27FC236}">
                <a16:creationId xmlns:a16="http://schemas.microsoft.com/office/drawing/2014/main" id="{EB09A8B9-42DF-4A14-A89E-B140C04B2C38}"/>
              </a:ext>
            </a:extLst>
          </p:cNvPr>
          <p:cNvSpPr>
            <a:spLocks xmlns:a="http://schemas.openxmlformats.org/drawingml/2006/main" noGrp="1"/>
          </p:cNvSpPr>
          <p:nvPr/>
        </p:nvSpPr>
        <p:spPr>
          <a:xfrm xmlns:a="http://schemas.openxmlformats.org/drawingml/2006/main">
            <a:off x="685800" y="5791200"/>
            <a:ext cx="10820400" cy="3400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50" b="0">
                <a:solidFill>
                  <a:srgbClr val="5B6C7E"/>
                </a:solidFill>
                <a:latin typeface="Arial"/>
                <a:ea typeface="Arial"/>
                <a:cs typeface="Arial"/>
              </a:defRPr>
            </a:defPPr>
            <a:lvl1pPr algn="l">
              <a:buNone/>
              <a:defRPr sz="1650" b="0">
                <a:solidFill>
                  <a:srgbClr val="5B6C7E"/>
                </a:solidFill>
                <a:latin typeface="Arial"/>
                <a:ea typeface="Arial"/>
                <a:cs typeface="Arial"/>
              </a:defRPr>
            </a:lvl1pPr>
            <a:lvl2pPr algn="l">
              <a:buNone/>
              <a:defRPr sz="1650" b="0">
                <a:solidFill>
                  <a:srgbClr val="5B6C7E"/>
                </a:solidFill>
                <a:latin typeface="Arial"/>
                <a:ea typeface="Arial"/>
                <a:cs typeface="Arial"/>
              </a:defRPr>
            </a:lvl2pPr>
            <a:lvl3pPr algn="l">
              <a:buNone/>
              <a:defRPr sz="1650" b="0">
                <a:solidFill>
                  <a:srgbClr val="5B6C7E"/>
                </a:solidFill>
                <a:latin typeface="Arial"/>
                <a:ea typeface="Arial"/>
                <a:cs typeface="Arial"/>
              </a:defRPr>
            </a:lvl3pPr>
            <a:lvl4pPr algn="l">
              <a:buNone/>
              <a:defRPr sz="1650" b="0">
                <a:solidFill>
                  <a:srgbClr val="5B6C7E"/>
                </a:solidFill>
                <a:latin typeface="Arial"/>
                <a:ea typeface="Arial"/>
                <a:cs typeface="Arial"/>
              </a:defRPr>
            </a:lvl4pPr>
            <a:lvl5pPr algn="l">
              <a:buNone/>
              <a:defRPr sz="1650" b="0">
                <a:solidFill>
                  <a:srgbClr val="5B6C7E"/>
                </a:solidFill>
                <a:latin typeface="Arial"/>
                <a:ea typeface="Arial"/>
                <a:cs typeface="Arial"/>
              </a:defRPr>
            </a:lvl5pPr>
            <a:lvl6pPr algn="l">
              <a:buNone/>
              <a:defRPr sz="1650" b="0">
                <a:solidFill>
                  <a:srgbClr val="5B6C7E"/>
                </a:solidFill>
                <a:latin typeface="Arial"/>
                <a:ea typeface="Arial"/>
                <a:cs typeface="Arial"/>
              </a:defRPr>
            </a:lvl6pPr>
            <a:lvl7pPr algn="l">
              <a:buNone/>
              <a:defRPr sz="1650" b="0">
                <a:solidFill>
                  <a:srgbClr val="5B6C7E"/>
                </a:solidFill>
                <a:latin typeface="Arial"/>
                <a:ea typeface="Arial"/>
                <a:cs typeface="Arial"/>
              </a:defRPr>
            </a:lvl7pPr>
            <a:lvl8pPr algn="l">
              <a:buNone/>
              <a:defRPr sz="1650" b="0">
                <a:solidFill>
                  <a:srgbClr val="5B6C7E"/>
                </a:solidFill>
                <a:latin typeface="Arial"/>
                <a:ea typeface="Arial"/>
                <a:cs typeface="Arial"/>
              </a:defRPr>
            </a:lvl8pPr>
            <a:lvl9pPr algn="l">
              <a:buNone/>
              <a:defRPr sz="1650" b="0">
                <a:solidFill>
                  <a:srgbClr val="5B6C7E"/>
                </a:solidFill>
                <a:latin typeface="Arial"/>
                <a:ea typeface="Arial"/>
                <a:cs typeface="Arial"/>
              </a:defRPr>
            </a:lvl9pPr>
          </a:lstStyle>
          <a:p xmlns:a="http://schemas.openxmlformats.org/drawingml/2006/main">
            <a:pPr algn="l">
              <a:lnSpc>
                <a:spcPct val="112000"/>
              </a:lnSpc>
              <a:buNone/>
              <a:defRPr sz="1650" b="0">
                <a:solidFill>
                  <a:srgbClr val="5B6C7E"/>
                </a:solidFill>
                <a:latin typeface="Arial"/>
                <a:ea typeface="Arial"/>
                <a:cs typeface="Arial"/>
              </a:defRPr>
            </a:pPr>
            <a:r>
              <a:rPr sz="1650" b="0">
                <a:solidFill>
                  <a:srgbClr val="5B6C7E"/>
                </a:solidFill>
                <a:latin typeface="Arial"/>
                <a:ea typeface="Arial"/>
                <a:cs typeface="Arial"/>
              </a:rPr>
              <a:t>All practice questions, numerical data and worked examples are original Jimlaoshi material.</a:t>
            </a:r>
          </a:p>
        </p:txBody>
      </p:sp>
    </p:spTree>
    <p:extLst>
      <p:ext uri="{BB962C8B-B14F-4D97-AF65-F5344CB8AC3E}">
        <p14:creationId xmlns:p14="http://schemas.microsoft.com/office/powerpoint/2010/main" val="5963225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2026-10-26T08:43:34.6520000Z</dcterms:created>
  <dcterms:modified xsi:type="dcterms:W3CDTF">2026-10-26T08:43:34.6520000Z</dcterms:modified>
</coreProperties>
</file>