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slides/charts/chart1.xml" ContentType="application/vnd.openxmlformats-officedocument.drawingml.chart+xml"/>
  <Override PartName="/ppt/notesSlides/notesSlide3.xml" ContentType="application/vnd.openxmlformats-officedocument.presentationml.notesSlide+xml"/>
  <Override PartName="/ppt/slides/slide4.xml" ContentType="application/vnd.openxmlformats-officedocument.presentationml.slide+xml"/>
  <Override PartName="/ppt/slides/charts/chart2.xml" ContentType="application/vnd.openxmlformats-officedocument.drawingml.chart+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charts/chart3.xml" ContentType="application/vnd.openxmlformats-officedocument.drawingml.chart+xml"/>
  <Override PartName="/ppt/notesSlides/notesSlide6.xml" ContentType="application/vnd.openxmlformats-officedocument.presentationml.notesSlide+xml"/>
  <Override PartName="/ppt/slides/slide7.xml" ContentType="application/vnd.openxmlformats-officedocument.presentationml.slide+xml"/>
  <Override PartName="/ppt/slides/charts/chart4.xml" ContentType="application/vnd.openxmlformats-officedocument.drawingml.chart+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charts/chart5.xml" ContentType="application/vnd.openxmlformats-officedocument.drawingml.chart+xml"/>
  <Override PartName="/ppt/notesSlides/notesSlide9.xml" ContentType="application/vnd.openxmlformats-officedocument.presentationml.notesSlide+xml"/>
  <Override PartName="/ppt/slides/slide10.xml" ContentType="application/vnd.openxmlformats-officedocument.presentationml.slide+xml"/>
  <Override PartName="/ppt/slides/charts/chart6.xml" ContentType="application/vnd.openxmlformats-officedocument.drawingml.chart+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charts/chart7.xml" ContentType="application/vnd.openxmlformats-officedocument.drawingml.chart+xml"/>
  <Override PartName="/ppt/notesSlides/notesSlide12.xml" ContentType="application/vnd.openxmlformats-officedocument.presentationml.notesSlide+xml"/>
  <Override PartName="/ppt/slides/slide13.xml" ContentType="application/vnd.openxmlformats-officedocument.presentationml.slide+xml"/>
  <Override PartName="/ppt/slides/charts/chart8.xml" ContentType="application/vnd.openxmlformats-officedocument.drawingml.chart+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charts/chart9.xml" ContentType="application/vnd.openxmlformats-officedocument.drawingml.chart+xml"/>
  <Override PartName="/ppt/slides/charts/chart10.xml" ContentType="application/vnd.openxmlformats-officedocument.drawingml.chart+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charts/chart11.xml" ContentType="application/vnd.openxmlformats-officedocument.drawingml.chart+xml"/>
  <Override PartName="/ppt/notesSlides/notesSlide18.xml" ContentType="application/vnd.openxmlformats-officedocument.presentationml.notesSlide+xml"/>
  <Override PartName="/ppt/slides/slide19.xml" ContentType="application/vnd.openxmlformats-officedocument.presentationml.slide+xml"/>
  <Override PartName="/ppt/slides/charts/chart12.xml" ContentType="application/vnd.openxmlformats-officedocument.drawingml.chart+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charts/chart13.xml" ContentType="application/vnd.openxmlformats-officedocument.drawingml.chart+xml"/>
  <Override PartName="/ppt/slides/charts/chart14.xml" ContentType="application/vnd.openxmlformats-officedocument.drawingml.chart+xml"/>
  <Override PartName="/ppt/notesSlides/notesSlide21.xml" ContentType="application/vnd.openxmlformats-officedocument.presentationml.notesSlide+xml"/>
  <Override PartName="/ppt/slides/slide22.xml" ContentType="application/vnd.openxmlformats-officedocument.presentationml.slide+xml"/>
  <Override PartName="/ppt/slides/charts/chart15.xml" ContentType="application/vnd.openxmlformats-officedocument.drawingml.chart+xml"/>
  <Override PartName="/ppt/notesSlides/notesSlide22.xml" ContentType="application/vnd.openxmlformats-officedocument.presentationml.notesSlide+xml"/>
  <Override PartName="/ppt/slides/slide23.xml" ContentType="application/vnd.openxmlformats-officedocument.presentationml.slide+xml"/>
  <Override PartName="/ppt/slides/charts/chart16.xml" ContentType="application/vnd.openxmlformats-officedocument.drawingml.chart+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2d75ef6f040d4791" /><Relationship Type="http://schemas.openxmlformats.org/officeDocument/2006/relationships/extended-properties" Target="/docProps/app.xml" Id="R1a5bcdd17b624b59" /><Relationship Type="http://schemas.openxmlformats.org/officeDocument/2006/relationships/officeDocument" Target="/ppt/presentation.xml" Id="Rfe0c6f05ee3a4dc1" /></Relationships>
</file>

<file path=ppt/presentation.xml><?xml version="1.0" encoding="utf-8"?>
<p:presentation xmlns:p="http://schemas.openxmlformats.org/presentationml/2006/main">
  <p:sldMasterIdLst>
    <p:sldMasterId xmlns:r="http://schemas.openxmlformats.org/officeDocument/2006/relationships" id="2147483648" r:id="R3d34629cdc994998"/>
  </p:sldMasterIdLst>
  <p:notesMasterIdLst>
    <p:notesMasterId xmlns:r="http://schemas.openxmlformats.org/officeDocument/2006/relationships" r:id="R3c37c16d572641b8"/>
  </p:notesMasterIdLst>
  <p:sldIdLst>
    <p:sldId xmlns:r="http://schemas.openxmlformats.org/officeDocument/2006/relationships" id="256" r:id="Rbb91656326154278"/>
    <p:sldId xmlns:r="http://schemas.openxmlformats.org/officeDocument/2006/relationships" id="257" r:id="R2ea68afd67174abf"/>
    <p:sldId xmlns:r="http://schemas.openxmlformats.org/officeDocument/2006/relationships" id="258" r:id="R0e8eec8b0c774659"/>
    <p:sldId xmlns:r="http://schemas.openxmlformats.org/officeDocument/2006/relationships" id="259" r:id="R816d96376ee74356"/>
    <p:sldId xmlns:r="http://schemas.openxmlformats.org/officeDocument/2006/relationships" id="260" r:id="R33779db1d18342a8"/>
    <p:sldId xmlns:r="http://schemas.openxmlformats.org/officeDocument/2006/relationships" id="261" r:id="R43befcf2f197458a"/>
    <p:sldId xmlns:r="http://schemas.openxmlformats.org/officeDocument/2006/relationships" id="262" r:id="R01f79e1eedab4024"/>
    <p:sldId xmlns:r="http://schemas.openxmlformats.org/officeDocument/2006/relationships" id="263" r:id="Raf53c2b570b546b4"/>
    <p:sldId xmlns:r="http://schemas.openxmlformats.org/officeDocument/2006/relationships" id="264" r:id="R30e49ce0ccb34444"/>
    <p:sldId xmlns:r="http://schemas.openxmlformats.org/officeDocument/2006/relationships" id="265" r:id="R1ab4c57223c64938"/>
    <p:sldId xmlns:r="http://schemas.openxmlformats.org/officeDocument/2006/relationships" id="266" r:id="R57d38a5b6c3f4118"/>
    <p:sldId xmlns:r="http://schemas.openxmlformats.org/officeDocument/2006/relationships" id="267" r:id="R3aafbc259b0f4bde"/>
    <p:sldId xmlns:r="http://schemas.openxmlformats.org/officeDocument/2006/relationships" id="268" r:id="Rc2e3dd6735c44d42"/>
    <p:sldId xmlns:r="http://schemas.openxmlformats.org/officeDocument/2006/relationships" id="269" r:id="Rf252f1e64cee40e3"/>
    <p:sldId xmlns:r="http://schemas.openxmlformats.org/officeDocument/2006/relationships" id="270" r:id="Rc962e845e47b4bb7"/>
    <p:sldId xmlns:r="http://schemas.openxmlformats.org/officeDocument/2006/relationships" id="271" r:id="Rf4c6ab35dc6e4a5f"/>
    <p:sldId xmlns:r="http://schemas.openxmlformats.org/officeDocument/2006/relationships" id="272" r:id="R4c02c5b64d50403a"/>
    <p:sldId xmlns:r="http://schemas.openxmlformats.org/officeDocument/2006/relationships" id="273" r:id="Rc2827b530527484d"/>
    <p:sldId xmlns:r="http://schemas.openxmlformats.org/officeDocument/2006/relationships" id="274" r:id="R742f5d852c9141e1"/>
    <p:sldId xmlns:r="http://schemas.openxmlformats.org/officeDocument/2006/relationships" id="275" r:id="Rb76a2173a0f34147"/>
    <p:sldId xmlns:r="http://schemas.openxmlformats.org/officeDocument/2006/relationships" id="276" r:id="Rc9677fd714824a7b"/>
    <p:sldId xmlns:r="http://schemas.openxmlformats.org/officeDocument/2006/relationships" id="277" r:id="R0cef6b926b8b4713"/>
    <p:sldId xmlns:r="http://schemas.openxmlformats.org/officeDocument/2006/relationships" id="278" r:id="R5de08009198241e2"/>
    <p:sldId xmlns:r="http://schemas.openxmlformats.org/officeDocument/2006/relationships" id="279" r:id="R2fb00282c82f406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97c1acc99614563" /><Relationship Type="http://schemas.openxmlformats.org/officeDocument/2006/relationships/slideMaster" Target="/ppt/slideMasters/slideMaster1.xml" Id="R3d34629cdc994998" /><Relationship Type="http://schemas.openxmlformats.org/officeDocument/2006/relationships/notesMaster" Target="/ppt/notesMasters/notesMaster1.xml" Id="R3c37c16d572641b8" /><Relationship Type="http://schemas.openxmlformats.org/officeDocument/2006/relationships/presProps" Target="/ppt/presProps.xml" Id="R27709cbe99d741cc" /><Relationship Type="http://schemas.openxmlformats.org/officeDocument/2006/relationships/tableStyles" Target="/ppt/tableStyles.xml" Id="Re5c8596776e14092" /><Relationship Type="http://schemas.openxmlformats.org/officeDocument/2006/relationships/slide" Target="/ppt/slides/slide1.xml" Id="Rbb91656326154278" /><Relationship Type="http://schemas.openxmlformats.org/officeDocument/2006/relationships/slide" Target="/ppt/slides/slide2.xml" Id="R2ea68afd67174abf" /><Relationship Type="http://schemas.openxmlformats.org/officeDocument/2006/relationships/slide" Target="/ppt/slides/slide3.xml" Id="R0e8eec8b0c774659" /><Relationship Type="http://schemas.openxmlformats.org/officeDocument/2006/relationships/slide" Target="/ppt/slides/slide4.xml" Id="R816d96376ee74356" /><Relationship Type="http://schemas.openxmlformats.org/officeDocument/2006/relationships/slide" Target="/ppt/slides/slide5.xml" Id="R33779db1d18342a8" /><Relationship Type="http://schemas.openxmlformats.org/officeDocument/2006/relationships/slide" Target="/ppt/slides/slide6.xml" Id="R43befcf2f197458a" /><Relationship Type="http://schemas.openxmlformats.org/officeDocument/2006/relationships/slide" Target="/ppt/slides/slide7.xml" Id="R01f79e1eedab4024" /><Relationship Type="http://schemas.openxmlformats.org/officeDocument/2006/relationships/slide" Target="/ppt/slides/slide8.xml" Id="Raf53c2b570b546b4" /><Relationship Type="http://schemas.openxmlformats.org/officeDocument/2006/relationships/slide" Target="/ppt/slides/slide9.xml" Id="R30e49ce0ccb34444" /><Relationship Type="http://schemas.openxmlformats.org/officeDocument/2006/relationships/slide" Target="/ppt/slides/slide10.xml" Id="R1ab4c57223c64938" /><Relationship Type="http://schemas.openxmlformats.org/officeDocument/2006/relationships/slide" Target="/ppt/slides/slide11.xml" Id="R57d38a5b6c3f4118" /><Relationship Type="http://schemas.openxmlformats.org/officeDocument/2006/relationships/slide" Target="/ppt/slides/slide12.xml" Id="R3aafbc259b0f4bde" /><Relationship Type="http://schemas.openxmlformats.org/officeDocument/2006/relationships/slide" Target="/ppt/slides/slide13.xml" Id="Rc2e3dd6735c44d42" /><Relationship Type="http://schemas.openxmlformats.org/officeDocument/2006/relationships/slide" Target="/ppt/slides/slide14.xml" Id="Rf252f1e64cee40e3" /><Relationship Type="http://schemas.openxmlformats.org/officeDocument/2006/relationships/slide" Target="/ppt/slides/slide15.xml" Id="Rc962e845e47b4bb7" /><Relationship Type="http://schemas.openxmlformats.org/officeDocument/2006/relationships/slide" Target="/ppt/slides/slide16.xml" Id="Rf4c6ab35dc6e4a5f" /><Relationship Type="http://schemas.openxmlformats.org/officeDocument/2006/relationships/slide" Target="/ppt/slides/slide17.xml" Id="R4c02c5b64d50403a" /><Relationship Type="http://schemas.openxmlformats.org/officeDocument/2006/relationships/slide" Target="/ppt/slides/slide18.xml" Id="Rc2827b530527484d" /><Relationship Type="http://schemas.openxmlformats.org/officeDocument/2006/relationships/slide" Target="/ppt/slides/slide19.xml" Id="R742f5d852c9141e1" /><Relationship Type="http://schemas.openxmlformats.org/officeDocument/2006/relationships/slide" Target="/ppt/slides/slide20.xml" Id="Rb76a2173a0f34147" /><Relationship Type="http://schemas.openxmlformats.org/officeDocument/2006/relationships/slide" Target="/ppt/slides/slide21.xml" Id="Rc9677fd714824a7b" /><Relationship Type="http://schemas.openxmlformats.org/officeDocument/2006/relationships/slide" Target="/ppt/slides/slide22.xml" Id="R0cef6b926b8b4713" /><Relationship Type="http://schemas.openxmlformats.org/officeDocument/2006/relationships/slide" Target="/ppt/slides/slide23.xml" Id="R5de08009198241e2" /><Relationship Type="http://schemas.openxmlformats.org/officeDocument/2006/relationships/slide" Target="/ppt/slides/slide24.xml" Id="R2fb00282c82f406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85742979a4243d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a0e59b5c93c470f" /><Relationship Type="http://schemas.openxmlformats.org/officeDocument/2006/relationships/notesMaster" Target="/ppt/notesMasters/notesMaster1.xml" Id="R211875a7c618479f" /></Relationships>
</file>

<file path=ppt/notesSlides/_rels/notesSlide2.xml.rels>&#65279;<?xml version="1.0" encoding="utf-8"?><Relationships xmlns="http://schemas.openxmlformats.org/package/2006/relationships"><Relationship Type="http://schemas.openxmlformats.org/officeDocument/2006/relationships/slide" Target="/ppt/slides/slide2.xml" Id="R1f606e6733ee42b2" /><Relationship Type="http://schemas.openxmlformats.org/officeDocument/2006/relationships/notesMaster" Target="/ppt/notesMasters/notesMaster1.xml" Id="Ra6cbee83b5004ad7" /></Relationships>
</file>

<file path=ppt/notesSlides/_rels/notesSlide3.xml.rels>&#65279;<?xml version="1.0" encoding="utf-8"?><Relationships xmlns="http://schemas.openxmlformats.org/package/2006/relationships"><Relationship Type="http://schemas.openxmlformats.org/officeDocument/2006/relationships/slide" Target="/ppt/slides/slide3.xml" Id="Rf8bc465ac01f4ff2" /><Relationship Type="http://schemas.openxmlformats.org/officeDocument/2006/relationships/notesMaster" Target="/ppt/notesMasters/notesMaster1.xml" Id="R2aa11ebc340c4bf0" /></Relationships>
</file>

<file path=ppt/notesSlides/_rels/notesSlide4.xml.rels>&#65279;<?xml version="1.0" encoding="utf-8"?><Relationships xmlns="http://schemas.openxmlformats.org/package/2006/relationships"><Relationship Type="http://schemas.openxmlformats.org/officeDocument/2006/relationships/slide" Target="/ppt/slides/slide4.xml" Id="Re203e2fc79a24219" /><Relationship Type="http://schemas.openxmlformats.org/officeDocument/2006/relationships/notesMaster" Target="/ppt/notesMasters/notesMaster1.xml" Id="R4284fb4d8fcf4dcd" /></Relationships>
</file>

<file path=ppt/notesSlides/_rels/notesSlide5.xml.rels>&#65279;<?xml version="1.0" encoding="utf-8"?><Relationships xmlns="http://schemas.openxmlformats.org/package/2006/relationships"><Relationship Type="http://schemas.openxmlformats.org/officeDocument/2006/relationships/slide" Target="/ppt/slides/slide5.xml" Id="R84ad72b86cac4250" /><Relationship Type="http://schemas.openxmlformats.org/officeDocument/2006/relationships/notesMaster" Target="/ppt/notesMasters/notesMaster1.xml" Id="R90a0f9ba05a241de" /></Relationships>
</file>

<file path=ppt/notesSlides/_rels/notesSlide6.xml.rels>&#65279;<?xml version="1.0" encoding="utf-8"?><Relationships xmlns="http://schemas.openxmlformats.org/package/2006/relationships"><Relationship Type="http://schemas.openxmlformats.org/officeDocument/2006/relationships/slide" Target="/ppt/slides/slide6.xml" Id="R0c4de8f708ef4ecf" /><Relationship Type="http://schemas.openxmlformats.org/officeDocument/2006/relationships/notesMaster" Target="/ppt/notesMasters/notesMaster1.xml" Id="R23e2bd55a4fc4846" /></Relationships>
</file>

<file path=ppt/notesSlides/_rels/notesSlide7.xml.rels>&#65279;<?xml version="1.0" encoding="utf-8"?><Relationships xmlns="http://schemas.openxmlformats.org/package/2006/relationships"><Relationship Type="http://schemas.openxmlformats.org/officeDocument/2006/relationships/slide" Target="/ppt/slides/slide7.xml" Id="Ra82b636d754c4a13" /><Relationship Type="http://schemas.openxmlformats.org/officeDocument/2006/relationships/notesMaster" Target="/ppt/notesMasters/notesMaster1.xml" Id="R3a5854e6cbd64b45" /></Relationships>
</file>

<file path=ppt/notesSlides/_rels/notesSlide8.xml.rels>&#65279;<?xml version="1.0" encoding="utf-8"?><Relationships xmlns="http://schemas.openxmlformats.org/package/2006/relationships"><Relationship Type="http://schemas.openxmlformats.org/officeDocument/2006/relationships/slide" Target="/ppt/slides/slide8.xml" Id="Rc337018ea250470c" /><Relationship Type="http://schemas.openxmlformats.org/officeDocument/2006/relationships/notesMaster" Target="/ppt/notesMasters/notesMaster1.xml" Id="R34b49fa4b781453e" /></Relationships>
</file>

<file path=ppt/notesSlides/_rels/notesSlide9.xml.rels>&#65279;<?xml version="1.0" encoding="utf-8"?><Relationships xmlns="http://schemas.openxmlformats.org/package/2006/relationships"><Relationship Type="http://schemas.openxmlformats.org/officeDocument/2006/relationships/slide" Target="/ppt/slides/slide9.xml" Id="R76e7e3dabdf148ae" /><Relationship Type="http://schemas.openxmlformats.org/officeDocument/2006/relationships/notesMaster" Target="/ppt/notesMasters/notesMaster1.xml" Id="R367781d831c1488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64026c9f4c7429d" /><Relationship Type="http://schemas.openxmlformats.org/officeDocument/2006/relationships/notesMaster" Target="/ppt/notesMasters/notesMaster1.xml" Id="R0722f4994af44fd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3a81ad374164765" /><Relationship Type="http://schemas.openxmlformats.org/officeDocument/2006/relationships/notesMaster" Target="/ppt/notesMasters/notesMaster1.xml" Id="Rb922ac3caf8f48d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e91fdab8f0c448f" /><Relationship Type="http://schemas.openxmlformats.org/officeDocument/2006/relationships/notesMaster" Target="/ppt/notesMasters/notesMaster1.xml" Id="R340e26e9ddeb48c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95b4ace1c6c4fce" /><Relationship Type="http://schemas.openxmlformats.org/officeDocument/2006/relationships/notesMaster" Target="/ppt/notesMasters/notesMaster1.xml" Id="R8922c790a00648d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2162449de5549c8" /><Relationship Type="http://schemas.openxmlformats.org/officeDocument/2006/relationships/notesMaster" Target="/ppt/notesMasters/notesMaster1.xml" Id="Rbad8e09ddb2f448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e2ba721f5d94dbb" /><Relationship Type="http://schemas.openxmlformats.org/officeDocument/2006/relationships/notesMaster" Target="/ppt/notesMasters/notesMaster1.xml" Id="Rcfe6ab073a424d1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94c8b8f04914aec" /><Relationship Type="http://schemas.openxmlformats.org/officeDocument/2006/relationships/notesMaster" Target="/ppt/notesMasters/notesMaster1.xml" Id="R6305b2932a6f45b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9e686ceba3ad4470" /><Relationship Type="http://schemas.openxmlformats.org/officeDocument/2006/relationships/notesMaster" Target="/ppt/notesMasters/notesMaster1.xml" Id="R84b3d5ec15c9425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9a1472f41f4455a" /><Relationship Type="http://schemas.openxmlformats.org/officeDocument/2006/relationships/notesMaster" Target="/ppt/notesMasters/notesMaster1.xml" Id="R6d71dad190c04eb9"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f8e41beff2b4e17" /><Relationship Type="http://schemas.openxmlformats.org/officeDocument/2006/relationships/notesMaster" Target="/ppt/notesMasters/notesMaster1.xml" Id="R21ca8b9caabb438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6b4378b69cfd44b8" /><Relationship Type="http://schemas.openxmlformats.org/officeDocument/2006/relationships/notesMaster" Target="/ppt/notesMasters/notesMaster1.xml" Id="Rf46b38b07ea84f3b"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de991c8a52b481f" /><Relationship Type="http://schemas.openxmlformats.org/officeDocument/2006/relationships/notesMaster" Target="/ppt/notesMasters/notesMaster1.xml" Id="Rbd14d359f5784fa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6d55943801ea4a1c" /><Relationship Type="http://schemas.openxmlformats.org/officeDocument/2006/relationships/notesMaster" Target="/ppt/notesMasters/notesMaster1.xml" Id="Ra0d5329897694b25"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8cd8b22a13cf46ab" /><Relationship Type="http://schemas.openxmlformats.org/officeDocument/2006/relationships/notesMaster" Target="/ppt/notesMasters/notesMaster1.xml" Id="Ra94b07ac486143b6"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b92575b1d20a45ce" /><Relationship Type="http://schemas.openxmlformats.org/officeDocument/2006/relationships/notesMaster" Target="/ppt/notesMasters/notesMaster1.xml" Id="Re598ecd1a27c499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Topic1.3 is common to AB and BC. The binoculars and map illustrate inspecting curves and local detail at different scales. Begin by asking what the nearby curve reveals about an output as the input nears a target.</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1.3, printed p.35 (PDF p.40), LO LIM-1.C, EK LIM-1.C.1–LIM-1.C.4,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1.3.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LIM-1.C.1. Superscriptminus and plus identify approach from smaller and greater input values. They do not prescribe the sign of c or the output. A one-sided limit reports an approached y-value.</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1.3, printed p.35 (PDF p.40), LO LIM-1.C, EK LIM-1.C.1–LIM-1.C.4,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1.3.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Jimlaoshi practice. Allow students time to complete all numbered parts before showing the separate key. For the multiple-choice question, display every option and allow at least six seconds before revealing the answer. Original graph with left-hand limit2 and right-hand limit−3 at target−1. Both endpoints are excluded. Signs on the approach target indicate direction, independent of output sign.</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1.3, printed p.35 (PDF p.40), LO LIM-1.C, EK LIM-1.C.1–LIM-1.C.4,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1.3.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Left input values smaller than−1 follow the upper branch to2. Right input values greater than−1 follow the lower branch to−3. Superscripts specify direction only.</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1.3, printed p.35 (PDF p.40), LO LIM-1.C, EK LIM-1.C.1–LIM-1.C.4,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1.3.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LIM-1.C.1 and LIM-1.C.2. A finite two-sided limit exists exactly when both one-sided limits exist and equal the same finite value. Branch shapes away from the target may differ.</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1.3, printed p.35 (PDF p.40), LO LIM-1.C, EK LIM-1.C.1–LIM-1.C.4,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1.3.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Jimlaoshi practice. Allow students time to complete all numbered parts before showing the separate key. For the multiple-choice question, display every option and allow at least six seconds before revealing the answer. g=(x−2)²+3 for x≤2 and g=3+0.5(x−2) for x≥2. Both side limits at2 equal3, despite different branch shapes.</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1.3, printed p.35 (PDF p.40), LO LIM-1.C, EK LIM-1.C.1–LIM-1.C.4,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1.3.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Both branches approach height3 at x2. A corner or a change in branch shape does not prevent a function-value limit; tangent slopes are a separate question.</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1.3, printed p.35 (PDF p.40), LO LIM-1.C, EK LIM-1.C.1–LIM-1.C.4,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1.3.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LIM-1.C.2. A removable hole may have a finite limit. An open circle excludes a point. A filled point supplies an actual value, which may differ from the nearby limit.</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1.3, printed p.35 (PDF p.40), LO LIM-1.C, EK LIM-1.C.1–LIM-1.C.4,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1.3.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Jimlaoshi practice. Allow students time to complete all numbered parts before showing the separate key. For the multiple-choice question, display every option and allow at least six seconds before revealing the answer. h=(x−2)²+4 for x≠2 and h2=−1. Both side limits and the two-sided limit equal4. The filled point gives−1.</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1.3, printed p.35 (PDF p.40), LO LIM-1.C, EK LIM-1.C.1–LIM-1.C.4,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1.3.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neighboring parabola approaches4 on both sides of2. The isolated filled point at2,−1 sets h2 and does not alter the limit.</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1.3, printed p.35 (PDF p.40), LO LIM-1.C, EK LIM-1.C.1–LIM-1.C.4,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1.3.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LIM-1.C.4. Distinct finite side limits create a jump and prevent a two-sided limit. The target value cannot repair the disagreement. Do not average unequal side limits.</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1.3, printed p.35 (PDF p.40), LO LIM-1.C, EK LIM-1.C.1–LIM-1.C.4,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1.3.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Jimlaoshi practice. Allow students time to complete all numbered parts before showing the separate key. For the multiple-choice question, display every option and allow at least six seconds before revealing the answer. k=3 on x&lt;4, k=7 on x&gt;4, k4=5. Side limits3and7 differ. The actual value5 also happens to be their mean, but neither fact makes5 a limit.</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1.3, printed p.35 (PDF p.40), LO LIM-1.C, EK LIM-1.C.1–LIM-1.C.4,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1.3.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left branch approaches3 and the right branch7. The two-sided limit does not exist. The point value5 is a separate quantity.</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1.3, printed p.35 (PDF p.40), LO LIM-1.C, EK LIM-1.C.1–LIM-1.C.4,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1.3.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LIM-1.C.4. Distinguish no finite real-number limit from valid infinite-limit notation. Same-direction divergence may be described by+∞ or−∞, whereas opposite-direction divergence prevents a two-sided infinite limit.</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1.3, printed p.35 (PDF p.40), LO LIM-1.C, EK LIM-1.C.1–LIM-1.C.4,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1.3.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Jimlaoshi practice. Allow students time to complete all numbered parts before showing the separate key. For the multiple-choice question, display every option and allow at least six seconds before revealing the answer. ModelA f=1/(x−1)² has both side limits+∞ and two-sided infinite limit+∞. ModelB g=1/(x−1) has left limit−∞ and right limit+∞, so the two-sided limit does not exist. The visible branches continue outside the plotted window.</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1.3, printed p.35 (PDF p.40), LO LIM-1.C, EK LIM-1.C.1–LIM-1.C.4,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1.3.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has the infinite limit+∞, not a finite real-number limit. B has opposite unbounded side behavior, so it has no two-sided limit. Infinity is not treated as an ordinary real output.</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1.3, printed p.35 (PDF p.40), LO LIM-1.C, EK LIM-1.C.1–LIM-1.C.4,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1.3.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LIM-1.C.4. Oscillation prevents a limit only when it fails to settle near a single output. Damped oscillations can converge. No Squeeze Theorem proof is introduced here.</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1.3, printed p.35 (PDF p.40), LO LIM-1.C, EK LIM-1.C.1–LIM-1.C.4,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1.3.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Jimlaoshi practice. Allow students time to complete all numbered parts before showing the separate key. For the multiple-choice question, display every option and allow at least six seconds before revealing the answer. p=sin(1/x) for x≠0. The full-height oscillation persists arbitrarily close to0. Finite plotted samples are supported by the stated continued pattern. Defining p0=2 cannot change any nearby values.</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1.3, printed p.35 (PDF p.40), LO LIM-1.C, EK LIM-1.C.1–LIM-1.C.4,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1.3.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 finite limit exists because arbitrarily near0 the outputs revisit heights near−1 and+1. A single assigned value at0 leaves this behavior unchanged.</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1.3, printed p.35 (PDF p.40), LO LIM-1.C, EK LIM-1.C.1–LIM-1.C.4,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1.3.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LIM-1.C.3. A finite-resolution graph can hide holes, narrow jumps and rapid oscillation. The lesson compares wide and local windows of the same original model. Graphs support estimates and should not automatically be treated as analytical proofs.</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1.3, printed p.35 (PDF p.40), LO LIM-1.C, EK LIM-1.C.1–LIM-1.C.4,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1.3.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Jimlaoshi practice. Allow students time to complete all numbered parts before showing the separate key. For the multiple-choice question, display every option and allow at least six seconds before revealing the answer. Same model in both windows: s=1.95 for x&lt;0, s=2.05 for x&gt;0, s0=2. Wide view lacks resolvable point markers. Zoom shows the unequal side limits and the separate target value.</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1.3, printed p.35 (PDF p.40), LO LIM-1.C, EK LIM-1.C.1–LIM-1.C.4,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1.3.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Zoomed scale supports side estimates1.95and2.05. They differ, so the two-sided limit fails even though the wide view appears almost level.</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1.3, printed p.35 (PDF p.40), LO LIM-1.C, EK LIM-1.C.1–LIM-1.C.4,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1.3.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Jimlaoshi practice. Allow students time to complete all numbered parts before showing the separate key. For the multiple-choice question, display every option and allow at least six seconds before revealing the answer. One correct answerA. At1, r approaches3 from the left and−2 from the right, while r1=5. ChoicesB,C,D respectively use the point value, average the side limits, or use only the left side.</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1.3, printed p.35 (PDF p.40), LO LIM-1.C, EK LIM-1.C.1–LIM-1.C.4,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1.3.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CorrectA. The side limits3and−2 disagree. The actual r1=5 does not determine the limit. Explain that no averaging operation defines a limit. Next Topic1.4 Estimating Limit Values from Tables.</a:t>
            </a:r>
          </a:p>
          <a:p xmlns:a="http://schemas.openxmlformats.org/drawingml/2006/main">
            <a:r>
              <a:t/>
            </a:r>
          </a:p>
          <a:p xmlns:a="http://schemas.openxmlformats.org/drawingml/2006/main">
            <a:r>
              <a:t>Curriculum source: College Board, AP Calculus AB and BC Course and Exam Description, official download checked 25 October 2026, cover effective Fall 2020, copyright 2026. Topic 1.3, printed p.35 (PDF p.40), LO LIM-1.C, EK LIM-1.C.1–LIM-1.C.4, suggested skill 2.B. https://apcentral.collegeboard.org/media/pdf/ap-calculus-ab-and-bc-course-and-exam-description.pdf</a:t>
            </a:r>
          </a:p>
          <a:p xmlns:a="http://schemas.openxmlformats.org/drawingml/2006/main">
            <a:r>
              <a:t>College Board, AP Calculus AB and BC Course and Exam Description Clarifications and Corrections, effective Fall 2026. No change to Topic 1.3. https://apcentral.collegeboard.org/media/pdf/ap-calculus-ab-bc-course-and-exam-description-clarifications.pdf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94f9cb2fb014ff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ce4ddc395f64bf1"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de2881515bb2477d"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3d5f0783ad5d4eb7"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e2f13f6fdfed46fa"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a9e849e2694843f8"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815654A-5F86-430B-989F-90441AC7AA7D}"/>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570E6F38-24E0-4A83-A34A-F25D0513E456}"/>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EEA6819C-E2DD-411E-88AA-30281A3845FB}"/>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7A74B6E-3C07-4972-8654-A343C64020A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90D6FDBB-C44D-4AD3-98F3-500F52EEBB94}"/>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916AC1C5-482D-4092-AB18-A24BC0D3A63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80FCB02-9836-4712-A9E7-1F250DEC509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075A25B9-EC05-432D-8323-9A70D5DE9DEE}"/>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AF3DA46-716C-4427-BA5D-54806B8C215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5F9BD94-57DF-48BB-A4C9-E3506D6FE60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4cea89fb0da4840" /><Relationship Type="http://schemas.openxmlformats.org/officeDocument/2006/relationships/slideLayout" Target="/ppt/slideLayouts/slideLayout1.xml" Id="Rbfd358f5ce1e4d55" /><Relationship Type="http://schemas.openxmlformats.org/officeDocument/2006/relationships/slideLayout" Target="/ppt/slideLayouts/slideLayout2.xml" Id="Rb04a2e1673334097" /><Relationship Type="http://schemas.openxmlformats.org/officeDocument/2006/relationships/slideLayout" Target="/ppt/slideLayouts/slideLayout3.xml" Id="Rcbbb1f90954e4007" /><Relationship Type="http://schemas.openxmlformats.org/officeDocument/2006/relationships/slideLayout" Target="/ppt/slideLayouts/slideLayout4.xml" Id="R99434e2a30f544df" /><Relationship Type="http://schemas.openxmlformats.org/officeDocument/2006/relationships/slideLayout" Target="/ppt/slideLayouts/slideLayout5.xml" Id="Rc537a438299946df" /><Relationship Type="http://schemas.openxmlformats.org/officeDocument/2006/relationships/slideLayout" Target="/ppt/slideLayouts/slideLayout6.xml" Id="R87bd24357aaf4578"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fd358f5ce1e4d55"/>
    <p:sldLayoutId xmlns:r="http://schemas.openxmlformats.org/officeDocument/2006/relationships" id="2147483650" r:id="Rb04a2e1673334097"/>
    <p:sldLayoutId xmlns:r="http://schemas.openxmlformats.org/officeDocument/2006/relationships" id="2147483651" r:id="Rcbbb1f90954e4007"/>
    <p:sldLayoutId xmlns:r="http://schemas.openxmlformats.org/officeDocument/2006/relationships" id="2147483652" r:id="R99434e2a30f544df"/>
    <p:sldLayoutId xmlns:r="http://schemas.openxmlformats.org/officeDocument/2006/relationships" id="2147483653" r:id="Rc537a438299946df"/>
    <p:sldLayoutId xmlns:r="http://schemas.openxmlformats.org/officeDocument/2006/relationships" id="2147483654" r:id="R87bd24357aaf457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648892b7e6024db5" /><Relationship Type="http://schemas.openxmlformats.org/officeDocument/2006/relationships/image" Target="/ppt/media/image.png" Id="R306f6402b61f4856" /><Relationship Type="http://schemas.openxmlformats.org/officeDocument/2006/relationships/notesSlide" Target="/ppt/notesSlides/notesSlide1.xml" Id="Rc1ee3bee15ff469a"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352e279f444a4353" /><Relationship Type="http://schemas.openxmlformats.org/officeDocument/2006/relationships/notesSlide" Target="/ppt/notesSlides/notesSlide2.xml" Id="Rae8406f729af4a72"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5d24d2c0e97f4713" /><Relationship Type="http://schemas.openxmlformats.org/officeDocument/2006/relationships/chart" Target="/ppt/slides/charts/chart1.xml" Id="R37bab79e193248d8" /><Relationship Type="http://schemas.openxmlformats.org/officeDocument/2006/relationships/notesSlide" Target="/ppt/notesSlides/notesSlide3.xml" Id="R2251617fa51749cc"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3679b4732c574540" /><Relationship Type="http://schemas.openxmlformats.org/officeDocument/2006/relationships/chart" Target="/ppt/slides/charts/chart2.xml" Id="Rfee3f4fc78b743d1" /><Relationship Type="http://schemas.openxmlformats.org/officeDocument/2006/relationships/notesSlide" Target="/ppt/notesSlides/notesSlide4.xml" Id="R738c36557a7e47c6"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a3af7542ee874a8f" /><Relationship Type="http://schemas.openxmlformats.org/officeDocument/2006/relationships/notesSlide" Target="/ppt/notesSlides/notesSlide5.xml" Id="R5a475e77d7064c10"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a1708759663f40bd" /><Relationship Type="http://schemas.openxmlformats.org/officeDocument/2006/relationships/chart" Target="/ppt/slides/charts/chart3.xml" Id="R312f78c57f3d4455" /><Relationship Type="http://schemas.openxmlformats.org/officeDocument/2006/relationships/notesSlide" Target="/ppt/notesSlides/notesSlide6.xml" Id="R714dbab0444f4d34"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91635cffbb0347e8" /><Relationship Type="http://schemas.openxmlformats.org/officeDocument/2006/relationships/chart" Target="/ppt/slides/charts/chart4.xml" Id="R156ca7b0f11444a4" /><Relationship Type="http://schemas.openxmlformats.org/officeDocument/2006/relationships/notesSlide" Target="/ppt/notesSlides/notesSlide7.xml" Id="Rbf309724c0a84ebe"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a99eccf10f184744" /><Relationship Type="http://schemas.openxmlformats.org/officeDocument/2006/relationships/notesSlide" Target="/ppt/notesSlides/notesSlide8.xml" Id="R47b9d97f4fd8467d"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cabcdd79e980415f" /><Relationship Type="http://schemas.openxmlformats.org/officeDocument/2006/relationships/chart" Target="/ppt/slides/charts/chart5.xml" Id="Re44a5854e2844b27" /><Relationship Type="http://schemas.openxmlformats.org/officeDocument/2006/relationships/notesSlide" Target="/ppt/notesSlides/notesSlide9.xml" Id="R9cbdca602ce243f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6d9c656e20a64e12" /><Relationship Type="http://schemas.openxmlformats.org/officeDocument/2006/relationships/chart" Target="/ppt/slides/charts/chart6.xml" Id="Rbf7582a553a14d92" /><Relationship Type="http://schemas.openxmlformats.org/officeDocument/2006/relationships/notesSlide" Target="/ppt/notesSlides/notesSlide10.xml" Id="R8b03050f2739421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edf7e556047d4463" /><Relationship Type="http://schemas.openxmlformats.org/officeDocument/2006/relationships/notesSlide" Target="/ppt/notesSlides/notesSlide11.xml" Id="Rf6bb957579d940b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28dd3b518e6d41a4" /><Relationship Type="http://schemas.openxmlformats.org/officeDocument/2006/relationships/chart" Target="/ppt/slides/charts/chart7.xml" Id="R72df9dcaccb24593" /><Relationship Type="http://schemas.openxmlformats.org/officeDocument/2006/relationships/notesSlide" Target="/ppt/notesSlides/notesSlide12.xml" Id="R6f6756ddb697484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6f19ff55955d43b8" /><Relationship Type="http://schemas.openxmlformats.org/officeDocument/2006/relationships/chart" Target="/ppt/slides/charts/chart8.xml" Id="R56b9d400e8494a41" /><Relationship Type="http://schemas.openxmlformats.org/officeDocument/2006/relationships/notesSlide" Target="/ppt/notesSlides/notesSlide13.xml" Id="R06be127043564f9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1bd6abc8d2974c65" /><Relationship Type="http://schemas.openxmlformats.org/officeDocument/2006/relationships/notesSlide" Target="/ppt/notesSlides/notesSlide14.xml" Id="Re5a9b17aa484485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9b78a7791ad94cb5" /><Relationship Type="http://schemas.openxmlformats.org/officeDocument/2006/relationships/chart" Target="/ppt/slides/charts/chart9.xml" Id="R4c290bdcec524e30" /><Relationship Type="http://schemas.openxmlformats.org/officeDocument/2006/relationships/chart" Target="/ppt/slides/charts/chart10.xml" Id="Rf425de4a38b34309" /><Relationship Type="http://schemas.openxmlformats.org/officeDocument/2006/relationships/notesSlide" Target="/ppt/notesSlides/notesSlide15.xml" Id="Rcc2b1bb812364d0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fee9479fef7e47bf" /><Relationship Type="http://schemas.openxmlformats.org/officeDocument/2006/relationships/notesSlide" Target="/ppt/notesSlides/notesSlide16.xml" Id="Rc70c34bd165942e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32e0c6ba9b1541e0" /><Relationship Type="http://schemas.openxmlformats.org/officeDocument/2006/relationships/notesSlide" Target="/ppt/notesSlides/notesSlide17.xml" Id="R7aa5243f819f468c"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4bda3a0c5e2e40b3" /><Relationship Type="http://schemas.openxmlformats.org/officeDocument/2006/relationships/chart" Target="/ppt/slides/charts/chart11.xml" Id="R3530d62ae4814d94" /><Relationship Type="http://schemas.openxmlformats.org/officeDocument/2006/relationships/notesSlide" Target="/ppt/notesSlides/notesSlide18.xml" Id="R09273cf4428d4df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138358e0ca994b80" /><Relationship Type="http://schemas.openxmlformats.org/officeDocument/2006/relationships/chart" Target="/ppt/slides/charts/chart12.xml" Id="R03304f4e60d2414e" /><Relationship Type="http://schemas.openxmlformats.org/officeDocument/2006/relationships/notesSlide" Target="/ppt/notesSlides/notesSlide19.xml" Id="R2f801cabbcc6473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e61abd9e2c264875" /><Relationship Type="http://schemas.openxmlformats.org/officeDocument/2006/relationships/notesSlide" Target="/ppt/notesSlides/notesSlide20.xml" Id="Rfd56f4cf23c94dca"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e76cfa8d89504acd" /><Relationship Type="http://schemas.openxmlformats.org/officeDocument/2006/relationships/chart" Target="/ppt/slides/charts/chart13.xml" Id="R66bfd2210ca0491b" /><Relationship Type="http://schemas.openxmlformats.org/officeDocument/2006/relationships/chart" Target="/ppt/slides/charts/chart14.xml" Id="R7046f1d5f82049e1" /><Relationship Type="http://schemas.openxmlformats.org/officeDocument/2006/relationships/notesSlide" Target="/ppt/notesSlides/notesSlide21.xml" Id="Re389b55a24b3493b"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e27cf5b40633413e" /><Relationship Type="http://schemas.openxmlformats.org/officeDocument/2006/relationships/chart" Target="/ppt/slides/charts/chart15.xml" Id="R9fa131fa6d674289" /><Relationship Type="http://schemas.openxmlformats.org/officeDocument/2006/relationships/notesSlide" Target="/ppt/notesSlides/notesSlide22.xml" Id="R4cd915b9cb8a4e44"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f2b20be5d01745fa" /><Relationship Type="http://schemas.openxmlformats.org/officeDocument/2006/relationships/chart" Target="/ppt/slides/charts/chart16.xml" Id="Rda65bdd87aaf421b" /><Relationship Type="http://schemas.openxmlformats.org/officeDocument/2006/relationships/notesSlide" Target="/ppt/notesSlides/notesSlide23.xml" Id="R66f5f85d4f1343a8"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14858d33bb874c30" /><Relationship Type="http://schemas.openxmlformats.org/officeDocument/2006/relationships/notesSlide" Target="/ppt/notesSlides/notesSlide24.xml" Id="R15f77bb06b374632"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_rels/chart2.xml.rels><Relationships xmlns="http://schemas.openxmlformats.org/package/2006/relationships"><Relationship Id="rIdChartSnapshot1" Type="http://schemas.openxmlformats.org/officeDocument/2006/relationships/package" Target="../../embeddings/chart-data-snapshot-002.xlsx"/></Relationships>
</file>

<file path=ppt/slides/charts/_rels/chart3.xml.rels><Relationships xmlns="http://schemas.openxmlformats.org/package/2006/relationships"><Relationship Id="rIdChartSnapshot1" Type="http://schemas.openxmlformats.org/officeDocument/2006/relationships/package" Target="../../embeddings/chart-data-snapshot-003.xlsx"/></Relationships>
</file>

<file path=ppt/slides/charts/_rels/chart4.xml.rels><Relationships xmlns="http://schemas.openxmlformats.org/package/2006/relationships"><Relationship Id="rIdChartSnapshot1" Type="http://schemas.openxmlformats.org/officeDocument/2006/relationships/package" Target="../../embeddings/chart-data-snapshot-004.xlsx"/></Relationships>
</file>

<file path=ppt/slides/charts/_rels/chart5.xml.rels><Relationships xmlns="http://schemas.openxmlformats.org/package/2006/relationships"><Relationship Id="rIdChartSnapshot1" Type="http://schemas.openxmlformats.org/officeDocument/2006/relationships/package" Target="../../embeddings/chart-data-snapshot-005.xlsx"/></Relationships>
</file>

<file path=ppt/slides/charts/_rels/chart6.xml.rels><Relationships xmlns="http://schemas.openxmlformats.org/package/2006/relationships"><Relationship Id="rIdChartSnapshot1" Type="http://schemas.openxmlformats.org/officeDocument/2006/relationships/package" Target="../../embeddings/chart-data-snapshot-006.xlsx"/></Relationships>
</file>

<file path=ppt/slides/charts/_rels/chart7.xml.rels><Relationships xmlns="http://schemas.openxmlformats.org/package/2006/relationships"><Relationship Id="rIdChartSnapshot1" Type="http://schemas.openxmlformats.org/officeDocument/2006/relationships/package" Target="../../embeddings/chart-data-snapshot-007.xlsx"/></Relationships>
</file>

<file path=ppt/slides/charts/_rels/chart8.xml.rels><Relationships xmlns="http://schemas.openxmlformats.org/package/2006/relationships"><Relationship Id="rIdChartSnapshot1" Type="http://schemas.openxmlformats.org/officeDocument/2006/relationships/package" Target="../../embeddings/chart-data-snapshot-008.xlsx"/></Relationships>
</file>

<file path=ppt/slides/charts/_rels/chart9.xml.rels><Relationships xmlns="http://schemas.openxmlformats.org/package/2006/relationships"><Relationship Id="rIdChartSnapshot1" Type="http://schemas.openxmlformats.org/officeDocument/2006/relationships/package" Target="../../embeddings/chart-data-snapshot-009.xlsx"/></Relationships>
</file>

<file path=ppt/slides/charts/_rels/chart10.xml.rels><Relationships xmlns="http://schemas.openxmlformats.org/package/2006/relationships"><Relationship Id="rIdChartSnapshot1" Type="http://schemas.openxmlformats.org/officeDocument/2006/relationships/package" Target="../../embeddings/chart-data-snapshot-010.xlsx"/></Relationships>
</file>

<file path=ppt/slides/charts/_rels/chart11.xml.rels><Relationships xmlns="http://schemas.openxmlformats.org/package/2006/relationships"><Relationship Id="rIdChartSnapshot1" Type="http://schemas.openxmlformats.org/officeDocument/2006/relationships/package" Target="../../embeddings/chart-data-snapshot-011.xlsx"/></Relationships>
</file>

<file path=ppt/slides/charts/_rels/chart12.xml.rels><Relationships xmlns="http://schemas.openxmlformats.org/package/2006/relationships"><Relationship Id="rIdChartSnapshot1" Type="http://schemas.openxmlformats.org/officeDocument/2006/relationships/package" Target="../../embeddings/chart-data-snapshot-012.xlsx"/></Relationships>
</file>

<file path=ppt/slides/charts/_rels/chart13.xml.rels><Relationships xmlns="http://schemas.openxmlformats.org/package/2006/relationships"><Relationship Id="rIdChartSnapshot1" Type="http://schemas.openxmlformats.org/officeDocument/2006/relationships/package" Target="../../embeddings/chart-data-snapshot-013.xlsx"/></Relationships>
</file>

<file path=ppt/slides/charts/_rels/chart14.xml.rels><Relationships xmlns="http://schemas.openxmlformats.org/package/2006/relationships"><Relationship Id="rIdChartSnapshot1" Type="http://schemas.openxmlformats.org/officeDocument/2006/relationships/package" Target="../../embeddings/chart-data-snapshot-014.xlsx"/></Relationships>
</file>

<file path=ppt/slides/charts/_rels/chart15.xml.rels><Relationships xmlns="http://schemas.openxmlformats.org/package/2006/relationships"><Relationship Id="rIdChartSnapshot1" Type="http://schemas.openxmlformats.org/officeDocument/2006/relationships/package" Target="../../embeddings/chart-data-snapshot-015.xlsx"/></Relationships>
</file>

<file path=ppt/slides/charts/_rels/chart16.xml.rels><Relationships xmlns="http://schemas.openxmlformats.org/package/2006/relationships"><Relationship Id="rIdChartSnapshot1" Type="http://schemas.openxmlformats.org/officeDocument/2006/relationships/package" Target="../../embeddings/chart-data-snapshot-016.xlsx"/></Relationships>
</file>

<file path=ppt/slides/charts/chart1.xml><?xml version="1.0" encoding="utf-8"?>
<c:chartSpace xmlns:c="http://schemas.openxmlformats.org/drawingml/2006/chart" xmlns:r="http://schemas.openxmlformats.org/officeDocument/2006/relationships">
  <c:lang val="en-US"/>
  <c:chart>
    <c:plotArea>
      <c:scatterChart>
        <c:scatterStyle val="lineMarker"/>
        <c:varyColors val="0"/>
        <c:ser>
          <c:idx val="0"/>
          <c:order val="0"/>
          <c:tx>
            <c:v>Left branch</c:v>
          </c:tx>
          <c:spPr>
            <a:ln xmlns:a="http://schemas.openxmlformats.org/drawingml/2006/main" w="28575">
              <a:solidFill>
                <a:srgbClr val="087F83"/>
              </a:solidFill>
              <a:prstDash val="solid"/>
            </a:ln>
          </c:spPr>
          <c:marker>
            <c:symbol val="none"/>
            <c:size val="8"/>
            <c:spPr>
              <a:solidFill xmlns:a="http://schemas.openxmlformats.org/drawingml/2006/main">
                <a:srgbClr val="087F83"/>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Data'!$A$2:$A$3</c:f>
              <c:numCache>
                <c:formatCode>General</c:formatCode>
                <c:ptCount val="2"/>
                <c:pt idx="0">
                  <c:v>-3</c:v>
                </c:pt>
                <c:pt idx="1">
                  <c:v>-1.04</c:v>
                </c:pt>
              </c:numCache>
            </c:numRef>
          </c:xVal>
          <c:yVal>
            <c:numRef>
              <c:f>'Chart Data'!$B$2:$B$3</c:f>
              <c:numCache>
                <c:formatCode>General</c:formatCode>
                <c:ptCount val="2"/>
                <c:pt idx="0">
                  <c:v>2</c:v>
                </c:pt>
                <c:pt idx="1">
                  <c:v>2</c:v>
                </c:pt>
              </c:numCache>
            </c:numRef>
          </c:yVal>
          <c:smooth val="0"/>
        </c:ser>
        <c:ser>
          <c:idx val="1"/>
          <c:order val="1"/>
          <c:tx>
            <c:v>Right branch</c:v>
          </c:tx>
          <c:spPr>
            <a:ln xmlns:a="http://schemas.openxmlformats.org/drawingml/2006/main" w="28575">
              <a:solidFill>
                <a:srgbClr val="087F83"/>
              </a:solidFill>
              <a:prstDash val="solid"/>
            </a:ln>
          </c:spPr>
          <c:marker>
            <c:symbol val="none"/>
            <c:size val="8"/>
            <c:spPr>
              <a:solidFill xmlns:a="http://schemas.openxmlformats.org/drawingml/2006/main">
                <a:srgbClr val="087F83"/>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Data'!$C$2:$C$3</c:f>
              <c:numCache>
                <c:formatCode>General</c:formatCode>
                <c:ptCount val="2"/>
                <c:pt idx="0">
                  <c:v>-0.96</c:v>
                </c:pt>
                <c:pt idx="1">
                  <c:v>1</c:v>
                </c:pt>
              </c:numCache>
            </c:numRef>
          </c:xVal>
          <c:yVal>
            <c:numRef>
              <c:f>'Chart Data'!$D$2:$D$3</c:f>
              <c:numCache>
                <c:formatCode>General</c:formatCode>
                <c:ptCount val="2"/>
                <c:pt idx="0">
                  <c:v>-3</c:v>
                </c:pt>
                <c:pt idx="1">
                  <c:v>-3</c:v>
                </c:pt>
              </c:numCache>
            </c:numRef>
          </c:yVal>
          <c:smooth val="0"/>
        </c:ser>
        <c:ser>
          <c:idx val="2"/>
          <c:order val="2"/>
          <c:tx>
            <c:v>Left excluded endpoint</c:v>
          </c:tx>
          <c:spPr>
            <a:ln xmlns:a="http://schemas.openxmlformats.org/drawingml/2006/main" w="19050">
              <a:solidFill>
                <a:srgbClr val="087F83"/>
              </a:solidFill>
            </a:ln>
          </c:spPr>
          <c:marker>
            <c:symbol val="circle"/>
            <c:size val="11"/>
            <c:spPr>
              <a:solidFill xmlns:a="http://schemas.openxmlformats.org/drawingml/2006/main">
                <a:srgbClr val="FAF6E8"/>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Data'!$E$2:$E$2</c:f>
              <c:numCache>
                <c:formatCode>General</c:formatCode>
                <c:ptCount val="1"/>
                <c:pt idx="0">
                  <c:v>-1</c:v>
                </c:pt>
              </c:numCache>
            </c:numRef>
          </c:xVal>
          <c:yVal>
            <c:numRef>
              <c:f>'Chart Data'!$F$2:$F$2</c:f>
              <c:numCache>
                <c:formatCode>General</c:formatCode>
                <c:ptCount val="1"/>
                <c:pt idx="0">
                  <c:v>2</c:v>
                </c:pt>
              </c:numCache>
            </c:numRef>
          </c:yVal>
        </c:ser>
        <c:ser>
          <c:idx val="3"/>
          <c:order val="3"/>
          <c:tx>
            <c:v>Right excluded endpoint</c:v>
          </c:tx>
          <c:spPr>
            <a:ln xmlns:a="http://schemas.openxmlformats.org/drawingml/2006/main" w="19050">
              <a:solidFill>
                <a:srgbClr val="087F83"/>
              </a:solidFill>
            </a:ln>
          </c:spPr>
          <c:marker>
            <c:symbol val="circle"/>
            <c:size val="11"/>
            <c:spPr>
              <a:solidFill xmlns:a="http://schemas.openxmlformats.org/drawingml/2006/main">
                <a:srgbClr val="FAF6E8"/>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Data'!$G$2:$G$2</c:f>
              <c:numCache>
                <c:formatCode>General</c:formatCode>
                <c:ptCount val="1"/>
                <c:pt idx="0">
                  <c:v>-1</c:v>
                </c:pt>
              </c:numCache>
            </c:numRef>
          </c:xVal>
          <c:yVal>
            <c:numRef>
              <c:f>'Chart Data'!$H$2:$H$2</c:f>
              <c:numCache>
                <c:formatCode>General</c:formatCode>
                <c:ptCount val="1"/>
                <c:pt idx="0">
                  <c:v>-3</c:v>
                </c:pt>
              </c:numCache>
            </c:numRef>
          </c:y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4"/>
          <c:min val="-4"/>
        </c:scaling>
        <c:delete val="0"/>
        <c:axPos val="l"/>
        <c:majorGridlines>
          <c:spPr>
            <a:ln xmlns:a="http://schemas.openxmlformats.org/drawingml/2006/main" w="9525">
              <a:solidFill>
                <a:srgbClr val="D9DFD8"/>
              </a:solidFill>
            </a:ln>
          </c:spPr>
        </c:majorGridlines>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f(x)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50112"/>
        <c:crossesAt val="-4"/>
        <c:majorUnit val="1"/>
      </c:valAx>
      <c:valAx>
        <c:axId val="48650112"/>
        <c:scaling>
          <c:orientation val="minMax"/>
          <c:max val="1"/>
          <c:min val="-3"/>
        </c:scaling>
        <c:delete val="0"/>
        <c:axPos val="b"/>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72768"/>
        <c:crossesAt val="-3"/>
        <c:majorUnit val="1"/>
      </c:valAx>
      <c:spPr>
        <a:solidFill xmlns:a="http://schemas.openxmlformats.org/drawingml/2006/main">
          <a:srgbClr val="FAF6E8"/>
        </a:solidFill>
        <a:ln xmlns:a="http://schemas.openxmlformats.org/drawingml/2006/main" w="0">
          <a:noFill/>
        </a:ln>
      </c:spPr>
    </c:plotArea>
    <c:plotVisOnly val="1"/>
  </c:chart>
  <c:spPr>
    <a:solidFill xmlns:a="http://schemas.openxmlformats.org/drawingml/2006/main">
      <a:srgbClr val="FAF6E8"/>
    </a:solidFill>
    <a:ln xmlns:a="http://schemas.openxmlformats.org/drawingml/2006/main" w="0">
      <a:noFill/>
    </a:ln>
  </c:spPr>
  <c:externalData r:id="rIdChartSnapshot1">
    <c:autoUpdate val="0"/>
  </c:externalData>
</c:chartSpace>
</file>

<file path=ppt/slides/charts/chart2.xml><?xml version="1.0" encoding="utf-8"?>
<c:chartSpace xmlns:c="http://schemas.openxmlformats.org/drawingml/2006/chart" xmlns:r="http://schemas.openxmlformats.org/officeDocument/2006/relationships">
  <c:lang val="en-US"/>
  <c:chart>
    <c:plotArea>
      <c:scatterChart>
        <c:scatterStyle val="lineMarker"/>
        <c:varyColors val="0"/>
        <c:ser>
          <c:idx val="0"/>
          <c:order val="0"/>
          <c:tx>
            <c:v>Left branch</c:v>
          </c:tx>
          <c:spPr>
            <a:ln xmlns:a="http://schemas.openxmlformats.org/drawingml/2006/main" w="28575">
              <a:solidFill>
                <a:srgbClr val="087F83"/>
              </a:solidFill>
              <a:prstDash val="solid"/>
            </a:ln>
          </c:spPr>
          <c:marker>
            <c:symbol val="none"/>
            <c:size val="8"/>
            <c:spPr>
              <a:solidFill xmlns:a="http://schemas.openxmlformats.org/drawingml/2006/main">
                <a:srgbClr val="087F83"/>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Data'!$A$2:$A$3</c:f>
              <c:numCache>
                <c:formatCode>General</c:formatCode>
                <c:ptCount val="2"/>
                <c:pt idx="0">
                  <c:v>-3</c:v>
                </c:pt>
                <c:pt idx="1">
                  <c:v>-1.04</c:v>
                </c:pt>
              </c:numCache>
            </c:numRef>
          </c:xVal>
          <c:yVal>
            <c:numRef>
              <c:f>'Chart Data'!$B$2:$B$3</c:f>
              <c:numCache>
                <c:formatCode>General</c:formatCode>
                <c:ptCount val="2"/>
                <c:pt idx="0">
                  <c:v>2</c:v>
                </c:pt>
                <c:pt idx="1">
                  <c:v>2</c:v>
                </c:pt>
              </c:numCache>
            </c:numRef>
          </c:yVal>
          <c:smooth val="0"/>
        </c:ser>
        <c:ser>
          <c:idx val="1"/>
          <c:order val="1"/>
          <c:tx>
            <c:v>Right branch</c:v>
          </c:tx>
          <c:spPr>
            <a:ln xmlns:a="http://schemas.openxmlformats.org/drawingml/2006/main" w="28575">
              <a:solidFill>
                <a:srgbClr val="087F83"/>
              </a:solidFill>
              <a:prstDash val="solid"/>
            </a:ln>
          </c:spPr>
          <c:marker>
            <c:symbol val="none"/>
            <c:size val="8"/>
            <c:spPr>
              <a:solidFill xmlns:a="http://schemas.openxmlformats.org/drawingml/2006/main">
                <a:srgbClr val="087F83"/>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Data'!$C$2:$C$3</c:f>
              <c:numCache>
                <c:formatCode>General</c:formatCode>
                <c:ptCount val="2"/>
                <c:pt idx="0">
                  <c:v>-0.96</c:v>
                </c:pt>
                <c:pt idx="1">
                  <c:v>1</c:v>
                </c:pt>
              </c:numCache>
            </c:numRef>
          </c:xVal>
          <c:yVal>
            <c:numRef>
              <c:f>'Chart Data'!$D$2:$D$3</c:f>
              <c:numCache>
                <c:formatCode>General</c:formatCode>
                <c:ptCount val="2"/>
                <c:pt idx="0">
                  <c:v>-3</c:v>
                </c:pt>
                <c:pt idx="1">
                  <c:v>-3</c:v>
                </c:pt>
              </c:numCache>
            </c:numRef>
          </c:yVal>
          <c:smooth val="0"/>
        </c:ser>
        <c:ser>
          <c:idx val="2"/>
          <c:order val="2"/>
          <c:tx>
            <c:v>Left excluded endpoint</c:v>
          </c:tx>
          <c:spPr>
            <a:ln xmlns:a="http://schemas.openxmlformats.org/drawingml/2006/main" w="19050">
              <a:solidFill>
                <a:srgbClr val="087F83"/>
              </a:solidFill>
            </a:ln>
          </c:spPr>
          <c:marker>
            <c:symbol val="circle"/>
            <c:size val="11"/>
            <c:spPr>
              <a:solidFill xmlns:a="http://schemas.openxmlformats.org/drawingml/2006/main">
                <a:srgbClr val="FAF6E8"/>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Data'!$E$2:$E$2</c:f>
              <c:numCache>
                <c:formatCode>General</c:formatCode>
                <c:ptCount val="1"/>
                <c:pt idx="0">
                  <c:v>-1</c:v>
                </c:pt>
              </c:numCache>
            </c:numRef>
          </c:xVal>
          <c:yVal>
            <c:numRef>
              <c:f>'Chart Data'!$F$2:$F$2</c:f>
              <c:numCache>
                <c:formatCode>General</c:formatCode>
                <c:ptCount val="1"/>
                <c:pt idx="0">
                  <c:v>2</c:v>
                </c:pt>
              </c:numCache>
            </c:numRef>
          </c:yVal>
        </c:ser>
        <c:ser>
          <c:idx val="3"/>
          <c:order val="3"/>
          <c:tx>
            <c:v>Right excluded endpoint</c:v>
          </c:tx>
          <c:spPr>
            <a:ln xmlns:a="http://schemas.openxmlformats.org/drawingml/2006/main" w="19050">
              <a:solidFill>
                <a:srgbClr val="087F83"/>
              </a:solidFill>
            </a:ln>
          </c:spPr>
          <c:marker>
            <c:symbol val="circle"/>
            <c:size val="11"/>
            <c:spPr>
              <a:solidFill xmlns:a="http://schemas.openxmlformats.org/drawingml/2006/main">
                <a:srgbClr val="FAF6E8"/>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Data'!$G$2:$G$2</c:f>
              <c:numCache>
                <c:formatCode>General</c:formatCode>
                <c:ptCount val="1"/>
                <c:pt idx="0">
                  <c:v>-1</c:v>
                </c:pt>
              </c:numCache>
            </c:numRef>
          </c:xVal>
          <c:yVal>
            <c:numRef>
              <c:f>'Chart Data'!$H$2:$H$2</c:f>
              <c:numCache>
                <c:formatCode>General</c:formatCode>
                <c:ptCount val="1"/>
                <c:pt idx="0">
                  <c:v>-3</c:v>
                </c:pt>
              </c:numCache>
            </c:numRef>
          </c:y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4"/>
          <c:min val="-4"/>
        </c:scaling>
        <c:delete val="0"/>
        <c:axPos val="l"/>
        <c:majorGridlines>
          <c:spPr>
            <a:ln xmlns:a="http://schemas.openxmlformats.org/drawingml/2006/main" w="9525">
              <a:solidFill>
                <a:srgbClr val="D9DFD8"/>
              </a:solidFill>
            </a:ln>
          </c:spPr>
        </c:majorGridlines>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f(x)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50112"/>
        <c:crossesAt val="-4"/>
        <c:majorUnit val="1"/>
      </c:valAx>
      <c:valAx>
        <c:axId val="48650112"/>
        <c:scaling>
          <c:orientation val="minMax"/>
          <c:max val="1"/>
          <c:min val="-3"/>
        </c:scaling>
        <c:delete val="0"/>
        <c:axPos val="b"/>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72768"/>
        <c:crossesAt val="-3"/>
        <c:majorUnit val="1"/>
      </c:valAx>
      <c:spPr>
        <a:solidFill xmlns:a="http://schemas.openxmlformats.org/drawingml/2006/main">
          <a:srgbClr val="FAF6E8"/>
        </a:solidFill>
        <a:ln xmlns:a="http://schemas.openxmlformats.org/drawingml/2006/main" w="0">
          <a:noFill/>
        </a:ln>
      </c:spPr>
    </c:plotArea>
    <c:plotVisOnly val="1"/>
  </c:chart>
  <c:spPr>
    <a:solidFill xmlns:a="http://schemas.openxmlformats.org/drawingml/2006/main">
      <a:srgbClr val="FAF6E8"/>
    </a:solidFill>
    <a:ln xmlns:a="http://schemas.openxmlformats.org/drawingml/2006/main" w="0">
      <a:noFill/>
    </a:ln>
  </c:spPr>
  <c:externalData r:id="rIdChartSnapshot1">
    <c:autoUpdate val="0"/>
  </c:externalData>
</c:chartSpace>
</file>

<file path=ppt/slides/charts/chart3.xml><?xml version="1.0" encoding="utf-8"?>
<c:chartSpace xmlns:c="http://schemas.openxmlformats.org/drawingml/2006/chart" xmlns:r="http://schemas.openxmlformats.org/officeDocument/2006/relationships">
  <c:lang val="en-US"/>
  <c:chart>
    <c:plotArea>
      <c:scatterChart>
        <c:scatterStyle val="lineMarker"/>
        <c:varyColors val="0"/>
        <c:ser>
          <c:idx val="0"/>
          <c:order val="0"/>
          <c:tx>
            <c:v>Curved branch</c:v>
          </c:tx>
          <c:spPr>
            <a:ln xmlns:a="http://schemas.openxmlformats.org/drawingml/2006/main" w="28575">
              <a:solidFill>
                <a:srgbClr val="087F83"/>
              </a:solidFill>
              <a:prstDash val="solid"/>
            </a:ln>
          </c:spPr>
          <c:marker>
            <c:symbol val="none"/>
            <c:size val="8"/>
            <c:spPr>
              <a:solidFill xmlns:a="http://schemas.openxmlformats.org/drawingml/2006/main">
                <a:srgbClr val="087F83"/>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Data'!$A$2:$A$61</c:f>
              <c:numCache>
                <c:formatCode>General</c:formatCode>
                <c:ptCount val="60"/>
                <c:pt idx="0">
                  <c:v>0</c:v>
                </c:pt>
                <c:pt idx="1">
                  <c:v>0.033898</c:v>
                </c:pt>
                <c:pt idx="2">
                  <c:v>0.067797</c:v>
                </c:pt>
                <c:pt idx="3">
                  <c:v>0.101695</c:v>
                </c:pt>
                <c:pt idx="4">
                  <c:v>0.135593</c:v>
                </c:pt>
                <c:pt idx="5">
                  <c:v>0.169492</c:v>
                </c:pt>
                <c:pt idx="6">
                  <c:v>0.20339</c:v>
                </c:pt>
                <c:pt idx="7">
                  <c:v>0.237288</c:v>
                </c:pt>
                <c:pt idx="8">
                  <c:v>0.271186</c:v>
                </c:pt>
                <c:pt idx="9">
                  <c:v>0.305085</c:v>
                </c:pt>
                <c:pt idx="10">
                  <c:v>0.338983</c:v>
                </c:pt>
                <c:pt idx="11">
                  <c:v>0.372881</c:v>
                </c:pt>
                <c:pt idx="12">
                  <c:v>0.40678</c:v>
                </c:pt>
                <c:pt idx="13">
                  <c:v>0.440678</c:v>
                </c:pt>
                <c:pt idx="14">
                  <c:v>0.474576</c:v>
                </c:pt>
                <c:pt idx="15">
                  <c:v>0.508475</c:v>
                </c:pt>
                <c:pt idx="16">
                  <c:v>0.542373</c:v>
                </c:pt>
                <c:pt idx="17">
                  <c:v>0.576271</c:v>
                </c:pt>
                <c:pt idx="18">
                  <c:v>0.610169</c:v>
                </c:pt>
                <c:pt idx="19">
                  <c:v>0.644068</c:v>
                </c:pt>
                <c:pt idx="20">
                  <c:v>0.677966</c:v>
                </c:pt>
                <c:pt idx="21">
                  <c:v>0.711864</c:v>
                </c:pt>
                <c:pt idx="22">
                  <c:v>0.745763</c:v>
                </c:pt>
                <c:pt idx="23">
                  <c:v>0.779661</c:v>
                </c:pt>
                <c:pt idx="24">
                  <c:v>0.813559</c:v>
                </c:pt>
                <c:pt idx="25">
                  <c:v>0.847458</c:v>
                </c:pt>
                <c:pt idx="26">
                  <c:v>0.881356</c:v>
                </c:pt>
                <c:pt idx="27">
                  <c:v>0.915254</c:v>
                </c:pt>
                <c:pt idx="28">
                  <c:v>0.949153</c:v>
                </c:pt>
                <c:pt idx="29">
                  <c:v>0.983051</c:v>
                </c:pt>
                <c:pt idx="30">
                  <c:v>1.016949</c:v>
                </c:pt>
                <c:pt idx="31">
                  <c:v>1.050847</c:v>
                </c:pt>
                <c:pt idx="32">
                  <c:v>1.084746</c:v>
                </c:pt>
                <c:pt idx="33">
                  <c:v>1.118644</c:v>
                </c:pt>
                <c:pt idx="34">
                  <c:v>1.152542</c:v>
                </c:pt>
                <c:pt idx="35">
                  <c:v>1.186441</c:v>
                </c:pt>
                <c:pt idx="36">
                  <c:v>1.220339</c:v>
                </c:pt>
                <c:pt idx="37">
                  <c:v>1.254237</c:v>
                </c:pt>
                <c:pt idx="38">
                  <c:v>1.288136</c:v>
                </c:pt>
                <c:pt idx="39">
                  <c:v>1.322034</c:v>
                </c:pt>
                <c:pt idx="40">
                  <c:v>1.355932</c:v>
                </c:pt>
                <c:pt idx="41">
                  <c:v>1.389831</c:v>
                </c:pt>
                <c:pt idx="42">
                  <c:v>1.423729</c:v>
                </c:pt>
                <c:pt idx="43">
                  <c:v>1.457627</c:v>
                </c:pt>
                <c:pt idx="44">
                  <c:v>1.491525</c:v>
                </c:pt>
                <c:pt idx="45">
                  <c:v>1.525424</c:v>
                </c:pt>
                <c:pt idx="46">
                  <c:v>1.559322</c:v>
                </c:pt>
                <c:pt idx="47">
                  <c:v>1.59322</c:v>
                </c:pt>
                <c:pt idx="48">
                  <c:v>1.627119</c:v>
                </c:pt>
                <c:pt idx="49">
                  <c:v>1.661017</c:v>
                </c:pt>
                <c:pt idx="50">
                  <c:v>1.694915</c:v>
                </c:pt>
                <c:pt idx="51">
                  <c:v>1.728814</c:v>
                </c:pt>
                <c:pt idx="52">
                  <c:v>1.762712</c:v>
                </c:pt>
                <c:pt idx="53">
                  <c:v>1.79661</c:v>
                </c:pt>
                <c:pt idx="54">
                  <c:v>1.830508</c:v>
                </c:pt>
                <c:pt idx="55">
                  <c:v>1.864407</c:v>
                </c:pt>
                <c:pt idx="56">
                  <c:v>1.898305</c:v>
                </c:pt>
                <c:pt idx="57">
                  <c:v>1.932203</c:v>
                </c:pt>
                <c:pt idx="58">
                  <c:v>1.966102</c:v>
                </c:pt>
                <c:pt idx="59">
                  <c:v>2</c:v>
                </c:pt>
              </c:numCache>
            </c:numRef>
          </c:xVal>
          <c:yVal>
            <c:numRef>
              <c:f>'Chart Data'!$B$2:$B$61</c:f>
              <c:numCache>
                <c:formatCode>General</c:formatCode>
                <c:ptCount val="60"/>
                <c:pt idx="0">
                  <c:v>7</c:v>
                </c:pt>
                <c:pt idx="1">
                  <c:v>6.865556</c:v>
                </c:pt>
                <c:pt idx="2">
                  <c:v>6.73341</c:v>
                </c:pt>
                <c:pt idx="3">
                  <c:v>6.603562</c:v>
                </c:pt>
                <c:pt idx="4">
                  <c:v>6.476013</c:v>
                </c:pt>
                <c:pt idx="5">
                  <c:v>6.350761</c:v>
                </c:pt>
                <c:pt idx="6">
                  <c:v>6.227808</c:v>
                </c:pt>
                <c:pt idx="7">
                  <c:v>6.107153</c:v>
                </c:pt>
                <c:pt idx="8">
                  <c:v>5.988796</c:v>
                </c:pt>
                <c:pt idx="9">
                  <c:v>5.872738</c:v>
                </c:pt>
                <c:pt idx="10">
                  <c:v>5.758977</c:v>
                </c:pt>
                <c:pt idx="11">
                  <c:v>5.647515</c:v>
                </c:pt>
                <c:pt idx="12">
                  <c:v>5.538351</c:v>
                </c:pt>
                <c:pt idx="13">
                  <c:v>5.431485</c:v>
                </c:pt>
                <c:pt idx="14">
                  <c:v>5.326918</c:v>
                </c:pt>
                <c:pt idx="15">
                  <c:v>5.224648</c:v>
                </c:pt>
                <c:pt idx="16">
                  <c:v>5.124677</c:v>
                </c:pt>
                <c:pt idx="17">
                  <c:v>5.027004</c:v>
                </c:pt>
                <c:pt idx="18">
                  <c:v>4.931629</c:v>
                </c:pt>
                <c:pt idx="19">
                  <c:v>4.838552</c:v>
                </c:pt>
                <c:pt idx="20">
                  <c:v>4.747774</c:v>
                </c:pt>
                <c:pt idx="21">
                  <c:v>4.659293</c:v>
                </c:pt>
                <c:pt idx="22">
                  <c:v>4.573111</c:v>
                </c:pt>
                <c:pt idx="23">
                  <c:v>4.489227</c:v>
                </c:pt>
                <c:pt idx="24">
                  <c:v>4.407641</c:v>
                </c:pt>
                <c:pt idx="25">
                  <c:v>4.328354</c:v>
                </c:pt>
                <c:pt idx="26">
                  <c:v>4.251365</c:v>
                </c:pt>
                <c:pt idx="27">
                  <c:v>4.176673</c:v>
                </c:pt>
                <c:pt idx="28">
                  <c:v>4.10428</c:v>
                </c:pt>
                <c:pt idx="29">
                  <c:v>4.034186</c:v>
                </c:pt>
                <c:pt idx="30">
                  <c:v>3.966389</c:v>
                </c:pt>
                <c:pt idx="31">
                  <c:v>3.900891</c:v>
                </c:pt>
                <c:pt idx="32">
                  <c:v>3.83769</c:v>
                </c:pt>
                <c:pt idx="33">
                  <c:v>3.776788</c:v>
                </c:pt>
                <c:pt idx="34">
                  <c:v>3.718184</c:v>
                </c:pt>
                <c:pt idx="35">
                  <c:v>3.661879</c:v>
                </c:pt>
                <c:pt idx="36">
                  <c:v>3.607871</c:v>
                </c:pt>
                <c:pt idx="37">
                  <c:v>3.556162</c:v>
                </c:pt>
                <c:pt idx="38">
                  <c:v>3.506751</c:v>
                </c:pt>
                <c:pt idx="39">
                  <c:v>3.459638</c:v>
                </c:pt>
                <c:pt idx="40">
                  <c:v>3.414823</c:v>
                </c:pt>
                <c:pt idx="41">
                  <c:v>3.372307</c:v>
                </c:pt>
                <c:pt idx="42">
                  <c:v>3.332088</c:v>
                </c:pt>
                <c:pt idx="43">
                  <c:v>3.294168</c:v>
                </c:pt>
                <c:pt idx="44">
                  <c:v>3.258546</c:v>
                </c:pt>
                <c:pt idx="45">
                  <c:v>3.225223</c:v>
                </c:pt>
                <c:pt idx="46">
                  <c:v>3.194197</c:v>
                </c:pt>
                <c:pt idx="47">
                  <c:v>3.16547</c:v>
                </c:pt>
                <c:pt idx="48">
                  <c:v>3.139041</c:v>
                </c:pt>
                <c:pt idx="49">
                  <c:v>3.11491</c:v>
                </c:pt>
                <c:pt idx="50">
                  <c:v>3.093077</c:v>
                </c:pt>
                <c:pt idx="51">
                  <c:v>3.073542</c:v>
                </c:pt>
                <c:pt idx="52">
                  <c:v>3.056306</c:v>
                </c:pt>
                <c:pt idx="53">
                  <c:v>3.041367</c:v>
                </c:pt>
                <c:pt idx="54">
                  <c:v>3.028727</c:v>
                </c:pt>
                <c:pt idx="55">
                  <c:v>3.018386</c:v>
                </c:pt>
                <c:pt idx="56">
                  <c:v>3.010342</c:v>
                </c:pt>
                <c:pt idx="57">
                  <c:v>3.004596</c:v>
                </c:pt>
                <c:pt idx="58">
                  <c:v>3.001149</c:v>
                </c:pt>
                <c:pt idx="59">
                  <c:v>3</c:v>
                </c:pt>
              </c:numCache>
            </c:numRef>
          </c:yVal>
          <c:smooth val="0"/>
        </c:ser>
        <c:ser>
          <c:idx val="1"/>
          <c:order val="1"/>
          <c:tx>
            <c:v>Straight branch</c:v>
          </c:tx>
          <c:spPr>
            <a:ln xmlns:a="http://schemas.openxmlformats.org/drawingml/2006/main" w="28575">
              <a:solidFill>
                <a:srgbClr val="087F83"/>
              </a:solidFill>
              <a:prstDash val="solid"/>
            </a:ln>
          </c:spPr>
          <c:marker>
            <c:symbol val="none"/>
            <c:size val="8"/>
            <c:spPr>
              <a:solidFill xmlns:a="http://schemas.openxmlformats.org/drawingml/2006/main">
                <a:srgbClr val="087F83"/>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Data'!$C$2:$C$3</c:f>
              <c:numCache>
                <c:formatCode>General</c:formatCode>
                <c:ptCount val="2"/>
                <c:pt idx="0">
                  <c:v>2</c:v>
                </c:pt>
                <c:pt idx="1">
                  <c:v>4</c:v>
                </c:pt>
              </c:numCache>
            </c:numRef>
          </c:xVal>
          <c:yVal>
            <c:numRef>
              <c:f>'Chart Data'!$D$2:$D$3</c:f>
              <c:numCache>
                <c:formatCode>General</c:formatCode>
                <c:ptCount val="2"/>
                <c:pt idx="0">
                  <c:v>3</c:v>
                </c:pt>
                <c:pt idx="1">
                  <c:v>4</c:v>
                </c:pt>
              </c:numCache>
            </c:numRef>
          </c:yVal>
          <c:smooth val="0"/>
        </c:ser>
        <c:ser>
          <c:idx val="2"/>
          <c:order val="2"/>
          <c:tx>
            <c:v>Value at target</c:v>
          </c:tx>
          <c:spPr>
            <a:ln xmlns:a="http://schemas.openxmlformats.org/drawingml/2006/main" w="19050">
              <a:solidFill>
                <a:srgbClr val="087F83"/>
              </a:solidFill>
            </a:ln>
          </c:spPr>
          <c:marker>
            <c:symbol val="circle"/>
            <c:size val="8"/>
            <c:spPr>
              <a:solidFill xmlns:a="http://schemas.openxmlformats.org/drawingml/2006/main">
                <a:srgbClr val="087F83"/>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Data'!$E$2:$E$2</c:f>
              <c:numCache>
                <c:formatCode>General</c:formatCode>
                <c:ptCount val="1"/>
                <c:pt idx="0">
                  <c:v>2</c:v>
                </c:pt>
              </c:numCache>
            </c:numRef>
          </c:xVal>
          <c:yVal>
            <c:numRef>
              <c:f>'Chart Data'!$F$2:$F$2</c:f>
              <c:numCache>
                <c:formatCode>General</c:formatCode>
                <c:ptCount val="1"/>
                <c:pt idx="0">
                  <c:v>3</c:v>
                </c:pt>
              </c:numCache>
            </c:numRef>
          </c:y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8"/>
          <c:min val="2"/>
        </c:scaling>
        <c:delete val="0"/>
        <c:axPos val="l"/>
        <c:majorGridlines>
          <c:spPr>
            <a:ln xmlns:a="http://schemas.openxmlformats.org/drawingml/2006/main" w="9525">
              <a:solidFill>
                <a:srgbClr val="D9DFD8"/>
              </a:solidFill>
            </a:ln>
          </c:spPr>
        </c:majorGridlines>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g(x)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50112"/>
        <c:crossesAt val="2"/>
        <c:majorUnit val="1"/>
      </c:valAx>
      <c:valAx>
        <c:axId val="48650112"/>
        <c:scaling>
          <c:orientation val="minMax"/>
          <c:max val="4"/>
          <c:min val="0"/>
        </c:scaling>
        <c:delete val="0"/>
        <c:axPos val="b"/>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72768"/>
        <c:crossesAt val="0"/>
        <c:majorUnit val="1"/>
      </c:valAx>
      <c:spPr>
        <a:solidFill xmlns:a="http://schemas.openxmlformats.org/drawingml/2006/main">
          <a:srgbClr val="FAF6E8"/>
        </a:solidFill>
        <a:ln xmlns:a="http://schemas.openxmlformats.org/drawingml/2006/main" w="0">
          <a:noFill/>
        </a:ln>
      </c:spPr>
    </c:plotArea>
    <c:plotVisOnly val="1"/>
  </c:chart>
  <c:spPr>
    <a:solidFill xmlns:a="http://schemas.openxmlformats.org/drawingml/2006/main">
      <a:srgbClr val="FAF6E8"/>
    </a:solidFill>
    <a:ln xmlns:a="http://schemas.openxmlformats.org/drawingml/2006/main" w="0">
      <a:noFill/>
    </a:ln>
  </c:spPr>
  <c:externalData r:id="rIdChartSnapshot1">
    <c:autoUpdate val="0"/>
  </c:externalData>
</c:chartSpace>
</file>

<file path=ppt/slides/charts/chart4.xml><?xml version="1.0" encoding="utf-8"?>
<c:chartSpace xmlns:c="http://schemas.openxmlformats.org/drawingml/2006/chart" xmlns:r="http://schemas.openxmlformats.org/officeDocument/2006/relationships">
  <c:lang val="en-US"/>
  <c:chart>
    <c:plotArea>
      <c:scatterChart>
        <c:scatterStyle val="lineMarker"/>
        <c:varyColors val="0"/>
        <c:ser>
          <c:idx val="0"/>
          <c:order val="0"/>
          <c:tx>
            <c:v>Curved branch</c:v>
          </c:tx>
          <c:spPr>
            <a:ln xmlns:a="http://schemas.openxmlformats.org/drawingml/2006/main" w="28575">
              <a:solidFill>
                <a:srgbClr val="087F83"/>
              </a:solidFill>
              <a:prstDash val="solid"/>
            </a:ln>
          </c:spPr>
          <c:marker>
            <c:symbol val="none"/>
            <c:size val="8"/>
            <c:spPr>
              <a:solidFill xmlns:a="http://schemas.openxmlformats.org/drawingml/2006/main">
                <a:srgbClr val="087F83"/>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Data'!$A$2:$A$61</c:f>
              <c:numCache>
                <c:formatCode>General</c:formatCode>
                <c:ptCount val="60"/>
                <c:pt idx="0">
                  <c:v>0</c:v>
                </c:pt>
                <c:pt idx="1">
                  <c:v>0.033898</c:v>
                </c:pt>
                <c:pt idx="2">
                  <c:v>0.067797</c:v>
                </c:pt>
                <c:pt idx="3">
                  <c:v>0.101695</c:v>
                </c:pt>
                <c:pt idx="4">
                  <c:v>0.135593</c:v>
                </c:pt>
                <c:pt idx="5">
                  <c:v>0.169492</c:v>
                </c:pt>
                <c:pt idx="6">
                  <c:v>0.20339</c:v>
                </c:pt>
                <c:pt idx="7">
                  <c:v>0.237288</c:v>
                </c:pt>
                <c:pt idx="8">
                  <c:v>0.271186</c:v>
                </c:pt>
                <c:pt idx="9">
                  <c:v>0.305085</c:v>
                </c:pt>
                <c:pt idx="10">
                  <c:v>0.338983</c:v>
                </c:pt>
                <c:pt idx="11">
                  <c:v>0.372881</c:v>
                </c:pt>
                <c:pt idx="12">
                  <c:v>0.40678</c:v>
                </c:pt>
                <c:pt idx="13">
                  <c:v>0.440678</c:v>
                </c:pt>
                <c:pt idx="14">
                  <c:v>0.474576</c:v>
                </c:pt>
                <c:pt idx="15">
                  <c:v>0.508475</c:v>
                </c:pt>
                <c:pt idx="16">
                  <c:v>0.542373</c:v>
                </c:pt>
                <c:pt idx="17">
                  <c:v>0.576271</c:v>
                </c:pt>
                <c:pt idx="18">
                  <c:v>0.610169</c:v>
                </c:pt>
                <c:pt idx="19">
                  <c:v>0.644068</c:v>
                </c:pt>
                <c:pt idx="20">
                  <c:v>0.677966</c:v>
                </c:pt>
                <c:pt idx="21">
                  <c:v>0.711864</c:v>
                </c:pt>
                <c:pt idx="22">
                  <c:v>0.745763</c:v>
                </c:pt>
                <c:pt idx="23">
                  <c:v>0.779661</c:v>
                </c:pt>
                <c:pt idx="24">
                  <c:v>0.813559</c:v>
                </c:pt>
                <c:pt idx="25">
                  <c:v>0.847458</c:v>
                </c:pt>
                <c:pt idx="26">
                  <c:v>0.881356</c:v>
                </c:pt>
                <c:pt idx="27">
                  <c:v>0.915254</c:v>
                </c:pt>
                <c:pt idx="28">
                  <c:v>0.949153</c:v>
                </c:pt>
                <c:pt idx="29">
                  <c:v>0.983051</c:v>
                </c:pt>
                <c:pt idx="30">
                  <c:v>1.016949</c:v>
                </c:pt>
                <c:pt idx="31">
                  <c:v>1.050847</c:v>
                </c:pt>
                <c:pt idx="32">
                  <c:v>1.084746</c:v>
                </c:pt>
                <c:pt idx="33">
                  <c:v>1.118644</c:v>
                </c:pt>
                <c:pt idx="34">
                  <c:v>1.152542</c:v>
                </c:pt>
                <c:pt idx="35">
                  <c:v>1.186441</c:v>
                </c:pt>
                <c:pt idx="36">
                  <c:v>1.220339</c:v>
                </c:pt>
                <c:pt idx="37">
                  <c:v>1.254237</c:v>
                </c:pt>
                <c:pt idx="38">
                  <c:v>1.288136</c:v>
                </c:pt>
                <c:pt idx="39">
                  <c:v>1.322034</c:v>
                </c:pt>
                <c:pt idx="40">
                  <c:v>1.355932</c:v>
                </c:pt>
                <c:pt idx="41">
                  <c:v>1.389831</c:v>
                </c:pt>
                <c:pt idx="42">
                  <c:v>1.423729</c:v>
                </c:pt>
                <c:pt idx="43">
                  <c:v>1.457627</c:v>
                </c:pt>
                <c:pt idx="44">
                  <c:v>1.491525</c:v>
                </c:pt>
                <c:pt idx="45">
                  <c:v>1.525424</c:v>
                </c:pt>
                <c:pt idx="46">
                  <c:v>1.559322</c:v>
                </c:pt>
                <c:pt idx="47">
                  <c:v>1.59322</c:v>
                </c:pt>
                <c:pt idx="48">
                  <c:v>1.627119</c:v>
                </c:pt>
                <c:pt idx="49">
                  <c:v>1.661017</c:v>
                </c:pt>
                <c:pt idx="50">
                  <c:v>1.694915</c:v>
                </c:pt>
                <c:pt idx="51">
                  <c:v>1.728814</c:v>
                </c:pt>
                <c:pt idx="52">
                  <c:v>1.762712</c:v>
                </c:pt>
                <c:pt idx="53">
                  <c:v>1.79661</c:v>
                </c:pt>
                <c:pt idx="54">
                  <c:v>1.830508</c:v>
                </c:pt>
                <c:pt idx="55">
                  <c:v>1.864407</c:v>
                </c:pt>
                <c:pt idx="56">
                  <c:v>1.898305</c:v>
                </c:pt>
                <c:pt idx="57">
                  <c:v>1.932203</c:v>
                </c:pt>
                <c:pt idx="58">
                  <c:v>1.966102</c:v>
                </c:pt>
                <c:pt idx="59">
                  <c:v>2</c:v>
                </c:pt>
              </c:numCache>
            </c:numRef>
          </c:xVal>
          <c:yVal>
            <c:numRef>
              <c:f>'Chart Data'!$B$2:$B$61</c:f>
              <c:numCache>
                <c:formatCode>General</c:formatCode>
                <c:ptCount val="60"/>
                <c:pt idx="0">
                  <c:v>7</c:v>
                </c:pt>
                <c:pt idx="1">
                  <c:v>6.865556</c:v>
                </c:pt>
                <c:pt idx="2">
                  <c:v>6.73341</c:v>
                </c:pt>
                <c:pt idx="3">
                  <c:v>6.603562</c:v>
                </c:pt>
                <c:pt idx="4">
                  <c:v>6.476013</c:v>
                </c:pt>
                <c:pt idx="5">
                  <c:v>6.350761</c:v>
                </c:pt>
                <c:pt idx="6">
                  <c:v>6.227808</c:v>
                </c:pt>
                <c:pt idx="7">
                  <c:v>6.107153</c:v>
                </c:pt>
                <c:pt idx="8">
                  <c:v>5.988796</c:v>
                </c:pt>
                <c:pt idx="9">
                  <c:v>5.872738</c:v>
                </c:pt>
                <c:pt idx="10">
                  <c:v>5.758977</c:v>
                </c:pt>
                <c:pt idx="11">
                  <c:v>5.647515</c:v>
                </c:pt>
                <c:pt idx="12">
                  <c:v>5.538351</c:v>
                </c:pt>
                <c:pt idx="13">
                  <c:v>5.431485</c:v>
                </c:pt>
                <c:pt idx="14">
                  <c:v>5.326918</c:v>
                </c:pt>
                <c:pt idx="15">
                  <c:v>5.224648</c:v>
                </c:pt>
                <c:pt idx="16">
                  <c:v>5.124677</c:v>
                </c:pt>
                <c:pt idx="17">
                  <c:v>5.027004</c:v>
                </c:pt>
                <c:pt idx="18">
                  <c:v>4.931629</c:v>
                </c:pt>
                <c:pt idx="19">
                  <c:v>4.838552</c:v>
                </c:pt>
                <c:pt idx="20">
                  <c:v>4.747774</c:v>
                </c:pt>
                <c:pt idx="21">
                  <c:v>4.659293</c:v>
                </c:pt>
                <c:pt idx="22">
                  <c:v>4.573111</c:v>
                </c:pt>
                <c:pt idx="23">
                  <c:v>4.489227</c:v>
                </c:pt>
                <c:pt idx="24">
                  <c:v>4.407641</c:v>
                </c:pt>
                <c:pt idx="25">
                  <c:v>4.328354</c:v>
                </c:pt>
                <c:pt idx="26">
                  <c:v>4.251365</c:v>
                </c:pt>
                <c:pt idx="27">
                  <c:v>4.176673</c:v>
                </c:pt>
                <c:pt idx="28">
                  <c:v>4.10428</c:v>
                </c:pt>
                <c:pt idx="29">
                  <c:v>4.034186</c:v>
                </c:pt>
                <c:pt idx="30">
                  <c:v>3.966389</c:v>
                </c:pt>
                <c:pt idx="31">
                  <c:v>3.900891</c:v>
                </c:pt>
                <c:pt idx="32">
                  <c:v>3.83769</c:v>
                </c:pt>
                <c:pt idx="33">
                  <c:v>3.776788</c:v>
                </c:pt>
                <c:pt idx="34">
                  <c:v>3.718184</c:v>
                </c:pt>
                <c:pt idx="35">
                  <c:v>3.661879</c:v>
                </c:pt>
                <c:pt idx="36">
                  <c:v>3.607871</c:v>
                </c:pt>
                <c:pt idx="37">
                  <c:v>3.556162</c:v>
                </c:pt>
                <c:pt idx="38">
                  <c:v>3.506751</c:v>
                </c:pt>
                <c:pt idx="39">
                  <c:v>3.459638</c:v>
                </c:pt>
                <c:pt idx="40">
                  <c:v>3.414823</c:v>
                </c:pt>
                <c:pt idx="41">
                  <c:v>3.372307</c:v>
                </c:pt>
                <c:pt idx="42">
                  <c:v>3.332088</c:v>
                </c:pt>
                <c:pt idx="43">
                  <c:v>3.294168</c:v>
                </c:pt>
                <c:pt idx="44">
                  <c:v>3.258546</c:v>
                </c:pt>
                <c:pt idx="45">
                  <c:v>3.225223</c:v>
                </c:pt>
                <c:pt idx="46">
                  <c:v>3.194197</c:v>
                </c:pt>
                <c:pt idx="47">
                  <c:v>3.16547</c:v>
                </c:pt>
                <c:pt idx="48">
                  <c:v>3.139041</c:v>
                </c:pt>
                <c:pt idx="49">
                  <c:v>3.11491</c:v>
                </c:pt>
                <c:pt idx="50">
                  <c:v>3.093077</c:v>
                </c:pt>
                <c:pt idx="51">
                  <c:v>3.073542</c:v>
                </c:pt>
                <c:pt idx="52">
                  <c:v>3.056306</c:v>
                </c:pt>
                <c:pt idx="53">
                  <c:v>3.041367</c:v>
                </c:pt>
                <c:pt idx="54">
                  <c:v>3.028727</c:v>
                </c:pt>
                <c:pt idx="55">
                  <c:v>3.018386</c:v>
                </c:pt>
                <c:pt idx="56">
                  <c:v>3.010342</c:v>
                </c:pt>
                <c:pt idx="57">
                  <c:v>3.004596</c:v>
                </c:pt>
                <c:pt idx="58">
                  <c:v>3.001149</c:v>
                </c:pt>
                <c:pt idx="59">
                  <c:v>3</c:v>
                </c:pt>
              </c:numCache>
            </c:numRef>
          </c:yVal>
          <c:smooth val="0"/>
        </c:ser>
        <c:ser>
          <c:idx val="1"/>
          <c:order val="1"/>
          <c:tx>
            <c:v>Straight branch</c:v>
          </c:tx>
          <c:spPr>
            <a:ln xmlns:a="http://schemas.openxmlformats.org/drawingml/2006/main" w="28575">
              <a:solidFill>
                <a:srgbClr val="087F83"/>
              </a:solidFill>
              <a:prstDash val="solid"/>
            </a:ln>
          </c:spPr>
          <c:marker>
            <c:symbol val="none"/>
            <c:size val="8"/>
            <c:spPr>
              <a:solidFill xmlns:a="http://schemas.openxmlformats.org/drawingml/2006/main">
                <a:srgbClr val="087F83"/>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Data'!$C$2:$C$3</c:f>
              <c:numCache>
                <c:formatCode>General</c:formatCode>
                <c:ptCount val="2"/>
                <c:pt idx="0">
                  <c:v>2</c:v>
                </c:pt>
                <c:pt idx="1">
                  <c:v>4</c:v>
                </c:pt>
              </c:numCache>
            </c:numRef>
          </c:xVal>
          <c:yVal>
            <c:numRef>
              <c:f>'Chart Data'!$D$2:$D$3</c:f>
              <c:numCache>
                <c:formatCode>General</c:formatCode>
                <c:ptCount val="2"/>
                <c:pt idx="0">
                  <c:v>3</c:v>
                </c:pt>
                <c:pt idx="1">
                  <c:v>4</c:v>
                </c:pt>
              </c:numCache>
            </c:numRef>
          </c:yVal>
          <c:smooth val="0"/>
        </c:ser>
        <c:ser>
          <c:idx val="2"/>
          <c:order val="2"/>
          <c:tx>
            <c:v>Value at target</c:v>
          </c:tx>
          <c:spPr>
            <a:ln xmlns:a="http://schemas.openxmlformats.org/drawingml/2006/main" w="19050">
              <a:solidFill>
                <a:srgbClr val="087F83"/>
              </a:solidFill>
            </a:ln>
          </c:spPr>
          <c:marker>
            <c:symbol val="circle"/>
            <c:size val="8"/>
            <c:spPr>
              <a:solidFill xmlns:a="http://schemas.openxmlformats.org/drawingml/2006/main">
                <a:srgbClr val="087F83"/>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Data'!$E$2:$E$2</c:f>
              <c:numCache>
                <c:formatCode>General</c:formatCode>
                <c:ptCount val="1"/>
                <c:pt idx="0">
                  <c:v>2</c:v>
                </c:pt>
              </c:numCache>
            </c:numRef>
          </c:xVal>
          <c:yVal>
            <c:numRef>
              <c:f>'Chart Data'!$F$2:$F$2</c:f>
              <c:numCache>
                <c:formatCode>General</c:formatCode>
                <c:ptCount val="1"/>
                <c:pt idx="0">
                  <c:v>3</c:v>
                </c:pt>
              </c:numCache>
            </c:numRef>
          </c:y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8"/>
          <c:min val="2"/>
        </c:scaling>
        <c:delete val="0"/>
        <c:axPos val="l"/>
        <c:majorGridlines>
          <c:spPr>
            <a:ln xmlns:a="http://schemas.openxmlformats.org/drawingml/2006/main" w="9525">
              <a:solidFill>
                <a:srgbClr val="D9DFD8"/>
              </a:solidFill>
            </a:ln>
          </c:spPr>
        </c:majorGridlines>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g(x)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50112"/>
        <c:crossesAt val="2"/>
        <c:majorUnit val="1"/>
      </c:valAx>
      <c:valAx>
        <c:axId val="48650112"/>
        <c:scaling>
          <c:orientation val="minMax"/>
          <c:max val="4"/>
          <c:min val="0"/>
        </c:scaling>
        <c:delete val="0"/>
        <c:axPos val="b"/>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72768"/>
        <c:crossesAt val="0"/>
        <c:majorUnit val="1"/>
      </c:valAx>
      <c:spPr>
        <a:solidFill xmlns:a="http://schemas.openxmlformats.org/drawingml/2006/main">
          <a:srgbClr val="FAF6E8"/>
        </a:solidFill>
        <a:ln xmlns:a="http://schemas.openxmlformats.org/drawingml/2006/main" w="0">
          <a:noFill/>
        </a:ln>
      </c:spPr>
    </c:plotArea>
    <c:plotVisOnly val="1"/>
  </c:chart>
  <c:spPr>
    <a:solidFill xmlns:a="http://schemas.openxmlformats.org/drawingml/2006/main">
      <a:srgbClr val="FAF6E8"/>
    </a:solidFill>
    <a:ln xmlns:a="http://schemas.openxmlformats.org/drawingml/2006/main" w="0">
      <a:noFill/>
    </a:ln>
  </c:spPr>
  <c:externalData r:id="rIdChartSnapshot1">
    <c:autoUpdate val="0"/>
  </c:externalData>
</c:chartSpace>
</file>

<file path=ppt/slides/charts/chart5.xml><?xml version="1.0" encoding="utf-8"?>
<c:chartSpace xmlns:c="http://schemas.openxmlformats.org/drawingml/2006/chart" xmlns:r="http://schemas.openxmlformats.org/officeDocument/2006/relationships">
  <c:lang val="en-US"/>
  <c:chart>
    <c:plotArea>
      <c:scatterChart>
        <c:scatterStyle val="lineMarker"/>
        <c:varyColors val="0"/>
        <c:ser>
          <c:idx val="0"/>
          <c:order val="0"/>
          <c:tx>
            <c:v>Left branch</c:v>
          </c:tx>
          <c:spPr>
            <a:ln xmlns:a="http://schemas.openxmlformats.org/drawingml/2006/main" w="28575">
              <a:solidFill>
                <a:srgbClr val="087F83"/>
              </a:solidFill>
              <a:prstDash val="solid"/>
            </a:ln>
          </c:spPr>
          <c:marker>
            <c:symbol val="none"/>
            <c:size val="8"/>
            <c:spPr>
              <a:solidFill xmlns:a="http://schemas.openxmlformats.org/drawingml/2006/main">
                <a:srgbClr val="087F83"/>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Data'!$A$2:$A$61</c:f>
              <c:numCache>
                <c:formatCode>General</c:formatCode>
                <c:ptCount val="60"/>
                <c:pt idx="0">
                  <c:v>0</c:v>
                </c:pt>
                <c:pt idx="1">
                  <c:v>0.03322</c:v>
                </c:pt>
                <c:pt idx="2">
                  <c:v>0.066441</c:v>
                </c:pt>
                <c:pt idx="3">
                  <c:v>0.099661</c:v>
                </c:pt>
                <c:pt idx="4">
                  <c:v>0.132881</c:v>
                </c:pt>
                <c:pt idx="5">
                  <c:v>0.166102</c:v>
                </c:pt>
                <c:pt idx="6">
                  <c:v>0.199322</c:v>
                </c:pt>
                <c:pt idx="7">
                  <c:v>0.232542</c:v>
                </c:pt>
                <c:pt idx="8">
                  <c:v>0.265763</c:v>
                </c:pt>
                <c:pt idx="9">
                  <c:v>0.298983</c:v>
                </c:pt>
                <c:pt idx="10">
                  <c:v>0.332203</c:v>
                </c:pt>
                <c:pt idx="11">
                  <c:v>0.365424</c:v>
                </c:pt>
                <c:pt idx="12">
                  <c:v>0.398644</c:v>
                </c:pt>
                <c:pt idx="13">
                  <c:v>0.431864</c:v>
                </c:pt>
                <c:pt idx="14">
                  <c:v>0.465085</c:v>
                </c:pt>
                <c:pt idx="15">
                  <c:v>0.498305</c:v>
                </c:pt>
                <c:pt idx="16">
                  <c:v>0.531525</c:v>
                </c:pt>
                <c:pt idx="17">
                  <c:v>0.564746</c:v>
                </c:pt>
                <c:pt idx="18">
                  <c:v>0.597966</c:v>
                </c:pt>
                <c:pt idx="19">
                  <c:v>0.631186</c:v>
                </c:pt>
                <c:pt idx="20">
                  <c:v>0.664407</c:v>
                </c:pt>
                <c:pt idx="21">
                  <c:v>0.697627</c:v>
                </c:pt>
                <c:pt idx="22">
                  <c:v>0.730847</c:v>
                </c:pt>
                <c:pt idx="23">
                  <c:v>0.764068</c:v>
                </c:pt>
                <c:pt idx="24">
                  <c:v>0.797288</c:v>
                </c:pt>
                <c:pt idx="25">
                  <c:v>0.830508</c:v>
                </c:pt>
                <c:pt idx="26">
                  <c:v>0.863729</c:v>
                </c:pt>
                <c:pt idx="27">
                  <c:v>0.896949</c:v>
                </c:pt>
                <c:pt idx="28">
                  <c:v>0.930169</c:v>
                </c:pt>
                <c:pt idx="29">
                  <c:v>0.96339</c:v>
                </c:pt>
                <c:pt idx="30">
                  <c:v>0.99661</c:v>
                </c:pt>
                <c:pt idx="31">
                  <c:v>1.029831</c:v>
                </c:pt>
                <c:pt idx="32">
                  <c:v>1.063051</c:v>
                </c:pt>
                <c:pt idx="33">
                  <c:v>1.096271</c:v>
                </c:pt>
                <c:pt idx="34">
                  <c:v>1.129492</c:v>
                </c:pt>
                <c:pt idx="35">
                  <c:v>1.162712</c:v>
                </c:pt>
                <c:pt idx="36">
                  <c:v>1.195932</c:v>
                </c:pt>
                <c:pt idx="37">
                  <c:v>1.229153</c:v>
                </c:pt>
                <c:pt idx="38">
                  <c:v>1.262373</c:v>
                </c:pt>
                <c:pt idx="39">
                  <c:v>1.295593</c:v>
                </c:pt>
                <c:pt idx="40">
                  <c:v>1.328814</c:v>
                </c:pt>
                <c:pt idx="41">
                  <c:v>1.362034</c:v>
                </c:pt>
                <c:pt idx="42">
                  <c:v>1.395254</c:v>
                </c:pt>
                <c:pt idx="43">
                  <c:v>1.428475</c:v>
                </c:pt>
                <c:pt idx="44">
                  <c:v>1.461695</c:v>
                </c:pt>
                <c:pt idx="45">
                  <c:v>1.494915</c:v>
                </c:pt>
                <c:pt idx="46">
                  <c:v>1.528136</c:v>
                </c:pt>
                <c:pt idx="47">
                  <c:v>1.561356</c:v>
                </c:pt>
                <c:pt idx="48">
                  <c:v>1.594576</c:v>
                </c:pt>
                <c:pt idx="49">
                  <c:v>1.627797</c:v>
                </c:pt>
                <c:pt idx="50">
                  <c:v>1.661017</c:v>
                </c:pt>
                <c:pt idx="51">
                  <c:v>1.694237</c:v>
                </c:pt>
                <c:pt idx="52">
                  <c:v>1.727458</c:v>
                </c:pt>
                <c:pt idx="53">
                  <c:v>1.760678</c:v>
                </c:pt>
                <c:pt idx="54">
                  <c:v>1.793898</c:v>
                </c:pt>
                <c:pt idx="55">
                  <c:v>1.827119</c:v>
                </c:pt>
                <c:pt idx="56">
                  <c:v>1.860339</c:v>
                </c:pt>
                <c:pt idx="57">
                  <c:v>1.893559</c:v>
                </c:pt>
                <c:pt idx="58">
                  <c:v>1.92678</c:v>
                </c:pt>
                <c:pt idx="59">
                  <c:v>1.96</c:v>
                </c:pt>
              </c:numCache>
            </c:numRef>
          </c:xVal>
          <c:yVal>
            <c:numRef>
              <c:f>'Chart Data'!$B$2:$B$61</c:f>
              <c:numCache>
                <c:formatCode>General</c:formatCode>
                <c:ptCount val="60"/>
                <c:pt idx="0">
                  <c:v>8</c:v>
                </c:pt>
                <c:pt idx="1">
                  <c:v>7.868222</c:v>
                </c:pt>
                <c:pt idx="2">
                  <c:v>7.738652</c:v>
                </c:pt>
                <c:pt idx="3">
                  <c:v>7.611288</c:v>
                </c:pt>
                <c:pt idx="4">
                  <c:v>7.486132</c:v>
                </c:pt>
                <c:pt idx="5">
                  <c:v>7.363183</c:v>
                </c:pt>
                <c:pt idx="6">
                  <c:v>7.242441</c:v>
                </c:pt>
                <c:pt idx="7">
                  <c:v>7.123906</c:v>
                </c:pt>
                <c:pt idx="8">
                  <c:v>7.007579</c:v>
                </c:pt>
                <c:pt idx="9">
                  <c:v>6.893459</c:v>
                </c:pt>
                <c:pt idx="10">
                  <c:v>6.781546</c:v>
                </c:pt>
                <c:pt idx="11">
                  <c:v>6.67184</c:v>
                </c:pt>
                <c:pt idx="12">
                  <c:v>6.564341</c:v>
                </c:pt>
                <c:pt idx="13">
                  <c:v>6.459049</c:v>
                </c:pt>
                <c:pt idx="14">
                  <c:v>6.355965</c:v>
                </c:pt>
                <c:pt idx="15">
                  <c:v>6.255088</c:v>
                </c:pt>
                <c:pt idx="16">
                  <c:v>6.156418</c:v>
                </c:pt>
                <c:pt idx="17">
                  <c:v>6.059955</c:v>
                </c:pt>
                <c:pt idx="18">
                  <c:v>5.965699</c:v>
                </c:pt>
                <c:pt idx="19">
                  <c:v>5.873651</c:v>
                </c:pt>
                <c:pt idx="20">
                  <c:v>5.783809</c:v>
                </c:pt>
                <c:pt idx="21">
                  <c:v>5.696175</c:v>
                </c:pt>
                <c:pt idx="22">
                  <c:v>5.610748</c:v>
                </c:pt>
                <c:pt idx="23">
                  <c:v>5.527528</c:v>
                </c:pt>
                <c:pt idx="24">
                  <c:v>5.446516</c:v>
                </c:pt>
                <c:pt idx="25">
                  <c:v>5.36771</c:v>
                </c:pt>
                <c:pt idx="26">
                  <c:v>5.291112</c:v>
                </c:pt>
                <c:pt idx="27">
                  <c:v>5.216721</c:v>
                </c:pt>
                <c:pt idx="28">
                  <c:v>5.144537</c:v>
                </c:pt>
                <c:pt idx="29">
                  <c:v>5.074561</c:v>
                </c:pt>
                <c:pt idx="30">
                  <c:v>5.006791</c:v>
                </c:pt>
                <c:pt idx="31">
                  <c:v>4.941229</c:v>
                </c:pt>
                <c:pt idx="32">
                  <c:v>4.877874</c:v>
                </c:pt>
                <c:pt idx="33">
                  <c:v>4.816726</c:v>
                </c:pt>
                <c:pt idx="34">
                  <c:v>4.757785</c:v>
                </c:pt>
                <c:pt idx="35">
                  <c:v>4.701051</c:v>
                </c:pt>
                <c:pt idx="36">
                  <c:v>4.646525</c:v>
                </c:pt>
                <c:pt idx="37">
                  <c:v>4.594206</c:v>
                </c:pt>
                <c:pt idx="38">
                  <c:v>4.544094</c:v>
                </c:pt>
                <c:pt idx="39">
                  <c:v>4.496189</c:v>
                </c:pt>
                <c:pt idx="40">
                  <c:v>4.450491</c:v>
                </c:pt>
                <c:pt idx="41">
                  <c:v>4.407001</c:v>
                </c:pt>
                <c:pt idx="42">
                  <c:v>4.365717</c:v>
                </c:pt>
                <c:pt idx="43">
                  <c:v>4.326641</c:v>
                </c:pt>
                <c:pt idx="44">
                  <c:v>4.289772</c:v>
                </c:pt>
                <c:pt idx="45">
                  <c:v>4.255111</c:v>
                </c:pt>
                <c:pt idx="46">
                  <c:v>4.222656</c:v>
                </c:pt>
                <c:pt idx="47">
                  <c:v>4.192409</c:v>
                </c:pt>
                <c:pt idx="48">
                  <c:v>4.164368</c:v>
                </c:pt>
                <c:pt idx="49">
                  <c:v>4.138535</c:v>
                </c:pt>
                <c:pt idx="50">
                  <c:v>4.11491</c:v>
                </c:pt>
                <c:pt idx="51">
                  <c:v>4.093491</c:v>
                </c:pt>
                <c:pt idx="52">
                  <c:v>4.074279</c:v>
                </c:pt>
                <c:pt idx="53">
                  <c:v>4.057275</c:v>
                </c:pt>
                <c:pt idx="54">
                  <c:v>4.042478</c:v>
                </c:pt>
                <c:pt idx="55">
                  <c:v>4.029888</c:v>
                </c:pt>
                <c:pt idx="56">
                  <c:v>4.019505</c:v>
                </c:pt>
                <c:pt idx="57">
                  <c:v>4.01133</c:v>
                </c:pt>
                <c:pt idx="58">
                  <c:v>4.005361</c:v>
                </c:pt>
                <c:pt idx="59">
                  <c:v>4.0016</c:v>
                </c:pt>
              </c:numCache>
            </c:numRef>
          </c:yVal>
          <c:smooth val="0"/>
        </c:ser>
        <c:ser>
          <c:idx val="1"/>
          <c:order val="1"/>
          <c:tx>
            <c:v>Right branch</c:v>
          </c:tx>
          <c:spPr>
            <a:ln xmlns:a="http://schemas.openxmlformats.org/drawingml/2006/main" w="28575">
              <a:solidFill>
                <a:srgbClr val="087F83"/>
              </a:solidFill>
              <a:prstDash val="solid"/>
            </a:ln>
          </c:spPr>
          <c:marker>
            <c:symbol val="none"/>
            <c:size val="8"/>
            <c:spPr>
              <a:solidFill xmlns:a="http://schemas.openxmlformats.org/drawingml/2006/main">
                <a:srgbClr val="087F83"/>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Data'!$C$2:$C$61</c:f>
              <c:numCache>
                <c:formatCode>General</c:formatCode>
                <c:ptCount val="60"/>
                <c:pt idx="0">
                  <c:v>2.04</c:v>
                </c:pt>
                <c:pt idx="1">
                  <c:v>2.07322</c:v>
                </c:pt>
                <c:pt idx="2">
                  <c:v>2.106441</c:v>
                </c:pt>
                <c:pt idx="3">
                  <c:v>2.139661</c:v>
                </c:pt>
                <c:pt idx="4">
                  <c:v>2.172881</c:v>
                </c:pt>
                <c:pt idx="5">
                  <c:v>2.206102</c:v>
                </c:pt>
                <c:pt idx="6">
                  <c:v>2.239322</c:v>
                </c:pt>
                <c:pt idx="7">
                  <c:v>2.272542</c:v>
                </c:pt>
                <c:pt idx="8">
                  <c:v>2.305763</c:v>
                </c:pt>
                <c:pt idx="9">
                  <c:v>2.338983</c:v>
                </c:pt>
                <c:pt idx="10">
                  <c:v>2.372203</c:v>
                </c:pt>
                <c:pt idx="11">
                  <c:v>2.405424</c:v>
                </c:pt>
                <c:pt idx="12">
                  <c:v>2.438644</c:v>
                </c:pt>
                <c:pt idx="13">
                  <c:v>2.471864</c:v>
                </c:pt>
                <c:pt idx="14">
                  <c:v>2.505085</c:v>
                </c:pt>
                <c:pt idx="15">
                  <c:v>2.538305</c:v>
                </c:pt>
                <c:pt idx="16">
                  <c:v>2.571525</c:v>
                </c:pt>
                <c:pt idx="17">
                  <c:v>2.604746</c:v>
                </c:pt>
                <c:pt idx="18">
                  <c:v>2.637966</c:v>
                </c:pt>
                <c:pt idx="19">
                  <c:v>2.671186</c:v>
                </c:pt>
                <c:pt idx="20">
                  <c:v>2.704407</c:v>
                </c:pt>
                <c:pt idx="21">
                  <c:v>2.737627</c:v>
                </c:pt>
                <c:pt idx="22">
                  <c:v>2.770847</c:v>
                </c:pt>
                <c:pt idx="23">
                  <c:v>2.804068</c:v>
                </c:pt>
                <c:pt idx="24">
                  <c:v>2.837288</c:v>
                </c:pt>
                <c:pt idx="25">
                  <c:v>2.870508</c:v>
                </c:pt>
                <c:pt idx="26">
                  <c:v>2.903729</c:v>
                </c:pt>
                <c:pt idx="27">
                  <c:v>2.936949</c:v>
                </c:pt>
                <c:pt idx="28">
                  <c:v>2.970169</c:v>
                </c:pt>
                <c:pt idx="29">
                  <c:v>3.00339</c:v>
                </c:pt>
                <c:pt idx="30">
                  <c:v>3.03661</c:v>
                </c:pt>
                <c:pt idx="31">
                  <c:v>3.069831</c:v>
                </c:pt>
                <c:pt idx="32">
                  <c:v>3.103051</c:v>
                </c:pt>
                <c:pt idx="33">
                  <c:v>3.136271</c:v>
                </c:pt>
                <c:pt idx="34">
                  <c:v>3.169492</c:v>
                </c:pt>
                <c:pt idx="35">
                  <c:v>3.202712</c:v>
                </c:pt>
                <c:pt idx="36">
                  <c:v>3.235932</c:v>
                </c:pt>
                <c:pt idx="37">
                  <c:v>3.269153</c:v>
                </c:pt>
                <c:pt idx="38">
                  <c:v>3.302373</c:v>
                </c:pt>
                <c:pt idx="39">
                  <c:v>3.335593</c:v>
                </c:pt>
                <c:pt idx="40">
                  <c:v>3.368814</c:v>
                </c:pt>
                <c:pt idx="41">
                  <c:v>3.402034</c:v>
                </c:pt>
                <c:pt idx="42">
                  <c:v>3.435254</c:v>
                </c:pt>
                <c:pt idx="43">
                  <c:v>3.468475</c:v>
                </c:pt>
                <c:pt idx="44">
                  <c:v>3.501695</c:v>
                </c:pt>
                <c:pt idx="45">
                  <c:v>3.534915</c:v>
                </c:pt>
                <c:pt idx="46">
                  <c:v>3.568136</c:v>
                </c:pt>
                <c:pt idx="47">
                  <c:v>3.601356</c:v>
                </c:pt>
                <c:pt idx="48">
                  <c:v>3.634576</c:v>
                </c:pt>
                <c:pt idx="49">
                  <c:v>3.667797</c:v>
                </c:pt>
                <c:pt idx="50">
                  <c:v>3.701017</c:v>
                </c:pt>
                <c:pt idx="51">
                  <c:v>3.734237</c:v>
                </c:pt>
                <c:pt idx="52">
                  <c:v>3.767458</c:v>
                </c:pt>
                <c:pt idx="53">
                  <c:v>3.800678</c:v>
                </c:pt>
                <c:pt idx="54">
                  <c:v>3.833898</c:v>
                </c:pt>
                <c:pt idx="55">
                  <c:v>3.867119</c:v>
                </c:pt>
                <c:pt idx="56">
                  <c:v>3.900339</c:v>
                </c:pt>
                <c:pt idx="57">
                  <c:v>3.933559</c:v>
                </c:pt>
                <c:pt idx="58">
                  <c:v>3.96678</c:v>
                </c:pt>
                <c:pt idx="59">
                  <c:v>4</c:v>
                </c:pt>
              </c:numCache>
            </c:numRef>
          </c:xVal>
          <c:yVal>
            <c:numRef>
              <c:f>'Chart Data'!$D$2:$D$61</c:f>
              <c:numCache>
                <c:formatCode>General</c:formatCode>
                <c:ptCount val="60"/>
                <c:pt idx="0">
                  <c:v>4.0016</c:v>
                </c:pt>
                <c:pt idx="1">
                  <c:v>4.005361</c:v>
                </c:pt>
                <c:pt idx="2">
                  <c:v>4.01133</c:v>
                </c:pt>
                <c:pt idx="3">
                  <c:v>4.019505</c:v>
                </c:pt>
                <c:pt idx="4">
                  <c:v>4.029888</c:v>
                </c:pt>
                <c:pt idx="5">
                  <c:v>4.042478</c:v>
                </c:pt>
                <c:pt idx="6">
                  <c:v>4.057275</c:v>
                </c:pt>
                <c:pt idx="7">
                  <c:v>4.074279</c:v>
                </c:pt>
                <c:pt idx="8">
                  <c:v>4.093491</c:v>
                </c:pt>
                <c:pt idx="9">
                  <c:v>4.11491</c:v>
                </c:pt>
                <c:pt idx="10">
                  <c:v>4.138535</c:v>
                </c:pt>
                <c:pt idx="11">
                  <c:v>4.164368</c:v>
                </c:pt>
                <c:pt idx="12">
                  <c:v>4.192409</c:v>
                </c:pt>
                <c:pt idx="13">
                  <c:v>4.222656</c:v>
                </c:pt>
                <c:pt idx="14">
                  <c:v>4.255111</c:v>
                </c:pt>
                <c:pt idx="15">
                  <c:v>4.289772</c:v>
                </c:pt>
                <c:pt idx="16">
                  <c:v>4.326641</c:v>
                </c:pt>
                <c:pt idx="17">
                  <c:v>4.365717</c:v>
                </c:pt>
                <c:pt idx="18">
                  <c:v>4.407001</c:v>
                </c:pt>
                <c:pt idx="19">
                  <c:v>4.450491</c:v>
                </c:pt>
                <c:pt idx="20">
                  <c:v>4.496189</c:v>
                </c:pt>
                <c:pt idx="21">
                  <c:v>4.544094</c:v>
                </c:pt>
                <c:pt idx="22">
                  <c:v>4.594206</c:v>
                </c:pt>
                <c:pt idx="23">
                  <c:v>4.646525</c:v>
                </c:pt>
                <c:pt idx="24">
                  <c:v>4.701051</c:v>
                </c:pt>
                <c:pt idx="25">
                  <c:v>4.757785</c:v>
                </c:pt>
                <c:pt idx="26">
                  <c:v>4.816726</c:v>
                </c:pt>
                <c:pt idx="27">
                  <c:v>4.877874</c:v>
                </c:pt>
                <c:pt idx="28">
                  <c:v>4.941229</c:v>
                </c:pt>
                <c:pt idx="29">
                  <c:v>5.006791</c:v>
                </c:pt>
                <c:pt idx="30">
                  <c:v>5.074561</c:v>
                </c:pt>
                <c:pt idx="31">
                  <c:v>5.144537</c:v>
                </c:pt>
                <c:pt idx="32">
                  <c:v>5.216721</c:v>
                </c:pt>
                <c:pt idx="33">
                  <c:v>5.291112</c:v>
                </c:pt>
                <c:pt idx="34">
                  <c:v>5.36771</c:v>
                </c:pt>
                <c:pt idx="35">
                  <c:v>5.446516</c:v>
                </c:pt>
                <c:pt idx="36">
                  <c:v>5.527528</c:v>
                </c:pt>
                <c:pt idx="37">
                  <c:v>5.610748</c:v>
                </c:pt>
                <c:pt idx="38">
                  <c:v>5.696175</c:v>
                </c:pt>
                <c:pt idx="39">
                  <c:v>5.783809</c:v>
                </c:pt>
                <c:pt idx="40">
                  <c:v>5.873651</c:v>
                </c:pt>
                <c:pt idx="41">
                  <c:v>5.965699</c:v>
                </c:pt>
                <c:pt idx="42">
                  <c:v>6.059955</c:v>
                </c:pt>
                <c:pt idx="43">
                  <c:v>6.156418</c:v>
                </c:pt>
                <c:pt idx="44">
                  <c:v>6.255088</c:v>
                </c:pt>
                <c:pt idx="45">
                  <c:v>6.355965</c:v>
                </c:pt>
                <c:pt idx="46">
                  <c:v>6.459049</c:v>
                </c:pt>
                <c:pt idx="47">
                  <c:v>6.564341</c:v>
                </c:pt>
                <c:pt idx="48">
                  <c:v>6.67184</c:v>
                </c:pt>
                <c:pt idx="49">
                  <c:v>6.781546</c:v>
                </c:pt>
                <c:pt idx="50">
                  <c:v>6.893459</c:v>
                </c:pt>
                <c:pt idx="51">
                  <c:v>7.007579</c:v>
                </c:pt>
                <c:pt idx="52">
                  <c:v>7.123906</c:v>
                </c:pt>
                <c:pt idx="53">
                  <c:v>7.242441</c:v>
                </c:pt>
                <c:pt idx="54">
                  <c:v>7.363183</c:v>
                </c:pt>
                <c:pt idx="55">
                  <c:v>7.486132</c:v>
                </c:pt>
                <c:pt idx="56">
                  <c:v>7.611288</c:v>
                </c:pt>
                <c:pt idx="57">
                  <c:v>7.738652</c:v>
                </c:pt>
                <c:pt idx="58">
                  <c:v>7.868222</c:v>
                </c:pt>
                <c:pt idx="59">
                  <c:v>8</c:v>
                </c:pt>
              </c:numCache>
            </c:numRef>
          </c:yVal>
          <c:smooth val="0"/>
        </c:ser>
        <c:ser>
          <c:idx val="2"/>
          <c:order val="2"/>
          <c:tx>
            <c:v>Hole</c:v>
          </c:tx>
          <c:spPr>
            <a:ln xmlns:a="http://schemas.openxmlformats.org/drawingml/2006/main" w="19050">
              <a:solidFill>
                <a:srgbClr val="087F83"/>
              </a:solidFill>
            </a:ln>
          </c:spPr>
          <c:marker>
            <c:symbol val="circle"/>
            <c:size val="11"/>
            <c:spPr>
              <a:solidFill xmlns:a="http://schemas.openxmlformats.org/drawingml/2006/main">
                <a:srgbClr val="FAF6E8"/>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Data'!$E$2:$E$2</c:f>
              <c:numCache>
                <c:formatCode>General</c:formatCode>
                <c:ptCount val="1"/>
                <c:pt idx="0">
                  <c:v>2</c:v>
                </c:pt>
              </c:numCache>
            </c:numRef>
          </c:xVal>
          <c:yVal>
            <c:numRef>
              <c:f>'Chart Data'!$F$2:$F$2</c:f>
              <c:numCache>
                <c:formatCode>General</c:formatCode>
                <c:ptCount val="1"/>
                <c:pt idx="0">
                  <c:v>4</c:v>
                </c:pt>
              </c:numCache>
            </c:numRef>
          </c:yVal>
        </c:ser>
        <c:ser>
          <c:idx val="3"/>
          <c:order val="3"/>
          <c:tx>
            <c:v>Value at2</c:v>
          </c:tx>
          <c:spPr>
            <a:ln xmlns:a="http://schemas.openxmlformats.org/drawingml/2006/main" w="19050">
              <a:solidFill>
                <a:srgbClr val="B56238"/>
              </a:solidFill>
            </a:ln>
          </c:spPr>
          <c:marker>
            <c:symbol val="circle"/>
            <c:size val="11"/>
            <c:spPr>
              <a:solidFill xmlns:a="http://schemas.openxmlformats.org/drawingml/2006/main">
                <a:srgbClr val="B56238"/>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Data'!$G$2:$G$2</c:f>
              <c:numCache>
                <c:formatCode>General</c:formatCode>
                <c:ptCount val="1"/>
                <c:pt idx="0">
                  <c:v>2</c:v>
                </c:pt>
              </c:numCache>
            </c:numRef>
          </c:xVal>
          <c:yVal>
            <c:numRef>
              <c:f>'Chart Data'!$H$2:$H$2</c:f>
              <c:numCache>
                <c:formatCode>General</c:formatCode>
                <c:ptCount val="1"/>
                <c:pt idx="0">
                  <c:v>-1</c:v>
                </c:pt>
              </c:numCache>
            </c:numRef>
          </c:y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8"/>
          <c:min val="-2"/>
        </c:scaling>
        <c:delete val="0"/>
        <c:axPos val="l"/>
        <c:majorGridlines>
          <c:spPr>
            <a:ln xmlns:a="http://schemas.openxmlformats.org/drawingml/2006/main" w="9525">
              <a:solidFill>
                <a:srgbClr val="D9DFD8"/>
              </a:solidFill>
            </a:ln>
          </c:spPr>
        </c:majorGridlines>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h(x)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50112"/>
        <c:crossesAt val="-2"/>
        <c:majorUnit val="1"/>
      </c:valAx>
      <c:valAx>
        <c:axId val="48650112"/>
        <c:scaling>
          <c:orientation val="minMax"/>
          <c:max val="4"/>
          <c:min val="0"/>
        </c:scaling>
        <c:delete val="0"/>
        <c:axPos val="b"/>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72768"/>
        <c:crossesAt val="0"/>
        <c:majorUnit val="1"/>
      </c:valAx>
      <c:spPr>
        <a:solidFill xmlns:a="http://schemas.openxmlformats.org/drawingml/2006/main">
          <a:srgbClr val="FAF6E8"/>
        </a:solidFill>
        <a:ln xmlns:a="http://schemas.openxmlformats.org/drawingml/2006/main" w="0">
          <a:noFill/>
        </a:ln>
      </c:spPr>
    </c:plotArea>
    <c:plotVisOnly val="1"/>
  </c:chart>
  <c:spPr>
    <a:solidFill xmlns:a="http://schemas.openxmlformats.org/drawingml/2006/main">
      <a:srgbClr val="FAF6E8"/>
    </a:solidFill>
    <a:ln xmlns:a="http://schemas.openxmlformats.org/drawingml/2006/main" w="0">
      <a:noFill/>
    </a:ln>
  </c:spPr>
  <c:externalData r:id="rIdChartSnapshot1">
    <c:autoUpdate val="0"/>
  </c:externalData>
</c:chartSpace>
</file>

<file path=ppt/slides/charts/chart6.xml><?xml version="1.0" encoding="utf-8"?>
<c:chartSpace xmlns:c="http://schemas.openxmlformats.org/drawingml/2006/chart" xmlns:r="http://schemas.openxmlformats.org/officeDocument/2006/relationships">
  <c:lang val="en-US"/>
  <c:chart>
    <c:plotArea>
      <c:scatterChart>
        <c:scatterStyle val="lineMarker"/>
        <c:varyColors val="0"/>
        <c:ser>
          <c:idx val="0"/>
          <c:order val="0"/>
          <c:tx>
            <c:v>Left branch</c:v>
          </c:tx>
          <c:spPr>
            <a:ln xmlns:a="http://schemas.openxmlformats.org/drawingml/2006/main" w="28575">
              <a:solidFill>
                <a:srgbClr val="087F83"/>
              </a:solidFill>
              <a:prstDash val="solid"/>
            </a:ln>
          </c:spPr>
          <c:marker>
            <c:symbol val="none"/>
            <c:size val="8"/>
            <c:spPr>
              <a:solidFill xmlns:a="http://schemas.openxmlformats.org/drawingml/2006/main">
                <a:srgbClr val="087F83"/>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Data'!$A$2:$A$61</c:f>
              <c:numCache>
                <c:formatCode>General</c:formatCode>
                <c:ptCount val="60"/>
                <c:pt idx="0">
                  <c:v>0</c:v>
                </c:pt>
                <c:pt idx="1">
                  <c:v>0.03322</c:v>
                </c:pt>
                <c:pt idx="2">
                  <c:v>0.066441</c:v>
                </c:pt>
                <c:pt idx="3">
                  <c:v>0.099661</c:v>
                </c:pt>
                <c:pt idx="4">
                  <c:v>0.132881</c:v>
                </c:pt>
                <c:pt idx="5">
                  <c:v>0.166102</c:v>
                </c:pt>
                <c:pt idx="6">
                  <c:v>0.199322</c:v>
                </c:pt>
                <c:pt idx="7">
                  <c:v>0.232542</c:v>
                </c:pt>
                <c:pt idx="8">
                  <c:v>0.265763</c:v>
                </c:pt>
                <c:pt idx="9">
                  <c:v>0.298983</c:v>
                </c:pt>
                <c:pt idx="10">
                  <c:v>0.332203</c:v>
                </c:pt>
                <c:pt idx="11">
                  <c:v>0.365424</c:v>
                </c:pt>
                <c:pt idx="12">
                  <c:v>0.398644</c:v>
                </c:pt>
                <c:pt idx="13">
                  <c:v>0.431864</c:v>
                </c:pt>
                <c:pt idx="14">
                  <c:v>0.465085</c:v>
                </c:pt>
                <c:pt idx="15">
                  <c:v>0.498305</c:v>
                </c:pt>
                <c:pt idx="16">
                  <c:v>0.531525</c:v>
                </c:pt>
                <c:pt idx="17">
                  <c:v>0.564746</c:v>
                </c:pt>
                <c:pt idx="18">
                  <c:v>0.597966</c:v>
                </c:pt>
                <c:pt idx="19">
                  <c:v>0.631186</c:v>
                </c:pt>
                <c:pt idx="20">
                  <c:v>0.664407</c:v>
                </c:pt>
                <c:pt idx="21">
                  <c:v>0.697627</c:v>
                </c:pt>
                <c:pt idx="22">
                  <c:v>0.730847</c:v>
                </c:pt>
                <c:pt idx="23">
                  <c:v>0.764068</c:v>
                </c:pt>
                <c:pt idx="24">
                  <c:v>0.797288</c:v>
                </c:pt>
                <c:pt idx="25">
                  <c:v>0.830508</c:v>
                </c:pt>
                <c:pt idx="26">
                  <c:v>0.863729</c:v>
                </c:pt>
                <c:pt idx="27">
                  <c:v>0.896949</c:v>
                </c:pt>
                <c:pt idx="28">
                  <c:v>0.930169</c:v>
                </c:pt>
                <c:pt idx="29">
                  <c:v>0.96339</c:v>
                </c:pt>
                <c:pt idx="30">
                  <c:v>0.99661</c:v>
                </c:pt>
                <c:pt idx="31">
                  <c:v>1.029831</c:v>
                </c:pt>
                <c:pt idx="32">
                  <c:v>1.063051</c:v>
                </c:pt>
                <c:pt idx="33">
                  <c:v>1.096271</c:v>
                </c:pt>
                <c:pt idx="34">
                  <c:v>1.129492</c:v>
                </c:pt>
                <c:pt idx="35">
                  <c:v>1.162712</c:v>
                </c:pt>
                <c:pt idx="36">
                  <c:v>1.195932</c:v>
                </c:pt>
                <c:pt idx="37">
                  <c:v>1.229153</c:v>
                </c:pt>
                <c:pt idx="38">
                  <c:v>1.262373</c:v>
                </c:pt>
                <c:pt idx="39">
                  <c:v>1.295593</c:v>
                </c:pt>
                <c:pt idx="40">
                  <c:v>1.328814</c:v>
                </c:pt>
                <c:pt idx="41">
                  <c:v>1.362034</c:v>
                </c:pt>
                <c:pt idx="42">
                  <c:v>1.395254</c:v>
                </c:pt>
                <c:pt idx="43">
                  <c:v>1.428475</c:v>
                </c:pt>
                <c:pt idx="44">
                  <c:v>1.461695</c:v>
                </c:pt>
                <c:pt idx="45">
                  <c:v>1.494915</c:v>
                </c:pt>
                <c:pt idx="46">
                  <c:v>1.528136</c:v>
                </c:pt>
                <c:pt idx="47">
                  <c:v>1.561356</c:v>
                </c:pt>
                <c:pt idx="48">
                  <c:v>1.594576</c:v>
                </c:pt>
                <c:pt idx="49">
                  <c:v>1.627797</c:v>
                </c:pt>
                <c:pt idx="50">
                  <c:v>1.661017</c:v>
                </c:pt>
                <c:pt idx="51">
                  <c:v>1.694237</c:v>
                </c:pt>
                <c:pt idx="52">
                  <c:v>1.727458</c:v>
                </c:pt>
                <c:pt idx="53">
                  <c:v>1.760678</c:v>
                </c:pt>
                <c:pt idx="54">
                  <c:v>1.793898</c:v>
                </c:pt>
                <c:pt idx="55">
                  <c:v>1.827119</c:v>
                </c:pt>
                <c:pt idx="56">
                  <c:v>1.860339</c:v>
                </c:pt>
                <c:pt idx="57">
                  <c:v>1.893559</c:v>
                </c:pt>
                <c:pt idx="58">
                  <c:v>1.92678</c:v>
                </c:pt>
                <c:pt idx="59">
                  <c:v>1.96</c:v>
                </c:pt>
              </c:numCache>
            </c:numRef>
          </c:xVal>
          <c:yVal>
            <c:numRef>
              <c:f>'Chart Data'!$B$2:$B$61</c:f>
              <c:numCache>
                <c:formatCode>General</c:formatCode>
                <c:ptCount val="60"/>
                <c:pt idx="0">
                  <c:v>8</c:v>
                </c:pt>
                <c:pt idx="1">
                  <c:v>7.868222</c:v>
                </c:pt>
                <c:pt idx="2">
                  <c:v>7.738652</c:v>
                </c:pt>
                <c:pt idx="3">
                  <c:v>7.611288</c:v>
                </c:pt>
                <c:pt idx="4">
                  <c:v>7.486132</c:v>
                </c:pt>
                <c:pt idx="5">
                  <c:v>7.363183</c:v>
                </c:pt>
                <c:pt idx="6">
                  <c:v>7.242441</c:v>
                </c:pt>
                <c:pt idx="7">
                  <c:v>7.123906</c:v>
                </c:pt>
                <c:pt idx="8">
                  <c:v>7.007579</c:v>
                </c:pt>
                <c:pt idx="9">
                  <c:v>6.893459</c:v>
                </c:pt>
                <c:pt idx="10">
                  <c:v>6.781546</c:v>
                </c:pt>
                <c:pt idx="11">
                  <c:v>6.67184</c:v>
                </c:pt>
                <c:pt idx="12">
                  <c:v>6.564341</c:v>
                </c:pt>
                <c:pt idx="13">
                  <c:v>6.459049</c:v>
                </c:pt>
                <c:pt idx="14">
                  <c:v>6.355965</c:v>
                </c:pt>
                <c:pt idx="15">
                  <c:v>6.255088</c:v>
                </c:pt>
                <c:pt idx="16">
                  <c:v>6.156418</c:v>
                </c:pt>
                <c:pt idx="17">
                  <c:v>6.059955</c:v>
                </c:pt>
                <c:pt idx="18">
                  <c:v>5.965699</c:v>
                </c:pt>
                <c:pt idx="19">
                  <c:v>5.873651</c:v>
                </c:pt>
                <c:pt idx="20">
                  <c:v>5.783809</c:v>
                </c:pt>
                <c:pt idx="21">
                  <c:v>5.696175</c:v>
                </c:pt>
                <c:pt idx="22">
                  <c:v>5.610748</c:v>
                </c:pt>
                <c:pt idx="23">
                  <c:v>5.527528</c:v>
                </c:pt>
                <c:pt idx="24">
                  <c:v>5.446516</c:v>
                </c:pt>
                <c:pt idx="25">
                  <c:v>5.36771</c:v>
                </c:pt>
                <c:pt idx="26">
                  <c:v>5.291112</c:v>
                </c:pt>
                <c:pt idx="27">
                  <c:v>5.216721</c:v>
                </c:pt>
                <c:pt idx="28">
                  <c:v>5.144537</c:v>
                </c:pt>
                <c:pt idx="29">
                  <c:v>5.074561</c:v>
                </c:pt>
                <c:pt idx="30">
                  <c:v>5.006791</c:v>
                </c:pt>
                <c:pt idx="31">
                  <c:v>4.941229</c:v>
                </c:pt>
                <c:pt idx="32">
                  <c:v>4.877874</c:v>
                </c:pt>
                <c:pt idx="33">
                  <c:v>4.816726</c:v>
                </c:pt>
                <c:pt idx="34">
                  <c:v>4.757785</c:v>
                </c:pt>
                <c:pt idx="35">
                  <c:v>4.701051</c:v>
                </c:pt>
                <c:pt idx="36">
                  <c:v>4.646525</c:v>
                </c:pt>
                <c:pt idx="37">
                  <c:v>4.594206</c:v>
                </c:pt>
                <c:pt idx="38">
                  <c:v>4.544094</c:v>
                </c:pt>
                <c:pt idx="39">
                  <c:v>4.496189</c:v>
                </c:pt>
                <c:pt idx="40">
                  <c:v>4.450491</c:v>
                </c:pt>
                <c:pt idx="41">
                  <c:v>4.407001</c:v>
                </c:pt>
                <c:pt idx="42">
                  <c:v>4.365717</c:v>
                </c:pt>
                <c:pt idx="43">
                  <c:v>4.326641</c:v>
                </c:pt>
                <c:pt idx="44">
                  <c:v>4.289772</c:v>
                </c:pt>
                <c:pt idx="45">
                  <c:v>4.255111</c:v>
                </c:pt>
                <c:pt idx="46">
                  <c:v>4.222656</c:v>
                </c:pt>
                <c:pt idx="47">
                  <c:v>4.192409</c:v>
                </c:pt>
                <c:pt idx="48">
                  <c:v>4.164368</c:v>
                </c:pt>
                <c:pt idx="49">
                  <c:v>4.138535</c:v>
                </c:pt>
                <c:pt idx="50">
                  <c:v>4.11491</c:v>
                </c:pt>
                <c:pt idx="51">
                  <c:v>4.093491</c:v>
                </c:pt>
                <c:pt idx="52">
                  <c:v>4.074279</c:v>
                </c:pt>
                <c:pt idx="53">
                  <c:v>4.057275</c:v>
                </c:pt>
                <c:pt idx="54">
                  <c:v>4.042478</c:v>
                </c:pt>
                <c:pt idx="55">
                  <c:v>4.029888</c:v>
                </c:pt>
                <c:pt idx="56">
                  <c:v>4.019505</c:v>
                </c:pt>
                <c:pt idx="57">
                  <c:v>4.01133</c:v>
                </c:pt>
                <c:pt idx="58">
                  <c:v>4.005361</c:v>
                </c:pt>
                <c:pt idx="59">
                  <c:v>4.0016</c:v>
                </c:pt>
              </c:numCache>
            </c:numRef>
          </c:yVal>
          <c:smooth val="0"/>
        </c:ser>
        <c:ser>
          <c:idx val="1"/>
          <c:order val="1"/>
          <c:tx>
            <c:v>Right branch</c:v>
          </c:tx>
          <c:spPr>
            <a:ln xmlns:a="http://schemas.openxmlformats.org/drawingml/2006/main" w="28575">
              <a:solidFill>
                <a:srgbClr val="087F83"/>
              </a:solidFill>
              <a:prstDash val="solid"/>
            </a:ln>
          </c:spPr>
          <c:marker>
            <c:symbol val="none"/>
            <c:size val="8"/>
            <c:spPr>
              <a:solidFill xmlns:a="http://schemas.openxmlformats.org/drawingml/2006/main">
                <a:srgbClr val="087F83"/>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Data'!$C$2:$C$61</c:f>
              <c:numCache>
                <c:formatCode>General</c:formatCode>
                <c:ptCount val="60"/>
                <c:pt idx="0">
                  <c:v>2.04</c:v>
                </c:pt>
                <c:pt idx="1">
                  <c:v>2.07322</c:v>
                </c:pt>
                <c:pt idx="2">
                  <c:v>2.106441</c:v>
                </c:pt>
                <c:pt idx="3">
                  <c:v>2.139661</c:v>
                </c:pt>
                <c:pt idx="4">
                  <c:v>2.172881</c:v>
                </c:pt>
                <c:pt idx="5">
                  <c:v>2.206102</c:v>
                </c:pt>
                <c:pt idx="6">
                  <c:v>2.239322</c:v>
                </c:pt>
                <c:pt idx="7">
                  <c:v>2.272542</c:v>
                </c:pt>
                <c:pt idx="8">
                  <c:v>2.305763</c:v>
                </c:pt>
                <c:pt idx="9">
                  <c:v>2.338983</c:v>
                </c:pt>
                <c:pt idx="10">
                  <c:v>2.372203</c:v>
                </c:pt>
                <c:pt idx="11">
                  <c:v>2.405424</c:v>
                </c:pt>
                <c:pt idx="12">
                  <c:v>2.438644</c:v>
                </c:pt>
                <c:pt idx="13">
                  <c:v>2.471864</c:v>
                </c:pt>
                <c:pt idx="14">
                  <c:v>2.505085</c:v>
                </c:pt>
                <c:pt idx="15">
                  <c:v>2.538305</c:v>
                </c:pt>
                <c:pt idx="16">
                  <c:v>2.571525</c:v>
                </c:pt>
                <c:pt idx="17">
                  <c:v>2.604746</c:v>
                </c:pt>
                <c:pt idx="18">
                  <c:v>2.637966</c:v>
                </c:pt>
                <c:pt idx="19">
                  <c:v>2.671186</c:v>
                </c:pt>
                <c:pt idx="20">
                  <c:v>2.704407</c:v>
                </c:pt>
                <c:pt idx="21">
                  <c:v>2.737627</c:v>
                </c:pt>
                <c:pt idx="22">
                  <c:v>2.770847</c:v>
                </c:pt>
                <c:pt idx="23">
                  <c:v>2.804068</c:v>
                </c:pt>
                <c:pt idx="24">
                  <c:v>2.837288</c:v>
                </c:pt>
                <c:pt idx="25">
                  <c:v>2.870508</c:v>
                </c:pt>
                <c:pt idx="26">
                  <c:v>2.903729</c:v>
                </c:pt>
                <c:pt idx="27">
                  <c:v>2.936949</c:v>
                </c:pt>
                <c:pt idx="28">
                  <c:v>2.970169</c:v>
                </c:pt>
                <c:pt idx="29">
                  <c:v>3.00339</c:v>
                </c:pt>
                <c:pt idx="30">
                  <c:v>3.03661</c:v>
                </c:pt>
                <c:pt idx="31">
                  <c:v>3.069831</c:v>
                </c:pt>
                <c:pt idx="32">
                  <c:v>3.103051</c:v>
                </c:pt>
                <c:pt idx="33">
                  <c:v>3.136271</c:v>
                </c:pt>
                <c:pt idx="34">
                  <c:v>3.169492</c:v>
                </c:pt>
                <c:pt idx="35">
                  <c:v>3.202712</c:v>
                </c:pt>
                <c:pt idx="36">
                  <c:v>3.235932</c:v>
                </c:pt>
                <c:pt idx="37">
                  <c:v>3.269153</c:v>
                </c:pt>
                <c:pt idx="38">
                  <c:v>3.302373</c:v>
                </c:pt>
                <c:pt idx="39">
                  <c:v>3.335593</c:v>
                </c:pt>
                <c:pt idx="40">
                  <c:v>3.368814</c:v>
                </c:pt>
                <c:pt idx="41">
                  <c:v>3.402034</c:v>
                </c:pt>
                <c:pt idx="42">
                  <c:v>3.435254</c:v>
                </c:pt>
                <c:pt idx="43">
                  <c:v>3.468475</c:v>
                </c:pt>
                <c:pt idx="44">
                  <c:v>3.501695</c:v>
                </c:pt>
                <c:pt idx="45">
                  <c:v>3.534915</c:v>
                </c:pt>
                <c:pt idx="46">
                  <c:v>3.568136</c:v>
                </c:pt>
                <c:pt idx="47">
                  <c:v>3.601356</c:v>
                </c:pt>
                <c:pt idx="48">
                  <c:v>3.634576</c:v>
                </c:pt>
                <c:pt idx="49">
                  <c:v>3.667797</c:v>
                </c:pt>
                <c:pt idx="50">
                  <c:v>3.701017</c:v>
                </c:pt>
                <c:pt idx="51">
                  <c:v>3.734237</c:v>
                </c:pt>
                <c:pt idx="52">
                  <c:v>3.767458</c:v>
                </c:pt>
                <c:pt idx="53">
                  <c:v>3.800678</c:v>
                </c:pt>
                <c:pt idx="54">
                  <c:v>3.833898</c:v>
                </c:pt>
                <c:pt idx="55">
                  <c:v>3.867119</c:v>
                </c:pt>
                <c:pt idx="56">
                  <c:v>3.900339</c:v>
                </c:pt>
                <c:pt idx="57">
                  <c:v>3.933559</c:v>
                </c:pt>
                <c:pt idx="58">
                  <c:v>3.96678</c:v>
                </c:pt>
                <c:pt idx="59">
                  <c:v>4</c:v>
                </c:pt>
              </c:numCache>
            </c:numRef>
          </c:xVal>
          <c:yVal>
            <c:numRef>
              <c:f>'Chart Data'!$D$2:$D$61</c:f>
              <c:numCache>
                <c:formatCode>General</c:formatCode>
                <c:ptCount val="60"/>
                <c:pt idx="0">
                  <c:v>4.0016</c:v>
                </c:pt>
                <c:pt idx="1">
                  <c:v>4.005361</c:v>
                </c:pt>
                <c:pt idx="2">
                  <c:v>4.01133</c:v>
                </c:pt>
                <c:pt idx="3">
                  <c:v>4.019505</c:v>
                </c:pt>
                <c:pt idx="4">
                  <c:v>4.029888</c:v>
                </c:pt>
                <c:pt idx="5">
                  <c:v>4.042478</c:v>
                </c:pt>
                <c:pt idx="6">
                  <c:v>4.057275</c:v>
                </c:pt>
                <c:pt idx="7">
                  <c:v>4.074279</c:v>
                </c:pt>
                <c:pt idx="8">
                  <c:v>4.093491</c:v>
                </c:pt>
                <c:pt idx="9">
                  <c:v>4.11491</c:v>
                </c:pt>
                <c:pt idx="10">
                  <c:v>4.138535</c:v>
                </c:pt>
                <c:pt idx="11">
                  <c:v>4.164368</c:v>
                </c:pt>
                <c:pt idx="12">
                  <c:v>4.192409</c:v>
                </c:pt>
                <c:pt idx="13">
                  <c:v>4.222656</c:v>
                </c:pt>
                <c:pt idx="14">
                  <c:v>4.255111</c:v>
                </c:pt>
                <c:pt idx="15">
                  <c:v>4.289772</c:v>
                </c:pt>
                <c:pt idx="16">
                  <c:v>4.326641</c:v>
                </c:pt>
                <c:pt idx="17">
                  <c:v>4.365717</c:v>
                </c:pt>
                <c:pt idx="18">
                  <c:v>4.407001</c:v>
                </c:pt>
                <c:pt idx="19">
                  <c:v>4.450491</c:v>
                </c:pt>
                <c:pt idx="20">
                  <c:v>4.496189</c:v>
                </c:pt>
                <c:pt idx="21">
                  <c:v>4.544094</c:v>
                </c:pt>
                <c:pt idx="22">
                  <c:v>4.594206</c:v>
                </c:pt>
                <c:pt idx="23">
                  <c:v>4.646525</c:v>
                </c:pt>
                <c:pt idx="24">
                  <c:v>4.701051</c:v>
                </c:pt>
                <c:pt idx="25">
                  <c:v>4.757785</c:v>
                </c:pt>
                <c:pt idx="26">
                  <c:v>4.816726</c:v>
                </c:pt>
                <c:pt idx="27">
                  <c:v>4.877874</c:v>
                </c:pt>
                <c:pt idx="28">
                  <c:v>4.941229</c:v>
                </c:pt>
                <c:pt idx="29">
                  <c:v>5.006791</c:v>
                </c:pt>
                <c:pt idx="30">
                  <c:v>5.074561</c:v>
                </c:pt>
                <c:pt idx="31">
                  <c:v>5.144537</c:v>
                </c:pt>
                <c:pt idx="32">
                  <c:v>5.216721</c:v>
                </c:pt>
                <c:pt idx="33">
                  <c:v>5.291112</c:v>
                </c:pt>
                <c:pt idx="34">
                  <c:v>5.36771</c:v>
                </c:pt>
                <c:pt idx="35">
                  <c:v>5.446516</c:v>
                </c:pt>
                <c:pt idx="36">
                  <c:v>5.527528</c:v>
                </c:pt>
                <c:pt idx="37">
                  <c:v>5.610748</c:v>
                </c:pt>
                <c:pt idx="38">
                  <c:v>5.696175</c:v>
                </c:pt>
                <c:pt idx="39">
                  <c:v>5.783809</c:v>
                </c:pt>
                <c:pt idx="40">
                  <c:v>5.873651</c:v>
                </c:pt>
                <c:pt idx="41">
                  <c:v>5.965699</c:v>
                </c:pt>
                <c:pt idx="42">
                  <c:v>6.059955</c:v>
                </c:pt>
                <c:pt idx="43">
                  <c:v>6.156418</c:v>
                </c:pt>
                <c:pt idx="44">
                  <c:v>6.255088</c:v>
                </c:pt>
                <c:pt idx="45">
                  <c:v>6.355965</c:v>
                </c:pt>
                <c:pt idx="46">
                  <c:v>6.459049</c:v>
                </c:pt>
                <c:pt idx="47">
                  <c:v>6.564341</c:v>
                </c:pt>
                <c:pt idx="48">
                  <c:v>6.67184</c:v>
                </c:pt>
                <c:pt idx="49">
                  <c:v>6.781546</c:v>
                </c:pt>
                <c:pt idx="50">
                  <c:v>6.893459</c:v>
                </c:pt>
                <c:pt idx="51">
                  <c:v>7.007579</c:v>
                </c:pt>
                <c:pt idx="52">
                  <c:v>7.123906</c:v>
                </c:pt>
                <c:pt idx="53">
                  <c:v>7.242441</c:v>
                </c:pt>
                <c:pt idx="54">
                  <c:v>7.363183</c:v>
                </c:pt>
                <c:pt idx="55">
                  <c:v>7.486132</c:v>
                </c:pt>
                <c:pt idx="56">
                  <c:v>7.611288</c:v>
                </c:pt>
                <c:pt idx="57">
                  <c:v>7.738652</c:v>
                </c:pt>
                <c:pt idx="58">
                  <c:v>7.868222</c:v>
                </c:pt>
                <c:pt idx="59">
                  <c:v>8</c:v>
                </c:pt>
              </c:numCache>
            </c:numRef>
          </c:yVal>
          <c:smooth val="0"/>
        </c:ser>
        <c:ser>
          <c:idx val="2"/>
          <c:order val="2"/>
          <c:tx>
            <c:v>Hole</c:v>
          </c:tx>
          <c:spPr>
            <a:ln xmlns:a="http://schemas.openxmlformats.org/drawingml/2006/main" w="19050">
              <a:solidFill>
                <a:srgbClr val="087F83"/>
              </a:solidFill>
            </a:ln>
          </c:spPr>
          <c:marker>
            <c:symbol val="circle"/>
            <c:size val="11"/>
            <c:spPr>
              <a:solidFill xmlns:a="http://schemas.openxmlformats.org/drawingml/2006/main">
                <a:srgbClr val="FAF6E8"/>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Data'!$E$2:$E$2</c:f>
              <c:numCache>
                <c:formatCode>General</c:formatCode>
                <c:ptCount val="1"/>
                <c:pt idx="0">
                  <c:v>2</c:v>
                </c:pt>
              </c:numCache>
            </c:numRef>
          </c:xVal>
          <c:yVal>
            <c:numRef>
              <c:f>'Chart Data'!$F$2:$F$2</c:f>
              <c:numCache>
                <c:formatCode>General</c:formatCode>
                <c:ptCount val="1"/>
                <c:pt idx="0">
                  <c:v>4</c:v>
                </c:pt>
              </c:numCache>
            </c:numRef>
          </c:yVal>
        </c:ser>
        <c:ser>
          <c:idx val="3"/>
          <c:order val="3"/>
          <c:tx>
            <c:v>Value at2</c:v>
          </c:tx>
          <c:spPr>
            <a:ln xmlns:a="http://schemas.openxmlformats.org/drawingml/2006/main" w="19050">
              <a:solidFill>
                <a:srgbClr val="B56238"/>
              </a:solidFill>
            </a:ln>
          </c:spPr>
          <c:marker>
            <c:symbol val="circle"/>
            <c:size val="11"/>
            <c:spPr>
              <a:solidFill xmlns:a="http://schemas.openxmlformats.org/drawingml/2006/main">
                <a:srgbClr val="B56238"/>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Data'!$G$2:$G$2</c:f>
              <c:numCache>
                <c:formatCode>General</c:formatCode>
                <c:ptCount val="1"/>
                <c:pt idx="0">
                  <c:v>2</c:v>
                </c:pt>
              </c:numCache>
            </c:numRef>
          </c:xVal>
          <c:yVal>
            <c:numRef>
              <c:f>'Chart Data'!$H$2:$H$2</c:f>
              <c:numCache>
                <c:formatCode>General</c:formatCode>
                <c:ptCount val="1"/>
                <c:pt idx="0">
                  <c:v>-1</c:v>
                </c:pt>
              </c:numCache>
            </c:numRef>
          </c:y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8"/>
          <c:min val="-2"/>
        </c:scaling>
        <c:delete val="0"/>
        <c:axPos val="l"/>
        <c:majorGridlines>
          <c:spPr>
            <a:ln xmlns:a="http://schemas.openxmlformats.org/drawingml/2006/main" w="9525">
              <a:solidFill>
                <a:srgbClr val="D9DFD8"/>
              </a:solidFill>
            </a:ln>
          </c:spPr>
        </c:majorGridlines>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h(x)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50112"/>
        <c:crossesAt val="-2"/>
        <c:majorUnit val="1"/>
      </c:valAx>
      <c:valAx>
        <c:axId val="48650112"/>
        <c:scaling>
          <c:orientation val="minMax"/>
          <c:max val="4"/>
          <c:min val="0"/>
        </c:scaling>
        <c:delete val="0"/>
        <c:axPos val="b"/>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72768"/>
        <c:crossesAt val="0"/>
        <c:majorUnit val="1"/>
      </c:valAx>
      <c:spPr>
        <a:solidFill xmlns:a="http://schemas.openxmlformats.org/drawingml/2006/main">
          <a:srgbClr val="FAF6E8"/>
        </a:solidFill>
        <a:ln xmlns:a="http://schemas.openxmlformats.org/drawingml/2006/main" w="0">
          <a:noFill/>
        </a:ln>
      </c:spPr>
    </c:plotArea>
    <c:plotVisOnly val="1"/>
  </c:chart>
  <c:spPr>
    <a:solidFill xmlns:a="http://schemas.openxmlformats.org/drawingml/2006/main">
      <a:srgbClr val="FAF6E8"/>
    </a:solidFill>
    <a:ln xmlns:a="http://schemas.openxmlformats.org/drawingml/2006/main" w="0">
      <a:noFill/>
    </a:ln>
  </c:spPr>
  <c:externalData r:id="rIdChartSnapshot1">
    <c:autoUpdate val="0"/>
  </c:externalData>
</c:chartSpace>
</file>

<file path=ppt/slides/charts/chart7.xml><?xml version="1.0" encoding="utf-8"?>
<c:chartSpace xmlns:c="http://schemas.openxmlformats.org/drawingml/2006/chart" xmlns:r="http://schemas.openxmlformats.org/officeDocument/2006/relationships">
  <c:lang val="en-US"/>
  <c:chart>
    <c:plotArea>
      <c:scatterChart>
        <c:scatterStyle val="lineMarker"/>
        <c:varyColors val="0"/>
        <c:ser>
          <c:idx val="0"/>
          <c:order val="0"/>
          <c:tx>
            <c:v>Left branch</c:v>
          </c:tx>
          <c:spPr>
            <a:ln xmlns:a="http://schemas.openxmlformats.org/drawingml/2006/main" w="28575">
              <a:solidFill>
                <a:srgbClr val="087F83"/>
              </a:solidFill>
              <a:prstDash val="solid"/>
            </a:ln>
          </c:spPr>
          <c:marker>
            <c:symbol val="none"/>
            <c:size val="8"/>
            <c:spPr>
              <a:solidFill xmlns:a="http://schemas.openxmlformats.org/drawingml/2006/main">
                <a:srgbClr val="087F83"/>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Data'!$A$2:$A$3</c:f>
              <c:numCache>
                <c:formatCode>General</c:formatCode>
                <c:ptCount val="2"/>
                <c:pt idx="0">
                  <c:v>1</c:v>
                </c:pt>
                <c:pt idx="1">
                  <c:v>3.96</c:v>
                </c:pt>
              </c:numCache>
            </c:numRef>
          </c:xVal>
          <c:yVal>
            <c:numRef>
              <c:f>'Chart Data'!$B$2:$B$3</c:f>
              <c:numCache>
                <c:formatCode>General</c:formatCode>
                <c:ptCount val="2"/>
                <c:pt idx="0">
                  <c:v>3</c:v>
                </c:pt>
                <c:pt idx="1">
                  <c:v>3</c:v>
                </c:pt>
              </c:numCache>
            </c:numRef>
          </c:yVal>
          <c:smooth val="0"/>
        </c:ser>
        <c:ser>
          <c:idx val="1"/>
          <c:order val="1"/>
          <c:tx>
            <c:v>Right branch</c:v>
          </c:tx>
          <c:spPr>
            <a:ln xmlns:a="http://schemas.openxmlformats.org/drawingml/2006/main" w="28575">
              <a:solidFill>
                <a:srgbClr val="087F83"/>
              </a:solidFill>
              <a:prstDash val="solid"/>
            </a:ln>
          </c:spPr>
          <c:marker>
            <c:symbol val="none"/>
            <c:size val="8"/>
            <c:spPr>
              <a:solidFill xmlns:a="http://schemas.openxmlformats.org/drawingml/2006/main">
                <a:srgbClr val="087F83"/>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Data'!$C$2:$C$3</c:f>
              <c:numCache>
                <c:formatCode>General</c:formatCode>
                <c:ptCount val="2"/>
                <c:pt idx="0">
                  <c:v>4.04</c:v>
                </c:pt>
                <c:pt idx="1">
                  <c:v>7</c:v>
                </c:pt>
              </c:numCache>
            </c:numRef>
          </c:xVal>
          <c:yVal>
            <c:numRef>
              <c:f>'Chart Data'!$D$2:$D$3</c:f>
              <c:numCache>
                <c:formatCode>General</c:formatCode>
                <c:ptCount val="2"/>
                <c:pt idx="0">
                  <c:v>7</c:v>
                </c:pt>
                <c:pt idx="1">
                  <c:v>7</c:v>
                </c:pt>
              </c:numCache>
            </c:numRef>
          </c:yVal>
          <c:smooth val="0"/>
        </c:ser>
        <c:ser>
          <c:idx val="2"/>
          <c:order val="2"/>
          <c:tx>
            <c:v>Left excluded endpoint</c:v>
          </c:tx>
          <c:spPr>
            <a:ln xmlns:a="http://schemas.openxmlformats.org/drawingml/2006/main" w="19050">
              <a:solidFill>
                <a:srgbClr val="087F83"/>
              </a:solidFill>
            </a:ln>
          </c:spPr>
          <c:marker>
            <c:symbol val="circle"/>
            <c:size val="11"/>
            <c:spPr>
              <a:solidFill xmlns:a="http://schemas.openxmlformats.org/drawingml/2006/main">
                <a:srgbClr val="FAF6E8"/>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Data'!$E$2:$E$2</c:f>
              <c:numCache>
                <c:formatCode>General</c:formatCode>
                <c:ptCount val="1"/>
                <c:pt idx="0">
                  <c:v>4</c:v>
                </c:pt>
              </c:numCache>
            </c:numRef>
          </c:xVal>
          <c:yVal>
            <c:numRef>
              <c:f>'Chart Data'!$F$2:$F$2</c:f>
              <c:numCache>
                <c:formatCode>General</c:formatCode>
                <c:ptCount val="1"/>
                <c:pt idx="0">
                  <c:v>3</c:v>
                </c:pt>
              </c:numCache>
            </c:numRef>
          </c:yVal>
        </c:ser>
        <c:ser>
          <c:idx val="3"/>
          <c:order val="3"/>
          <c:tx>
            <c:v>Right excluded endpoint</c:v>
          </c:tx>
          <c:spPr>
            <a:ln xmlns:a="http://schemas.openxmlformats.org/drawingml/2006/main" w="19050">
              <a:solidFill>
                <a:srgbClr val="087F83"/>
              </a:solidFill>
            </a:ln>
          </c:spPr>
          <c:marker>
            <c:symbol val="circle"/>
            <c:size val="11"/>
            <c:spPr>
              <a:solidFill xmlns:a="http://schemas.openxmlformats.org/drawingml/2006/main">
                <a:srgbClr val="FAF6E8"/>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Data'!$G$2:$G$2</c:f>
              <c:numCache>
                <c:formatCode>General</c:formatCode>
                <c:ptCount val="1"/>
                <c:pt idx="0">
                  <c:v>4</c:v>
                </c:pt>
              </c:numCache>
            </c:numRef>
          </c:xVal>
          <c:yVal>
            <c:numRef>
              <c:f>'Chart Data'!$H$2:$H$2</c:f>
              <c:numCache>
                <c:formatCode>General</c:formatCode>
                <c:ptCount val="1"/>
                <c:pt idx="0">
                  <c:v>7</c:v>
                </c:pt>
              </c:numCache>
            </c:numRef>
          </c:yVal>
        </c:ser>
        <c:ser>
          <c:idx val="4"/>
          <c:order val="4"/>
          <c:tx>
            <c:v>Function value</c:v>
          </c:tx>
          <c:spPr>
            <a:ln xmlns:a="http://schemas.openxmlformats.org/drawingml/2006/main" w="19050">
              <a:solidFill>
                <a:srgbClr val="B56238"/>
              </a:solidFill>
            </a:ln>
          </c:spPr>
          <c:marker>
            <c:symbol val="circle"/>
            <c:size val="11"/>
            <c:spPr>
              <a:solidFill xmlns:a="http://schemas.openxmlformats.org/drawingml/2006/main">
                <a:srgbClr val="B56238"/>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Data'!$I$2:$I$2</c:f>
              <c:numCache>
                <c:formatCode>General</c:formatCode>
                <c:ptCount val="1"/>
                <c:pt idx="0">
                  <c:v>4</c:v>
                </c:pt>
              </c:numCache>
            </c:numRef>
          </c:xVal>
          <c:yVal>
            <c:numRef>
              <c:f>'Chart Data'!$J$2:$J$2</c:f>
              <c:numCache>
                <c:formatCode>General</c:formatCode>
                <c:ptCount val="1"/>
                <c:pt idx="0">
                  <c:v>5</c:v>
                </c:pt>
              </c:numCache>
            </c:numRef>
          </c:y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9"/>
          <c:min val="0"/>
        </c:scaling>
        <c:delete val="0"/>
        <c:axPos val="l"/>
        <c:majorGridlines>
          <c:spPr>
            <a:ln xmlns:a="http://schemas.openxmlformats.org/drawingml/2006/main" w="9525">
              <a:solidFill>
                <a:srgbClr val="D9DFD8"/>
              </a:solidFill>
            </a:ln>
          </c:spPr>
        </c:majorGridlines>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k(x)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50112"/>
        <c:crossesAt val="0"/>
        <c:majorUnit val="1"/>
      </c:valAx>
      <c:valAx>
        <c:axId val="48650112"/>
        <c:scaling>
          <c:orientation val="minMax"/>
          <c:max val="7"/>
          <c:min val="1"/>
        </c:scaling>
        <c:delete val="0"/>
        <c:axPos val="b"/>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72768"/>
        <c:crossesAt val="1"/>
        <c:majorUnit val="1"/>
      </c:valAx>
      <c:spPr>
        <a:solidFill xmlns:a="http://schemas.openxmlformats.org/drawingml/2006/main">
          <a:srgbClr val="FAF6E8"/>
        </a:solidFill>
        <a:ln xmlns:a="http://schemas.openxmlformats.org/drawingml/2006/main" w="0">
          <a:noFill/>
        </a:ln>
      </c:spPr>
    </c:plotArea>
    <c:plotVisOnly val="1"/>
  </c:chart>
  <c:spPr>
    <a:solidFill xmlns:a="http://schemas.openxmlformats.org/drawingml/2006/main">
      <a:srgbClr val="FAF6E8"/>
    </a:solidFill>
    <a:ln xmlns:a="http://schemas.openxmlformats.org/drawingml/2006/main" w="0">
      <a:noFill/>
    </a:ln>
  </c:spPr>
  <c:externalData r:id="rIdChartSnapshot1">
    <c:autoUpdate val="0"/>
  </c:externalData>
</c:chartSpace>
</file>

<file path=ppt/slides/charts/chart8.xml><?xml version="1.0" encoding="utf-8"?>
<c:chartSpace xmlns:c="http://schemas.openxmlformats.org/drawingml/2006/chart" xmlns:r="http://schemas.openxmlformats.org/officeDocument/2006/relationships">
  <c:lang val="en-US"/>
  <c:chart>
    <c:plotArea>
      <c:scatterChart>
        <c:scatterStyle val="lineMarker"/>
        <c:varyColors val="0"/>
        <c:ser>
          <c:idx val="0"/>
          <c:order val="0"/>
          <c:tx>
            <c:v>Left branch</c:v>
          </c:tx>
          <c:spPr>
            <a:ln xmlns:a="http://schemas.openxmlformats.org/drawingml/2006/main" w="28575">
              <a:solidFill>
                <a:srgbClr val="087F83"/>
              </a:solidFill>
              <a:prstDash val="solid"/>
            </a:ln>
          </c:spPr>
          <c:marker>
            <c:symbol val="none"/>
            <c:size val="8"/>
            <c:spPr>
              <a:solidFill xmlns:a="http://schemas.openxmlformats.org/drawingml/2006/main">
                <a:srgbClr val="087F83"/>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Data'!$A$2:$A$3</c:f>
              <c:numCache>
                <c:formatCode>General</c:formatCode>
                <c:ptCount val="2"/>
                <c:pt idx="0">
                  <c:v>1</c:v>
                </c:pt>
                <c:pt idx="1">
                  <c:v>3.96</c:v>
                </c:pt>
              </c:numCache>
            </c:numRef>
          </c:xVal>
          <c:yVal>
            <c:numRef>
              <c:f>'Chart Data'!$B$2:$B$3</c:f>
              <c:numCache>
                <c:formatCode>General</c:formatCode>
                <c:ptCount val="2"/>
                <c:pt idx="0">
                  <c:v>3</c:v>
                </c:pt>
                <c:pt idx="1">
                  <c:v>3</c:v>
                </c:pt>
              </c:numCache>
            </c:numRef>
          </c:yVal>
          <c:smooth val="0"/>
        </c:ser>
        <c:ser>
          <c:idx val="1"/>
          <c:order val="1"/>
          <c:tx>
            <c:v>Right branch</c:v>
          </c:tx>
          <c:spPr>
            <a:ln xmlns:a="http://schemas.openxmlformats.org/drawingml/2006/main" w="28575">
              <a:solidFill>
                <a:srgbClr val="087F83"/>
              </a:solidFill>
              <a:prstDash val="solid"/>
            </a:ln>
          </c:spPr>
          <c:marker>
            <c:symbol val="none"/>
            <c:size val="8"/>
            <c:spPr>
              <a:solidFill xmlns:a="http://schemas.openxmlformats.org/drawingml/2006/main">
                <a:srgbClr val="087F83"/>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Data'!$C$2:$C$3</c:f>
              <c:numCache>
                <c:formatCode>General</c:formatCode>
                <c:ptCount val="2"/>
                <c:pt idx="0">
                  <c:v>4.04</c:v>
                </c:pt>
                <c:pt idx="1">
                  <c:v>7</c:v>
                </c:pt>
              </c:numCache>
            </c:numRef>
          </c:xVal>
          <c:yVal>
            <c:numRef>
              <c:f>'Chart Data'!$D$2:$D$3</c:f>
              <c:numCache>
                <c:formatCode>General</c:formatCode>
                <c:ptCount val="2"/>
                <c:pt idx="0">
                  <c:v>7</c:v>
                </c:pt>
                <c:pt idx="1">
                  <c:v>7</c:v>
                </c:pt>
              </c:numCache>
            </c:numRef>
          </c:yVal>
          <c:smooth val="0"/>
        </c:ser>
        <c:ser>
          <c:idx val="2"/>
          <c:order val="2"/>
          <c:tx>
            <c:v>Left excluded endpoint</c:v>
          </c:tx>
          <c:spPr>
            <a:ln xmlns:a="http://schemas.openxmlformats.org/drawingml/2006/main" w="19050">
              <a:solidFill>
                <a:srgbClr val="087F83"/>
              </a:solidFill>
            </a:ln>
          </c:spPr>
          <c:marker>
            <c:symbol val="circle"/>
            <c:size val="11"/>
            <c:spPr>
              <a:solidFill xmlns:a="http://schemas.openxmlformats.org/drawingml/2006/main">
                <a:srgbClr val="FAF6E8"/>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Data'!$E$2:$E$2</c:f>
              <c:numCache>
                <c:formatCode>General</c:formatCode>
                <c:ptCount val="1"/>
                <c:pt idx="0">
                  <c:v>4</c:v>
                </c:pt>
              </c:numCache>
            </c:numRef>
          </c:xVal>
          <c:yVal>
            <c:numRef>
              <c:f>'Chart Data'!$F$2:$F$2</c:f>
              <c:numCache>
                <c:formatCode>General</c:formatCode>
                <c:ptCount val="1"/>
                <c:pt idx="0">
                  <c:v>3</c:v>
                </c:pt>
              </c:numCache>
            </c:numRef>
          </c:yVal>
        </c:ser>
        <c:ser>
          <c:idx val="3"/>
          <c:order val="3"/>
          <c:tx>
            <c:v>Right excluded endpoint</c:v>
          </c:tx>
          <c:spPr>
            <a:ln xmlns:a="http://schemas.openxmlformats.org/drawingml/2006/main" w="19050">
              <a:solidFill>
                <a:srgbClr val="087F83"/>
              </a:solidFill>
            </a:ln>
          </c:spPr>
          <c:marker>
            <c:symbol val="circle"/>
            <c:size val="11"/>
            <c:spPr>
              <a:solidFill xmlns:a="http://schemas.openxmlformats.org/drawingml/2006/main">
                <a:srgbClr val="FAF6E8"/>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Data'!$G$2:$G$2</c:f>
              <c:numCache>
                <c:formatCode>General</c:formatCode>
                <c:ptCount val="1"/>
                <c:pt idx="0">
                  <c:v>4</c:v>
                </c:pt>
              </c:numCache>
            </c:numRef>
          </c:xVal>
          <c:yVal>
            <c:numRef>
              <c:f>'Chart Data'!$H$2:$H$2</c:f>
              <c:numCache>
                <c:formatCode>General</c:formatCode>
                <c:ptCount val="1"/>
                <c:pt idx="0">
                  <c:v>7</c:v>
                </c:pt>
              </c:numCache>
            </c:numRef>
          </c:yVal>
        </c:ser>
        <c:ser>
          <c:idx val="4"/>
          <c:order val="4"/>
          <c:tx>
            <c:v>Function value</c:v>
          </c:tx>
          <c:spPr>
            <a:ln xmlns:a="http://schemas.openxmlformats.org/drawingml/2006/main" w="19050">
              <a:solidFill>
                <a:srgbClr val="B56238"/>
              </a:solidFill>
            </a:ln>
          </c:spPr>
          <c:marker>
            <c:symbol val="circle"/>
            <c:size val="11"/>
            <c:spPr>
              <a:solidFill xmlns:a="http://schemas.openxmlformats.org/drawingml/2006/main">
                <a:srgbClr val="B56238"/>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Data'!$I$2:$I$2</c:f>
              <c:numCache>
                <c:formatCode>General</c:formatCode>
                <c:ptCount val="1"/>
                <c:pt idx="0">
                  <c:v>4</c:v>
                </c:pt>
              </c:numCache>
            </c:numRef>
          </c:xVal>
          <c:yVal>
            <c:numRef>
              <c:f>'Chart Data'!$J$2:$J$2</c:f>
              <c:numCache>
                <c:formatCode>General</c:formatCode>
                <c:ptCount val="1"/>
                <c:pt idx="0">
                  <c:v>5</c:v>
                </c:pt>
              </c:numCache>
            </c:numRef>
          </c:y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9"/>
          <c:min val="0"/>
        </c:scaling>
        <c:delete val="0"/>
        <c:axPos val="l"/>
        <c:majorGridlines>
          <c:spPr>
            <a:ln xmlns:a="http://schemas.openxmlformats.org/drawingml/2006/main" w="9525">
              <a:solidFill>
                <a:srgbClr val="D9DFD8"/>
              </a:solidFill>
            </a:ln>
          </c:spPr>
        </c:majorGridlines>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k(x)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50112"/>
        <c:crossesAt val="0"/>
        <c:majorUnit val="1"/>
      </c:valAx>
      <c:valAx>
        <c:axId val="48650112"/>
        <c:scaling>
          <c:orientation val="minMax"/>
          <c:max val="7"/>
          <c:min val="1"/>
        </c:scaling>
        <c:delete val="0"/>
        <c:axPos val="b"/>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72768"/>
        <c:crossesAt val="1"/>
        <c:majorUnit val="1"/>
      </c:valAx>
      <c:spPr>
        <a:solidFill xmlns:a="http://schemas.openxmlformats.org/drawingml/2006/main">
          <a:srgbClr val="FAF6E8"/>
        </a:solidFill>
        <a:ln xmlns:a="http://schemas.openxmlformats.org/drawingml/2006/main" w="0">
          <a:noFill/>
        </a:ln>
      </c:spPr>
    </c:plotArea>
    <c:plotVisOnly val="1"/>
  </c:chart>
  <c:spPr>
    <a:solidFill xmlns:a="http://schemas.openxmlformats.org/drawingml/2006/main">
      <a:srgbClr val="FAF6E8"/>
    </a:solidFill>
    <a:ln xmlns:a="http://schemas.openxmlformats.org/drawingml/2006/main" w="0">
      <a:noFill/>
    </a:ln>
  </c:spPr>
  <c:externalData r:id="rIdChartSnapshot1">
    <c:autoUpdate val="0"/>
  </c:externalData>
</c:chartSpace>
</file>

<file path=ppt/slides/charts/chart9.xml><?xml version="1.0" encoding="utf-8"?>
<c:chartSpace xmlns:c="http://schemas.openxmlformats.org/drawingml/2006/chart" xmlns:r="http://schemas.openxmlformats.org/officeDocument/2006/relationships">
  <c:lang val="en-US"/>
  <c:chart>
    <c:plotArea>
      <c:scatterChart>
        <c:scatterStyle val="lineMarker"/>
        <c:varyColors val="0"/>
        <c:ser>
          <c:idx val="0"/>
          <c:order val="0"/>
          <c:tx>
            <c:v>Left branch</c:v>
          </c:tx>
          <c:spPr>
            <a:ln xmlns:a="http://schemas.openxmlformats.org/drawingml/2006/main" w="28575">
              <a:solidFill>
                <a:srgbClr val="087F83"/>
              </a:solidFill>
              <a:prstDash val="solid"/>
            </a:ln>
          </c:spPr>
          <c:marker>
            <c:symbol val="none"/>
            <c:size val="8"/>
            <c:spPr>
              <a:solidFill xmlns:a="http://schemas.openxmlformats.org/drawingml/2006/main">
                <a:srgbClr val="087F83"/>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Data'!$A$2:$A$101</c:f>
              <c:numCache>
                <c:formatCode>General</c:formatCode>
                <c:ptCount val="100"/>
                <c:pt idx="0">
                  <c:v>-1</c:v>
                </c:pt>
                <c:pt idx="1">
                  <c:v>-0.983369</c:v>
                </c:pt>
                <c:pt idx="2">
                  <c:v>-0.966738</c:v>
                </c:pt>
                <c:pt idx="3">
                  <c:v>-0.950108</c:v>
                </c:pt>
                <c:pt idx="4">
                  <c:v>-0.933477</c:v>
                </c:pt>
                <c:pt idx="5">
                  <c:v>-0.916846</c:v>
                </c:pt>
                <c:pt idx="6">
                  <c:v>-0.900215</c:v>
                </c:pt>
                <c:pt idx="7">
                  <c:v>-0.883585</c:v>
                </c:pt>
                <c:pt idx="8">
                  <c:v>-0.866954</c:v>
                </c:pt>
                <c:pt idx="9">
                  <c:v>-0.850323</c:v>
                </c:pt>
                <c:pt idx="10">
                  <c:v>-0.833692</c:v>
                </c:pt>
                <c:pt idx="11">
                  <c:v>-0.817061</c:v>
                </c:pt>
                <c:pt idx="12">
                  <c:v>-0.800431</c:v>
                </c:pt>
                <c:pt idx="13">
                  <c:v>-0.7838</c:v>
                </c:pt>
                <c:pt idx="14">
                  <c:v>-0.767169</c:v>
                </c:pt>
                <c:pt idx="15">
                  <c:v>-0.750538</c:v>
                </c:pt>
                <c:pt idx="16">
                  <c:v>-0.733908</c:v>
                </c:pt>
                <c:pt idx="17">
                  <c:v>-0.717277</c:v>
                </c:pt>
                <c:pt idx="18">
                  <c:v>-0.700646</c:v>
                </c:pt>
                <c:pt idx="19">
                  <c:v>-0.684015</c:v>
                </c:pt>
                <c:pt idx="20">
                  <c:v>-0.667385</c:v>
                </c:pt>
                <c:pt idx="21">
                  <c:v>-0.650754</c:v>
                </c:pt>
                <c:pt idx="22">
                  <c:v>-0.634123</c:v>
                </c:pt>
                <c:pt idx="23">
                  <c:v>-0.617492</c:v>
                </c:pt>
                <c:pt idx="24">
                  <c:v>-0.600861</c:v>
                </c:pt>
                <c:pt idx="25">
                  <c:v>-0.584231</c:v>
                </c:pt>
                <c:pt idx="26">
                  <c:v>-0.5676</c:v>
                </c:pt>
                <c:pt idx="27">
                  <c:v>-0.550969</c:v>
                </c:pt>
                <c:pt idx="28">
                  <c:v>-0.534338</c:v>
                </c:pt>
                <c:pt idx="29">
                  <c:v>-0.517708</c:v>
                </c:pt>
                <c:pt idx="30">
                  <c:v>-0.501077</c:v>
                </c:pt>
                <c:pt idx="31">
                  <c:v>-0.484446</c:v>
                </c:pt>
                <c:pt idx="32">
                  <c:v>-0.467815</c:v>
                </c:pt>
                <c:pt idx="33">
                  <c:v>-0.451184</c:v>
                </c:pt>
                <c:pt idx="34">
                  <c:v>-0.434554</c:v>
                </c:pt>
                <c:pt idx="35">
                  <c:v>-0.417923</c:v>
                </c:pt>
                <c:pt idx="36">
                  <c:v>-0.401292</c:v>
                </c:pt>
                <c:pt idx="37">
                  <c:v>-0.384661</c:v>
                </c:pt>
                <c:pt idx="38">
                  <c:v>-0.368031</c:v>
                </c:pt>
                <c:pt idx="39">
                  <c:v>-0.3514</c:v>
                </c:pt>
                <c:pt idx="40">
                  <c:v>-0.334769</c:v>
                </c:pt>
                <c:pt idx="41">
                  <c:v>-0.318138</c:v>
                </c:pt>
                <c:pt idx="42">
                  <c:v>-0.301507</c:v>
                </c:pt>
                <c:pt idx="43">
                  <c:v>-0.284877</c:v>
                </c:pt>
                <c:pt idx="44">
                  <c:v>-0.268246</c:v>
                </c:pt>
                <c:pt idx="45">
                  <c:v>-0.251615</c:v>
                </c:pt>
                <c:pt idx="46">
                  <c:v>-0.234984</c:v>
                </c:pt>
                <c:pt idx="47">
                  <c:v>-0.218354</c:v>
                </c:pt>
                <c:pt idx="48">
                  <c:v>-0.201723</c:v>
                </c:pt>
                <c:pt idx="49">
                  <c:v>-0.185092</c:v>
                </c:pt>
                <c:pt idx="50">
                  <c:v>-0.168461</c:v>
                </c:pt>
                <c:pt idx="51">
                  <c:v>-0.151831</c:v>
                </c:pt>
                <c:pt idx="52">
                  <c:v>-0.1352</c:v>
                </c:pt>
                <c:pt idx="53">
                  <c:v>-0.118569</c:v>
                </c:pt>
                <c:pt idx="54">
                  <c:v>-0.101938</c:v>
                </c:pt>
                <c:pt idx="55">
                  <c:v>-0.085307</c:v>
                </c:pt>
                <c:pt idx="56">
                  <c:v>-0.068677</c:v>
                </c:pt>
                <c:pt idx="57">
                  <c:v>-0.052046</c:v>
                </c:pt>
                <c:pt idx="58">
                  <c:v>-0.035415</c:v>
                </c:pt>
                <c:pt idx="59">
                  <c:v>-0.018784</c:v>
                </c:pt>
                <c:pt idx="60">
                  <c:v>-0.002154</c:v>
                </c:pt>
                <c:pt idx="61">
                  <c:v>0.014477</c:v>
                </c:pt>
                <c:pt idx="62">
                  <c:v>0.031108</c:v>
                </c:pt>
                <c:pt idx="63">
                  <c:v>0.047739</c:v>
                </c:pt>
                <c:pt idx="64">
                  <c:v>0.06437</c:v>
                </c:pt>
                <c:pt idx="65">
                  <c:v>0.081</c:v>
                </c:pt>
                <c:pt idx="66">
                  <c:v>0.097631</c:v>
                </c:pt>
                <c:pt idx="67">
                  <c:v>0.114262</c:v>
                </c:pt>
                <c:pt idx="68">
                  <c:v>0.130893</c:v>
                </c:pt>
                <c:pt idx="69">
                  <c:v>0.147523</c:v>
                </c:pt>
                <c:pt idx="70">
                  <c:v>0.164154</c:v>
                </c:pt>
                <c:pt idx="71">
                  <c:v>0.180785</c:v>
                </c:pt>
                <c:pt idx="72">
                  <c:v>0.197416</c:v>
                </c:pt>
                <c:pt idx="73">
                  <c:v>0.214046</c:v>
                </c:pt>
                <c:pt idx="74">
                  <c:v>0.230677</c:v>
                </c:pt>
                <c:pt idx="75">
                  <c:v>0.247308</c:v>
                </c:pt>
                <c:pt idx="76">
                  <c:v>0.263939</c:v>
                </c:pt>
                <c:pt idx="77">
                  <c:v>0.28057</c:v>
                </c:pt>
                <c:pt idx="78">
                  <c:v>0.2972</c:v>
                </c:pt>
                <c:pt idx="79">
                  <c:v>0.313831</c:v>
                </c:pt>
                <c:pt idx="80">
                  <c:v>0.330462</c:v>
                </c:pt>
                <c:pt idx="81">
                  <c:v>0.347093</c:v>
                </c:pt>
                <c:pt idx="82">
                  <c:v>0.363723</c:v>
                </c:pt>
                <c:pt idx="83">
                  <c:v>0.380354</c:v>
                </c:pt>
                <c:pt idx="84">
                  <c:v>0.396985</c:v>
                </c:pt>
                <c:pt idx="85">
                  <c:v>0.413616</c:v>
                </c:pt>
                <c:pt idx="86">
                  <c:v>0.430247</c:v>
                </c:pt>
                <c:pt idx="87">
                  <c:v>0.446877</c:v>
                </c:pt>
                <c:pt idx="88">
                  <c:v>0.463508</c:v>
                </c:pt>
                <c:pt idx="89">
                  <c:v>0.480139</c:v>
                </c:pt>
                <c:pt idx="90">
                  <c:v>0.49677</c:v>
                </c:pt>
                <c:pt idx="91">
                  <c:v>0.5134</c:v>
                </c:pt>
                <c:pt idx="92">
                  <c:v>0.530031</c:v>
                </c:pt>
                <c:pt idx="93">
                  <c:v>0.546662</c:v>
                </c:pt>
                <c:pt idx="94">
                  <c:v>0.563293</c:v>
                </c:pt>
                <c:pt idx="95">
                  <c:v>0.579924</c:v>
                </c:pt>
                <c:pt idx="96">
                  <c:v>0.596554</c:v>
                </c:pt>
                <c:pt idx="97">
                  <c:v>0.613185</c:v>
                </c:pt>
                <c:pt idx="98">
                  <c:v>0.629816</c:v>
                </c:pt>
                <c:pt idx="99">
                  <c:v>0.646447</c:v>
                </c:pt>
              </c:numCache>
            </c:numRef>
          </c:xVal>
          <c:yVal>
            <c:numRef>
              <c:f>'Chart Data'!$B$2:$B$101</c:f>
              <c:numCache>
                <c:formatCode>General</c:formatCode>
                <c:ptCount val="100"/>
                <c:pt idx="0">
                  <c:v>0.25</c:v>
                </c:pt>
                <c:pt idx="1">
                  <c:v>0.25421</c:v>
                </c:pt>
                <c:pt idx="2">
                  <c:v>0.258528</c:v>
                </c:pt>
                <c:pt idx="3">
                  <c:v>0.262956</c:v>
                </c:pt>
                <c:pt idx="4">
                  <c:v>0.267499</c:v>
                </c:pt>
                <c:pt idx="5">
                  <c:v>0.272161</c:v>
                </c:pt>
                <c:pt idx="6">
                  <c:v>0.276946</c:v>
                </c:pt>
                <c:pt idx="7">
                  <c:v>0.281858</c:v>
                </c:pt>
                <c:pt idx="8">
                  <c:v>0.286902</c:v>
                </c:pt>
                <c:pt idx="9">
                  <c:v>0.292082</c:v>
                </c:pt>
                <c:pt idx="10">
                  <c:v>0.297404</c:v>
                </c:pt>
                <c:pt idx="11">
                  <c:v>0.302873</c:v>
                </c:pt>
                <c:pt idx="12">
                  <c:v>0.308494</c:v>
                </c:pt>
                <c:pt idx="13">
                  <c:v>0.314273</c:v>
                </c:pt>
                <c:pt idx="14">
                  <c:v>0.320217</c:v>
                </c:pt>
                <c:pt idx="15">
                  <c:v>0.32633</c:v>
                </c:pt>
                <c:pt idx="16">
                  <c:v>0.33262</c:v>
                </c:pt>
                <c:pt idx="17">
                  <c:v>0.339093</c:v>
                </c:pt>
                <c:pt idx="18">
                  <c:v>0.345758</c:v>
                </c:pt>
                <c:pt idx="19">
                  <c:v>0.352621</c:v>
                </c:pt>
                <c:pt idx="20">
                  <c:v>0.35969</c:v>
                </c:pt>
                <c:pt idx="21">
                  <c:v>0.366974</c:v>
                </c:pt>
                <c:pt idx="22">
                  <c:v>0.374482</c:v>
                </c:pt>
                <c:pt idx="23">
                  <c:v>0.382222</c:v>
                </c:pt>
                <c:pt idx="24">
                  <c:v>0.390205</c:v>
                </c:pt>
                <c:pt idx="25">
                  <c:v>0.39844</c:v>
                </c:pt>
                <c:pt idx="26">
                  <c:v>0.406939</c:v>
                </c:pt>
                <c:pt idx="27">
                  <c:v>0.415713</c:v>
                </c:pt>
                <c:pt idx="28">
                  <c:v>0.424774</c:v>
                </c:pt>
                <c:pt idx="29">
                  <c:v>0.434134</c:v>
                </c:pt>
                <c:pt idx="30">
                  <c:v>0.443807</c:v>
                </c:pt>
                <c:pt idx="31">
                  <c:v>0.453807</c:v>
                </c:pt>
                <c:pt idx="32">
                  <c:v>0.464149</c:v>
                </c:pt>
                <c:pt idx="33">
                  <c:v>0.474848</c:v>
                </c:pt>
                <c:pt idx="34">
                  <c:v>0.485922</c:v>
                </c:pt>
                <c:pt idx="35">
                  <c:v>0.497387</c:v>
                </c:pt>
                <c:pt idx="36">
                  <c:v>0.509264</c:v>
                </c:pt>
                <c:pt idx="37">
                  <c:v>0.52157</c:v>
                </c:pt>
                <c:pt idx="38">
                  <c:v>0.534329</c:v>
                </c:pt>
                <c:pt idx="39">
                  <c:v>0.547561</c:v>
                </c:pt>
                <c:pt idx="40">
                  <c:v>0.561291</c:v>
                </c:pt>
                <c:pt idx="41">
                  <c:v>0.575543</c:v>
                </c:pt>
                <c:pt idx="42">
                  <c:v>0.590346</c:v>
                </c:pt>
                <c:pt idx="43">
                  <c:v>0.605727</c:v>
                </c:pt>
                <c:pt idx="44">
                  <c:v>0.621717</c:v>
                </c:pt>
                <c:pt idx="45">
                  <c:v>0.638349</c:v>
                </c:pt>
                <c:pt idx="46">
                  <c:v>0.655658</c:v>
                </c:pt>
                <c:pt idx="47">
                  <c:v>0.673679</c:v>
                </c:pt>
                <c:pt idx="48">
                  <c:v>0.692455</c:v>
                </c:pt>
                <c:pt idx="49">
                  <c:v>0.712026</c:v>
                </c:pt>
                <c:pt idx="50">
                  <c:v>0.732439</c:v>
                </c:pt>
                <c:pt idx="51">
                  <c:v>0.753742</c:v>
                </c:pt>
                <c:pt idx="52">
                  <c:v>0.775989</c:v>
                </c:pt>
                <c:pt idx="53">
                  <c:v>0.799235</c:v>
                </c:pt>
                <c:pt idx="54">
                  <c:v>0.823542</c:v>
                </c:pt>
                <c:pt idx="55">
                  <c:v>0.848974</c:v>
                </c:pt>
                <c:pt idx="56">
                  <c:v>0.875603</c:v>
                </c:pt>
                <c:pt idx="57">
                  <c:v>0.903505</c:v>
                </c:pt>
                <c:pt idx="58">
                  <c:v>0.932762</c:v>
                </c:pt>
                <c:pt idx="59">
                  <c:v>0.963464</c:v>
                </c:pt>
                <c:pt idx="60">
                  <c:v>0.995707</c:v>
                </c:pt>
                <c:pt idx="61">
                  <c:v>1.029596</c:v>
                </c:pt>
                <c:pt idx="62">
                  <c:v>1.065244</c:v>
                </c:pt>
                <c:pt idx="63">
                  <c:v>1.102777</c:v>
                </c:pt>
                <c:pt idx="64">
                  <c:v>1.142329</c:v>
                </c:pt>
                <c:pt idx="65">
                  <c:v>1.184048</c:v>
                </c:pt>
                <c:pt idx="66">
                  <c:v>1.228094</c:v>
                </c:pt>
                <c:pt idx="67">
                  <c:v>1.274645</c:v>
                </c:pt>
                <c:pt idx="68">
                  <c:v>1.323894</c:v>
                </c:pt>
                <c:pt idx="69">
                  <c:v>1.376053</c:v>
                </c:pt>
                <c:pt idx="70">
                  <c:v>1.431356</c:v>
                </c:pt>
                <c:pt idx="71">
                  <c:v>1.490061</c:v>
                </c:pt>
                <c:pt idx="72">
                  <c:v>1.552454</c:v>
                </c:pt>
                <c:pt idx="73">
                  <c:v>1.618849</c:v>
                </c:pt>
                <c:pt idx="74">
                  <c:v>1.689596</c:v>
                </c:pt>
                <c:pt idx="75">
                  <c:v>1.765084</c:v>
                </c:pt>
                <c:pt idx="76">
                  <c:v>1.845747</c:v>
                </c:pt>
                <c:pt idx="77">
                  <c:v>1.932068</c:v>
                </c:pt>
                <c:pt idx="78">
                  <c:v>2.024589</c:v>
                </c:pt>
                <c:pt idx="79">
                  <c:v>2.123919</c:v>
                </c:pt>
                <c:pt idx="80">
                  <c:v>2.230742</c:v>
                </c:pt>
                <c:pt idx="81">
                  <c:v>2.345832</c:v>
                </c:pt>
                <c:pt idx="82">
                  <c:v>2.470064</c:v>
                </c:pt>
                <c:pt idx="83">
                  <c:v>2.604432</c:v>
                </c:pt>
                <c:pt idx="84">
                  <c:v>2.75007</c:v>
                </c:pt>
                <c:pt idx="85">
                  <c:v>2.908275</c:v>
                </c:pt>
                <c:pt idx="86">
                  <c:v>3.080534</c:v>
                </c:pt>
                <c:pt idx="87">
                  <c:v>3.268565</c:v>
                </c:pt>
                <c:pt idx="88">
                  <c:v>3.474351</c:v>
                </c:pt>
                <c:pt idx="89">
                  <c:v>3.700201</c:v>
                </c:pt>
                <c:pt idx="90">
                  <c:v>3.948811</c:v>
                </c:pt>
                <c:pt idx="91">
                  <c:v>4.223345</c:v>
                </c:pt>
                <c:pt idx="92">
                  <c:v>4.527536</c:v>
                </c:pt>
                <c:pt idx="93">
                  <c:v>4.865816</c:v>
                </c:pt>
                <c:pt idx="94">
                  <c:v>5.243475</c:v>
                </c:pt>
                <c:pt idx="95">
                  <c:v>5.66687</c:v>
                </c:pt>
                <c:pt idx="96">
                  <c:v>6.143697</c:v>
                </c:pt>
                <c:pt idx="97">
                  <c:v>6.68334</c:v>
                </c:pt>
                <c:pt idx="98">
                  <c:v>7.297336</c:v>
                </c:pt>
                <c:pt idx="99">
                  <c:v>8</c:v>
                </c:pt>
              </c:numCache>
            </c:numRef>
          </c:yVal>
          <c:smooth val="0"/>
        </c:ser>
        <c:ser>
          <c:idx val="1"/>
          <c:order val="1"/>
          <c:tx>
            <c:v>Right branch</c:v>
          </c:tx>
          <c:spPr>
            <a:ln xmlns:a="http://schemas.openxmlformats.org/drawingml/2006/main" w="28575">
              <a:solidFill>
                <a:srgbClr val="087F83"/>
              </a:solidFill>
              <a:prstDash val="solid"/>
            </a:ln>
          </c:spPr>
          <c:marker>
            <c:symbol val="none"/>
            <c:size val="8"/>
            <c:spPr>
              <a:solidFill xmlns:a="http://schemas.openxmlformats.org/drawingml/2006/main">
                <a:srgbClr val="087F83"/>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Data'!$C$2:$C$101</c:f>
              <c:numCache>
                <c:formatCode>General</c:formatCode>
                <c:ptCount val="100"/>
                <c:pt idx="0">
                  <c:v>1.353553</c:v>
                </c:pt>
                <c:pt idx="1">
                  <c:v>1.370184</c:v>
                </c:pt>
                <c:pt idx="2">
                  <c:v>1.386815</c:v>
                </c:pt>
                <c:pt idx="3">
                  <c:v>1.403446</c:v>
                </c:pt>
                <c:pt idx="4">
                  <c:v>1.420076</c:v>
                </c:pt>
                <c:pt idx="5">
                  <c:v>1.436707</c:v>
                </c:pt>
                <c:pt idx="6">
                  <c:v>1.453338</c:v>
                </c:pt>
                <c:pt idx="7">
                  <c:v>1.469969</c:v>
                </c:pt>
                <c:pt idx="8">
                  <c:v>1.4866</c:v>
                </c:pt>
                <c:pt idx="9">
                  <c:v>1.50323</c:v>
                </c:pt>
                <c:pt idx="10">
                  <c:v>1.519861</c:v>
                </c:pt>
                <c:pt idx="11">
                  <c:v>1.536492</c:v>
                </c:pt>
                <c:pt idx="12">
                  <c:v>1.553123</c:v>
                </c:pt>
                <c:pt idx="13">
                  <c:v>1.569753</c:v>
                </c:pt>
                <c:pt idx="14">
                  <c:v>1.586384</c:v>
                </c:pt>
                <c:pt idx="15">
                  <c:v>1.603015</c:v>
                </c:pt>
                <c:pt idx="16">
                  <c:v>1.619646</c:v>
                </c:pt>
                <c:pt idx="17">
                  <c:v>1.636277</c:v>
                </c:pt>
                <c:pt idx="18">
                  <c:v>1.652907</c:v>
                </c:pt>
                <c:pt idx="19">
                  <c:v>1.669538</c:v>
                </c:pt>
                <c:pt idx="20">
                  <c:v>1.686169</c:v>
                </c:pt>
                <c:pt idx="21">
                  <c:v>1.7028</c:v>
                </c:pt>
                <c:pt idx="22">
                  <c:v>1.71943</c:v>
                </c:pt>
                <c:pt idx="23">
                  <c:v>1.736061</c:v>
                </c:pt>
                <c:pt idx="24">
                  <c:v>1.752692</c:v>
                </c:pt>
                <c:pt idx="25">
                  <c:v>1.769323</c:v>
                </c:pt>
                <c:pt idx="26">
                  <c:v>1.785954</c:v>
                </c:pt>
                <c:pt idx="27">
                  <c:v>1.802584</c:v>
                </c:pt>
                <c:pt idx="28">
                  <c:v>1.819215</c:v>
                </c:pt>
                <c:pt idx="29">
                  <c:v>1.835846</c:v>
                </c:pt>
                <c:pt idx="30">
                  <c:v>1.852477</c:v>
                </c:pt>
                <c:pt idx="31">
                  <c:v>1.869107</c:v>
                </c:pt>
                <c:pt idx="32">
                  <c:v>1.885738</c:v>
                </c:pt>
                <c:pt idx="33">
                  <c:v>1.902369</c:v>
                </c:pt>
                <c:pt idx="34">
                  <c:v>1.919</c:v>
                </c:pt>
                <c:pt idx="35">
                  <c:v>1.93563</c:v>
                </c:pt>
                <c:pt idx="36">
                  <c:v>1.952261</c:v>
                </c:pt>
                <c:pt idx="37">
                  <c:v>1.968892</c:v>
                </c:pt>
                <c:pt idx="38">
                  <c:v>1.985523</c:v>
                </c:pt>
                <c:pt idx="39">
                  <c:v>2.002154</c:v>
                </c:pt>
                <c:pt idx="40">
                  <c:v>2.018784</c:v>
                </c:pt>
                <c:pt idx="41">
                  <c:v>2.035415</c:v>
                </c:pt>
                <c:pt idx="42">
                  <c:v>2.052046</c:v>
                </c:pt>
                <c:pt idx="43">
                  <c:v>2.068677</c:v>
                </c:pt>
                <c:pt idx="44">
                  <c:v>2.085307</c:v>
                </c:pt>
                <c:pt idx="45">
                  <c:v>2.101938</c:v>
                </c:pt>
                <c:pt idx="46">
                  <c:v>2.118569</c:v>
                </c:pt>
                <c:pt idx="47">
                  <c:v>2.1352</c:v>
                </c:pt>
                <c:pt idx="48">
                  <c:v>2.151831</c:v>
                </c:pt>
                <c:pt idx="49">
                  <c:v>2.168461</c:v>
                </c:pt>
                <c:pt idx="50">
                  <c:v>2.185092</c:v>
                </c:pt>
                <c:pt idx="51">
                  <c:v>2.201723</c:v>
                </c:pt>
                <c:pt idx="52">
                  <c:v>2.218354</c:v>
                </c:pt>
                <c:pt idx="53">
                  <c:v>2.234984</c:v>
                </c:pt>
                <c:pt idx="54">
                  <c:v>2.251615</c:v>
                </c:pt>
                <c:pt idx="55">
                  <c:v>2.268246</c:v>
                </c:pt>
                <c:pt idx="56">
                  <c:v>2.284877</c:v>
                </c:pt>
                <c:pt idx="57">
                  <c:v>2.301507</c:v>
                </c:pt>
                <c:pt idx="58">
                  <c:v>2.318138</c:v>
                </c:pt>
                <c:pt idx="59">
                  <c:v>2.334769</c:v>
                </c:pt>
                <c:pt idx="60">
                  <c:v>2.3514</c:v>
                </c:pt>
                <c:pt idx="61">
                  <c:v>2.368031</c:v>
                </c:pt>
                <c:pt idx="62">
                  <c:v>2.384661</c:v>
                </c:pt>
                <c:pt idx="63">
                  <c:v>2.401292</c:v>
                </c:pt>
                <c:pt idx="64">
                  <c:v>2.417923</c:v>
                </c:pt>
                <c:pt idx="65">
                  <c:v>2.434554</c:v>
                </c:pt>
                <c:pt idx="66">
                  <c:v>2.451184</c:v>
                </c:pt>
                <c:pt idx="67">
                  <c:v>2.467815</c:v>
                </c:pt>
                <c:pt idx="68">
                  <c:v>2.484446</c:v>
                </c:pt>
                <c:pt idx="69">
                  <c:v>2.501077</c:v>
                </c:pt>
                <c:pt idx="70">
                  <c:v>2.517708</c:v>
                </c:pt>
                <c:pt idx="71">
                  <c:v>2.534338</c:v>
                </c:pt>
                <c:pt idx="72">
                  <c:v>2.550969</c:v>
                </c:pt>
                <c:pt idx="73">
                  <c:v>2.5676</c:v>
                </c:pt>
                <c:pt idx="74">
                  <c:v>2.584231</c:v>
                </c:pt>
                <c:pt idx="75">
                  <c:v>2.600861</c:v>
                </c:pt>
                <c:pt idx="76">
                  <c:v>2.617492</c:v>
                </c:pt>
                <c:pt idx="77">
                  <c:v>2.634123</c:v>
                </c:pt>
                <c:pt idx="78">
                  <c:v>2.650754</c:v>
                </c:pt>
                <c:pt idx="79">
                  <c:v>2.667385</c:v>
                </c:pt>
                <c:pt idx="80">
                  <c:v>2.684015</c:v>
                </c:pt>
                <c:pt idx="81">
                  <c:v>2.700646</c:v>
                </c:pt>
                <c:pt idx="82">
                  <c:v>2.717277</c:v>
                </c:pt>
                <c:pt idx="83">
                  <c:v>2.733908</c:v>
                </c:pt>
                <c:pt idx="84">
                  <c:v>2.750538</c:v>
                </c:pt>
                <c:pt idx="85">
                  <c:v>2.767169</c:v>
                </c:pt>
                <c:pt idx="86">
                  <c:v>2.7838</c:v>
                </c:pt>
                <c:pt idx="87">
                  <c:v>2.800431</c:v>
                </c:pt>
                <c:pt idx="88">
                  <c:v>2.817061</c:v>
                </c:pt>
                <c:pt idx="89">
                  <c:v>2.833692</c:v>
                </c:pt>
                <c:pt idx="90">
                  <c:v>2.850323</c:v>
                </c:pt>
                <c:pt idx="91">
                  <c:v>2.866954</c:v>
                </c:pt>
                <c:pt idx="92">
                  <c:v>2.883585</c:v>
                </c:pt>
                <c:pt idx="93">
                  <c:v>2.900215</c:v>
                </c:pt>
                <c:pt idx="94">
                  <c:v>2.916846</c:v>
                </c:pt>
                <c:pt idx="95">
                  <c:v>2.933477</c:v>
                </c:pt>
                <c:pt idx="96">
                  <c:v>2.950108</c:v>
                </c:pt>
                <c:pt idx="97">
                  <c:v>2.966738</c:v>
                </c:pt>
                <c:pt idx="98">
                  <c:v>2.983369</c:v>
                </c:pt>
                <c:pt idx="99">
                  <c:v>3</c:v>
                </c:pt>
              </c:numCache>
            </c:numRef>
          </c:xVal>
          <c:yVal>
            <c:numRef>
              <c:f>'Chart Data'!$D$2:$D$101</c:f>
              <c:numCache>
                <c:formatCode>General</c:formatCode>
                <c:ptCount val="100"/>
                <c:pt idx="0">
                  <c:v>8</c:v>
                </c:pt>
                <c:pt idx="1">
                  <c:v>7.297336</c:v>
                </c:pt>
                <c:pt idx="2">
                  <c:v>6.68334</c:v>
                </c:pt>
                <c:pt idx="3">
                  <c:v>6.143697</c:v>
                </c:pt>
                <c:pt idx="4">
                  <c:v>5.66687</c:v>
                </c:pt>
                <c:pt idx="5">
                  <c:v>5.243475</c:v>
                </c:pt>
                <c:pt idx="6">
                  <c:v>4.865816</c:v>
                </c:pt>
                <c:pt idx="7">
                  <c:v>4.527536</c:v>
                </c:pt>
                <c:pt idx="8">
                  <c:v>4.223345</c:v>
                </c:pt>
                <c:pt idx="9">
                  <c:v>3.948811</c:v>
                </c:pt>
                <c:pt idx="10">
                  <c:v>3.700201</c:v>
                </c:pt>
                <c:pt idx="11">
                  <c:v>3.474351</c:v>
                </c:pt>
                <c:pt idx="12">
                  <c:v>3.268565</c:v>
                </c:pt>
                <c:pt idx="13">
                  <c:v>3.080534</c:v>
                </c:pt>
                <c:pt idx="14">
                  <c:v>2.908275</c:v>
                </c:pt>
                <c:pt idx="15">
                  <c:v>2.75007</c:v>
                </c:pt>
                <c:pt idx="16">
                  <c:v>2.604432</c:v>
                </c:pt>
                <c:pt idx="17">
                  <c:v>2.470064</c:v>
                </c:pt>
                <c:pt idx="18">
                  <c:v>2.345832</c:v>
                </c:pt>
                <c:pt idx="19">
                  <c:v>2.230742</c:v>
                </c:pt>
                <c:pt idx="20">
                  <c:v>2.123919</c:v>
                </c:pt>
                <c:pt idx="21">
                  <c:v>2.024589</c:v>
                </c:pt>
                <c:pt idx="22">
                  <c:v>1.932068</c:v>
                </c:pt>
                <c:pt idx="23">
                  <c:v>1.845747</c:v>
                </c:pt>
                <c:pt idx="24">
                  <c:v>1.765084</c:v>
                </c:pt>
                <c:pt idx="25">
                  <c:v>1.689596</c:v>
                </c:pt>
                <c:pt idx="26">
                  <c:v>1.618849</c:v>
                </c:pt>
                <c:pt idx="27">
                  <c:v>1.552454</c:v>
                </c:pt>
                <c:pt idx="28">
                  <c:v>1.490061</c:v>
                </c:pt>
                <c:pt idx="29">
                  <c:v>1.431356</c:v>
                </c:pt>
                <c:pt idx="30">
                  <c:v>1.376053</c:v>
                </c:pt>
                <c:pt idx="31">
                  <c:v>1.323894</c:v>
                </c:pt>
                <c:pt idx="32">
                  <c:v>1.274645</c:v>
                </c:pt>
                <c:pt idx="33">
                  <c:v>1.228094</c:v>
                </c:pt>
                <c:pt idx="34">
                  <c:v>1.184048</c:v>
                </c:pt>
                <c:pt idx="35">
                  <c:v>1.142329</c:v>
                </c:pt>
                <c:pt idx="36">
                  <c:v>1.102777</c:v>
                </c:pt>
                <c:pt idx="37">
                  <c:v>1.065244</c:v>
                </c:pt>
                <c:pt idx="38">
                  <c:v>1.029596</c:v>
                </c:pt>
                <c:pt idx="39">
                  <c:v>0.995707</c:v>
                </c:pt>
                <c:pt idx="40">
                  <c:v>0.963464</c:v>
                </c:pt>
                <c:pt idx="41">
                  <c:v>0.932762</c:v>
                </c:pt>
                <c:pt idx="42">
                  <c:v>0.903505</c:v>
                </c:pt>
                <c:pt idx="43">
                  <c:v>0.875603</c:v>
                </c:pt>
                <c:pt idx="44">
                  <c:v>0.848974</c:v>
                </c:pt>
                <c:pt idx="45">
                  <c:v>0.823542</c:v>
                </c:pt>
                <c:pt idx="46">
                  <c:v>0.799235</c:v>
                </c:pt>
                <c:pt idx="47">
                  <c:v>0.775989</c:v>
                </c:pt>
                <c:pt idx="48">
                  <c:v>0.753742</c:v>
                </c:pt>
                <c:pt idx="49">
                  <c:v>0.732439</c:v>
                </c:pt>
                <c:pt idx="50">
                  <c:v>0.712026</c:v>
                </c:pt>
                <c:pt idx="51">
                  <c:v>0.692455</c:v>
                </c:pt>
                <c:pt idx="52">
                  <c:v>0.673679</c:v>
                </c:pt>
                <c:pt idx="53">
                  <c:v>0.655658</c:v>
                </c:pt>
                <c:pt idx="54">
                  <c:v>0.638349</c:v>
                </c:pt>
                <c:pt idx="55">
                  <c:v>0.621717</c:v>
                </c:pt>
                <c:pt idx="56">
                  <c:v>0.605727</c:v>
                </c:pt>
                <c:pt idx="57">
                  <c:v>0.590346</c:v>
                </c:pt>
                <c:pt idx="58">
                  <c:v>0.575543</c:v>
                </c:pt>
                <c:pt idx="59">
                  <c:v>0.561291</c:v>
                </c:pt>
                <c:pt idx="60">
                  <c:v>0.547561</c:v>
                </c:pt>
                <c:pt idx="61">
                  <c:v>0.534329</c:v>
                </c:pt>
                <c:pt idx="62">
                  <c:v>0.52157</c:v>
                </c:pt>
                <c:pt idx="63">
                  <c:v>0.509264</c:v>
                </c:pt>
                <c:pt idx="64">
                  <c:v>0.497387</c:v>
                </c:pt>
                <c:pt idx="65">
                  <c:v>0.485922</c:v>
                </c:pt>
                <c:pt idx="66">
                  <c:v>0.474848</c:v>
                </c:pt>
                <c:pt idx="67">
                  <c:v>0.464149</c:v>
                </c:pt>
                <c:pt idx="68">
                  <c:v>0.453807</c:v>
                </c:pt>
                <c:pt idx="69">
                  <c:v>0.443807</c:v>
                </c:pt>
                <c:pt idx="70">
                  <c:v>0.434134</c:v>
                </c:pt>
                <c:pt idx="71">
                  <c:v>0.424774</c:v>
                </c:pt>
                <c:pt idx="72">
                  <c:v>0.415713</c:v>
                </c:pt>
                <c:pt idx="73">
                  <c:v>0.406939</c:v>
                </c:pt>
                <c:pt idx="74">
                  <c:v>0.39844</c:v>
                </c:pt>
                <c:pt idx="75">
                  <c:v>0.390205</c:v>
                </c:pt>
                <c:pt idx="76">
                  <c:v>0.382222</c:v>
                </c:pt>
                <c:pt idx="77">
                  <c:v>0.374482</c:v>
                </c:pt>
                <c:pt idx="78">
                  <c:v>0.366974</c:v>
                </c:pt>
                <c:pt idx="79">
                  <c:v>0.35969</c:v>
                </c:pt>
                <c:pt idx="80">
                  <c:v>0.352621</c:v>
                </c:pt>
                <c:pt idx="81">
                  <c:v>0.345758</c:v>
                </c:pt>
                <c:pt idx="82">
                  <c:v>0.339093</c:v>
                </c:pt>
                <c:pt idx="83">
                  <c:v>0.33262</c:v>
                </c:pt>
                <c:pt idx="84">
                  <c:v>0.32633</c:v>
                </c:pt>
                <c:pt idx="85">
                  <c:v>0.320217</c:v>
                </c:pt>
                <c:pt idx="86">
                  <c:v>0.314273</c:v>
                </c:pt>
                <c:pt idx="87">
                  <c:v>0.308494</c:v>
                </c:pt>
                <c:pt idx="88">
                  <c:v>0.302873</c:v>
                </c:pt>
                <c:pt idx="89">
                  <c:v>0.297404</c:v>
                </c:pt>
                <c:pt idx="90">
                  <c:v>0.292082</c:v>
                </c:pt>
                <c:pt idx="91">
                  <c:v>0.286902</c:v>
                </c:pt>
                <c:pt idx="92">
                  <c:v>0.281858</c:v>
                </c:pt>
                <c:pt idx="93">
                  <c:v>0.276946</c:v>
                </c:pt>
                <c:pt idx="94">
                  <c:v>0.272161</c:v>
                </c:pt>
                <c:pt idx="95">
                  <c:v>0.267499</c:v>
                </c:pt>
                <c:pt idx="96">
                  <c:v>0.262956</c:v>
                </c:pt>
                <c:pt idx="97">
                  <c:v>0.258528</c:v>
                </c:pt>
                <c:pt idx="98">
                  <c:v>0.25421</c:v>
                </c:pt>
                <c:pt idx="99">
                  <c:v>0.25</c:v>
                </c:pt>
              </c:numCache>
            </c:numRef>
          </c:yVal>
          <c:smooth val="0"/>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8"/>
          <c:min val="0"/>
        </c:scaling>
        <c:delete val="0"/>
        <c:axPos val="l"/>
        <c:majorGridlines>
          <c:spPr>
            <a:ln xmlns:a="http://schemas.openxmlformats.org/drawingml/2006/main" w="9525">
              <a:solidFill>
                <a:srgbClr val="D9DFD8"/>
              </a:solidFill>
            </a:ln>
          </c:spPr>
        </c:majorGridlines>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f(x)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50112"/>
        <c:crossesAt val="0"/>
        <c:majorUnit val="2"/>
      </c:valAx>
      <c:valAx>
        <c:axId val="48650112"/>
        <c:scaling>
          <c:orientation val="minMax"/>
          <c:max val="3"/>
          <c:min val="-1"/>
        </c:scaling>
        <c:delete val="0"/>
        <c:axPos val="b"/>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72768"/>
        <c:crossesAt val="-1"/>
        <c:majorUnit val="1"/>
      </c:valAx>
      <c:spPr>
        <a:solidFill xmlns:a="http://schemas.openxmlformats.org/drawingml/2006/main">
          <a:srgbClr val="FAF6E8"/>
        </a:solidFill>
        <a:ln xmlns:a="http://schemas.openxmlformats.org/drawingml/2006/main" w="0">
          <a:noFill/>
        </a:ln>
      </c:spPr>
    </c:plotArea>
    <c:plotVisOnly val="1"/>
  </c:chart>
  <c:spPr>
    <a:solidFill xmlns:a="http://schemas.openxmlformats.org/drawingml/2006/main">
      <a:srgbClr val="FAF6E8"/>
    </a:solidFill>
    <a:ln xmlns:a="http://schemas.openxmlformats.org/drawingml/2006/main" w="0">
      <a:noFill/>
    </a:ln>
  </c:spPr>
  <c:externalData r:id="rIdChartSnapshot1">
    <c:autoUpdate val="0"/>
  </c:externalData>
</c:chartSpace>
</file>

<file path=ppt/slides/charts/chart10.xml><?xml version="1.0" encoding="utf-8"?>
<c:chartSpace xmlns:c="http://schemas.openxmlformats.org/drawingml/2006/chart" xmlns:r="http://schemas.openxmlformats.org/officeDocument/2006/relationships">
  <c:lang val="en-US"/>
  <c:chart>
    <c:plotArea>
      <c:scatterChart>
        <c:scatterStyle val="lineMarker"/>
        <c:varyColors val="0"/>
        <c:ser>
          <c:idx val="0"/>
          <c:order val="0"/>
          <c:tx>
            <c:v>Left branch</c:v>
          </c:tx>
          <c:spPr>
            <a:ln xmlns:a="http://schemas.openxmlformats.org/drawingml/2006/main" w="28575">
              <a:solidFill>
                <a:srgbClr val="087F83"/>
              </a:solidFill>
              <a:prstDash val="solid"/>
            </a:ln>
          </c:spPr>
          <c:marker>
            <c:symbol val="none"/>
            <c:size val="8"/>
            <c:spPr>
              <a:solidFill xmlns:a="http://schemas.openxmlformats.org/drawingml/2006/main">
                <a:srgbClr val="087F83"/>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Data'!$A$2:$A$101</c:f>
              <c:numCache>
                <c:formatCode>General</c:formatCode>
                <c:ptCount val="100"/>
                <c:pt idx="0">
                  <c:v>-1</c:v>
                </c:pt>
                <c:pt idx="1">
                  <c:v>-0.981481</c:v>
                </c:pt>
                <c:pt idx="2">
                  <c:v>-0.962963</c:v>
                </c:pt>
                <c:pt idx="3">
                  <c:v>-0.944444</c:v>
                </c:pt>
                <c:pt idx="4">
                  <c:v>-0.925926</c:v>
                </c:pt>
                <c:pt idx="5">
                  <c:v>-0.907407</c:v>
                </c:pt>
                <c:pt idx="6">
                  <c:v>-0.888889</c:v>
                </c:pt>
                <c:pt idx="7">
                  <c:v>-0.87037</c:v>
                </c:pt>
                <c:pt idx="8">
                  <c:v>-0.851852</c:v>
                </c:pt>
                <c:pt idx="9">
                  <c:v>-0.833333</c:v>
                </c:pt>
                <c:pt idx="10">
                  <c:v>-0.814815</c:v>
                </c:pt>
                <c:pt idx="11">
                  <c:v>-0.796296</c:v>
                </c:pt>
                <c:pt idx="12">
                  <c:v>-0.777778</c:v>
                </c:pt>
                <c:pt idx="13">
                  <c:v>-0.759259</c:v>
                </c:pt>
                <c:pt idx="14">
                  <c:v>-0.740741</c:v>
                </c:pt>
                <c:pt idx="15">
                  <c:v>-0.722222</c:v>
                </c:pt>
                <c:pt idx="16">
                  <c:v>-0.703704</c:v>
                </c:pt>
                <c:pt idx="17">
                  <c:v>-0.685185</c:v>
                </c:pt>
                <c:pt idx="18">
                  <c:v>-0.666667</c:v>
                </c:pt>
                <c:pt idx="19">
                  <c:v>-0.648148</c:v>
                </c:pt>
                <c:pt idx="20">
                  <c:v>-0.62963</c:v>
                </c:pt>
                <c:pt idx="21">
                  <c:v>-0.611111</c:v>
                </c:pt>
                <c:pt idx="22">
                  <c:v>-0.592593</c:v>
                </c:pt>
                <c:pt idx="23">
                  <c:v>-0.574074</c:v>
                </c:pt>
                <c:pt idx="24">
                  <c:v>-0.555556</c:v>
                </c:pt>
                <c:pt idx="25">
                  <c:v>-0.537037</c:v>
                </c:pt>
                <c:pt idx="26">
                  <c:v>-0.518519</c:v>
                </c:pt>
                <c:pt idx="27">
                  <c:v>-0.5</c:v>
                </c:pt>
                <c:pt idx="28">
                  <c:v>-0.481481</c:v>
                </c:pt>
                <c:pt idx="29">
                  <c:v>-0.462963</c:v>
                </c:pt>
                <c:pt idx="30">
                  <c:v>-0.444444</c:v>
                </c:pt>
                <c:pt idx="31">
                  <c:v>-0.425926</c:v>
                </c:pt>
                <c:pt idx="32">
                  <c:v>-0.407407</c:v>
                </c:pt>
                <c:pt idx="33">
                  <c:v>-0.388889</c:v>
                </c:pt>
                <c:pt idx="34">
                  <c:v>-0.37037</c:v>
                </c:pt>
                <c:pt idx="35">
                  <c:v>-0.351852</c:v>
                </c:pt>
                <c:pt idx="36">
                  <c:v>-0.333333</c:v>
                </c:pt>
                <c:pt idx="37">
                  <c:v>-0.314815</c:v>
                </c:pt>
                <c:pt idx="38">
                  <c:v>-0.296296</c:v>
                </c:pt>
                <c:pt idx="39">
                  <c:v>-0.277778</c:v>
                </c:pt>
                <c:pt idx="40">
                  <c:v>-0.259259</c:v>
                </c:pt>
                <c:pt idx="41">
                  <c:v>-0.240741</c:v>
                </c:pt>
                <c:pt idx="42">
                  <c:v>-0.222222</c:v>
                </c:pt>
                <c:pt idx="43">
                  <c:v>-0.203704</c:v>
                </c:pt>
                <c:pt idx="44">
                  <c:v>-0.185185</c:v>
                </c:pt>
                <c:pt idx="45">
                  <c:v>-0.166667</c:v>
                </c:pt>
                <c:pt idx="46">
                  <c:v>-0.148148</c:v>
                </c:pt>
                <c:pt idx="47">
                  <c:v>-0.12963</c:v>
                </c:pt>
                <c:pt idx="48">
                  <c:v>-0.111111</c:v>
                </c:pt>
                <c:pt idx="49">
                  <c:v>-0.092593</c:v>
                </c:pt>
                <c:pt idx="50">
                  <c:v>-0.074074</c:v>
                </c:pt>
                <c:pt idx="51">
                  <c:v>-0.055556</c:v>
                </c:pt>
                <c:pt idx="52">
                  <c:v>-0.037037</c:v>
                </c:pt>
                <c:pt idx="53">
                  <c:v>-0.018519</c:v>
                </c:pt>
                <c:pt idx="54">
                  <c:v>0</c:v>
                </c:pt>
                <c:pt idx="55">
                  <c:v>0.018519</c:v>
                </c:pt>
                <c:pt idx="56">
                  <c:v>0.037037</c:v>
                </c:pt>
                <c:pt idx="57">
                  <c:v>0.055556</c:v>
                </c:pt>
                <c:pt idx="58">
                  <c:v>0.074074</c:v>
                </c:pt>
                <c:pt idx="59">
                  <c:v>0.092593</c:v>
                </c:pt>
                <c:pt idx="60">
                  <c:v>0.111111</c:v>
                </c:pt>
                <c:pt idx="61">
                  <c:v>0.12963</c:v>
                </c:pt>
                <c:pt idx="62">
                  <c:v>0.148148</c:v>
                </c:pt>
                <c:pt idx="63">
                  <c:v>0.166667</c:v>
                </c:pt>
                <c:pt idx="64">
                  <c:v>0.185185</c:v>
                </c:pt>
                <c:pt idx="65">
                  <c:v>0.203704</c:v>
                </c:pt>
                <c:pt idx="66">
                  <c:v>0.222222</c:v>
                </c:pt>
                <c:pt idx="67">
                  <c:v>0.240741</c:v>
                </c:pt>
                <c:pt idx="68">
                  <c:v>0.259259</c:v>
                </c:pt>
                <c:pt idx="69">
                  <c:v>0.277778</c:v>
                </c:pt>
                <c:pt idx="70">
                  <c:v>0.296296</c:v>
                </c:pt>
                <c:pt idx="71">
                  <c:v>0.314815</c:v>
                </c:pt>
                <c:pt idx="72">
                  <c:v>0.333333</c:v>
                </c:pt>
                <c:pt idx="73">
                  <c:v>0.351852</c:v>
                </c:pt>
                <c:pt idx="74">
                  <c:v>0.37037</c:v>
                </c:pt>
                <c:pt idx="75">
                  <c:v>0.388889</c:v>
                </c:pt>
                <c:pt idx="76">
                  <c:v>0.407407</c:v>
                </c:pt>
                <c:pt idx="77">
                  <c:v>0.425926</c:v>
                </c:pt>
                <c:pt idx="78">
                  <c:v>0.444444</c:v>
                </c:pt>
                <c:pt idx="79">
                  <c:v>0.462963</c:v>
                </c:pt>
                <c:pt idx="80">
                  <c:v>0.481481</c:v>
                </c:pt>
                <c:pt idx="81">
                  <c:v>0.5</c:v>
                </c:pt>
                <c:pt idx="82">
                  <c:v>0.518519</c:v>
                </c:pt>
                <c:pt idx="83">
                  <c:v>0.537037</c:v>
                </c:pt>
                <c:pt idx="84">
                  <c:v>0.555556</c:v>
                </c:pt>
                <c:pt idx="85">
                  <c:v>0.574074</c:v>
                </c:pt>
                <c:pt idx="86">
                  <c:v>0.592593</c:v>
                </c:pt>
                <c:pt idx="87">
                  <c:v>0.611111</c:v>
                </c:pt>
                <c:pt idx="88">
                  <c:v>0.62963</c:v>
                </c:pt>
                <c:pt idx="89">
                  <c:v>0.648148</c:v>
                </c:pt>
                <c:pt idx="90">
                  <c:v>0.666667</c:v>
                </c:pt>
                <c:pt idx="91">
                  <c:v>0.685185</c:v>
                </c:pt>
                <c:pt idx="92">
                  <c:v>0.703704</c:v>
                </c:pt>
                <c:pt idx="93">
                  <c:v>0.722222</c:v>
                </c:pt>
                <c:pt idx="94">
                  <c:v>0.740741</c:v>
                </c:pt>
                <c:pt idx="95">
                  <c:v>0.759259</c:v>
                </c:pt>
                <c:pt idx="96">
                  <c:v>0.777778</c:v>
                </c:pt>
                <c:pt idx="97">
                  <c:v>0.796296</c:v>
                </c:pt>
                <c:pt idx="98">
                  <c:v>0.814815</c:v>
                </c:pt>
                <c:pt idx="99">
                  <c:v>0.833333</c:v>
                </c:pt>
              </c:numCache>
            </c:numRef>
          </c:xVal>
          <c:yVal>
            <c:numRef>
              <c:f>'Chart Data'!$B$2:$B$101</c:f>
              <c:numCache>
                <c:formatCode>General</c:formatCode>
                <c:ptCount val="100"/>
                <c:pt idx="0">
                  <c:v>-0.5</c:v>
                </c:pt>
                <c:pt idx="1">
                  <c:v>-0.504673</c:v>
                </c:pt>
                <c:pt idx="2">
                  <c:v>-0.509434</c:v>
                </c:pt>
                <c:pt idx="3">
                  <c:v>-0.514286</c:v>
                </c:pt>
                <c:pt idx="4">
                  <c:v>-0.519231</c:v>
                </c:pt>
                <c:pt idx="5">
                  <c:v>-0.524272</c:v>
                </c:pt>
                <c:pt idx="6">
                  <c:v>-0.529412</c:v>
                </c:pt>
                <c:pt idx="7">
                  <c:v>-0.534653</c:v>
                </c:pt>
                <c:pt idx="8">
                  <c:v>-0.54</c:v>
                </c:pt>
                <c:pt idx="9">
                  <c:v>-0.545455</c:v>
                </c:pt>
                <c:pt idx="10">
                  <c:v>-0.55102</c:v>
                </c:pt>
                <c:pt idx="11">
                  <c:v>-0.556701</c:v>
                </c:pt>
                <c:pt idx="12">
                  <c:v>-0.5625</c:v>
                </c:pt>
                <c:pt idx="13">
                  <c:v>-0.568421</c:v>
                </c:pt>
                <c:pt idx="14">
                  <c:v>-0.574468</c:v>
                </c:pt>
                <c:pt idx="15">
                  <c:v>-0.580645</c:v>
                </c:pt>
                <c:pt idx="16">
                  <c:v>-0.586957</c:v>
                </c:pt>
                <c:pt idx="17">
                  <c:v>-0.593407</c:v>
                </c:pt>
                <c:pt idx="18">
                  <c:v>-0.6</c:v>
                </c:pt>
                <c:pt idx="19">
                  <c:v>-0.606742</c:v>
                </c:pt>
                <c:pt idx="20">
                  <c:v>-0.613636</c:v>
                </c:pt>
                <c:pt idx="21">
                  <c:v>-0.62069</c:v>
                </c:pt>
                <c:pt idx="22">
                  <c:v>-0.627907</c:v>
                </c:pt>
                <c:pt idx="23">
                  <c:v>-0.635294</c:v>
                </c:pt>
                <c:pt idx="24">
                  <c:v>-0.642857</c:v>
                </c:pt>
                <c:pt idx="25">
                  <c:v>-0.650602</c:v>
                </c:pt>
                <c:pt idx="26">
                  <c:v>-0.658537</c:v>
                </c:pt>
                <c:pt idx="27">
                  <c:v>-0.666667</c:v>
                </c:pt>
                <c:pt idx="28">
                  <c:v>-0.675</c:v>
                </c:pt>
                <c:pt idx="29">
                  <c:v>-0.683544</c:v>
                </c:pt>
                <c:pt idx="30">
                  <c:v>-0.692308</c:v>
                </c:pt>
                <c:pt idx="31">
                  <c:v>-0.701299</c:v>
                </c:pt>
                <c:pt idx="32">
                  <c:v>-0.710526</c:v>
                </c:pt>
                <c:pt idx="33">
                  <c:v>-0.72</c:v>
                </c:pt>
                <c:pt idx="34">
                  <c:v>-0.72973</c:v>
                </c:pt>
                <c:pt idx="35">
                  <c:v>-0.739726</c:v>
                </c:pt>
                <c:pt idx="36">
                  <c:v>-0.75</c:v>
                </c:pt>
                <c:pt idx="37">
                  <c:v>-0.760563</c:v>
                </c:pt>
                <c:pt idx="38">
                  <c:v>-0.771429</c:v>
                </c:pt>
                <c:pt idx="39">
                  <c:v>-0.782609</c:v>
                </c:pt>
                <c:pt idx="40">
                  <c:v>-0.794118</c:v>
                </c:pt>
                <c:pt idx="41">
                  <c:v>-0.80597</c:v>
                </c:pt>
                <c:pt idx="42">
                  <c:v>-0.818182</c:v>
                </c:pt>
                <c:pt idx="43">
                  <c:v>-0.830769</c:v>
                </c:pt>
                <c:pt idx="44">
                  <c:v>-0.84375</c:v>
                </c:pt>
                <c:pt idx="45">
                  <c:v>-0.857143</c:v>
                </c:pt>
                <c:pt idx="46">
                  <c:v>-0.870968</c:v>
                </c:pt>
                <c:pt idx="47">
                  <c:v>-0.885246</c:v>
                </c:pt>
                <c:pt idx="48">
                  <c:v>-0.9</c:v>
                </c:pt>
                <c:pt idx="49">
                  <c:v>-0.915254</c:v>
                </c:pt>
                <c:pt idx="50">
                  <c:v>-0.931034</c:v>
                </c:pt>
                <c:pt idx="51">
                  <c:v>-0.947368</c:v>
                </c:pt>
                <c:pt idx="52">
                  <c:v>-0.964286</c:v>
                </c:pt>
                <c:pt idx="53">
                  <c:v>-0.981818</c:v>
                </c:pt>
                <c:pt idx="54">
                  <c:v>-1</c:v>
                </c:pt>
                <c:pt idx="55">
                  <c:v>-1.018868</c:v>
                </c:pt>
                <c:pt idx="56">
                  <c:v>-1.038462</c:v>
                </c:pt>
                <c:pt idx="57">
                  <c:v>-1.058824</c:v>
                </c:pt>
                <c:pt idx="58">
                  <c:v>-1.08</c:v>
                </c:pt>
                <c:pt idx="59">
                  <c:v>-1.102041</c:v>
                </c:pt>
                <c:pt idx="60">
                  <c:v>-1.125</c:v>
                </c:pt>
                <c:pt idx="61">
                  <c:v>-1.148936</c:v>
                </c:pt>
                <c:pt idx="62">
                  <c:v>-1.173913</c:v>
                </c:pt>
                <c:pt idx="63">
                  <c:v>-1.2</c:v>
                </c:pt>
                <c:pt idx="64">
                  <c:v>-1.227273</c:v>
                </c:pt>
                <c:pt idx="65">
                  <c:v>-1.255814</c:v>
                </c:pt>
                <c:pt idx="66">
                  <c:v>-1.285714</c:v>
                </c:pt>
                <c:pt idx="67">
                  <c:v>-1.317073</c:v>
                </c:pt>
                <c:pt idx="68">
                  <c:v>-1.35</c:v>
                </c:pt>
                <c:pt idx="69">
                  <c:v>-1.384615</c:v>
                </c:pt>
                <c:pt idx="70">
                  <c:v>-1.421053</c:v>
                </c:pt>
                <c:pt idx="71">
                  <c:v>-1.459459</c:v>
                </c:pt>
                <c:pt idx="72">
                  <c:v>-1.5</c:v>
                </c:pt>
                <c:pt idx="73">
                  <c:v>-1.542857</c:v>
                </c:pt>
                <c:pt idx="74">
                  <c:v>-1.588235</c:v>
                </c:pt>
                <c:pt idx="75">
                  <c:v>-1.636364</c:v>
                </c:pt>
                <c:pt idx="76">
                  <c:v>-1.6875</c:v>
                </c:pt>
                <c:pt idx="77">
                  <c:v>-1.741935</c:v>
                </c:pt>
                <c:pt idx="78">
                  <c:v>-1.8</c:v>
                </c:pt>
                <c:pt idx="79">
                  <c:v>-1.862069</c:v>
                </c:pt>
                <c:pt idx="80">
                  <c:v>-1.928571</c:v>
                </c:pt>
                <c:pt idx="81">
                  <c:v>-2</c:v>
                </c:pt>
                <c:pt idx="82">
                  <c:v>-2.076923</c:v>
                </c:pt>
                <c:pt idx="83">
                  <c:v>-2.16</c:v>
                </c:pt>
                <c:pt idx="84">
                  <c:v>-2.25</c:v>
                </c:pt>
                <c:pt idx="85">
                  <c:v>-2.347826</c:v>
                </c:pt>
                <c:pt idx="86">
                  <c:v>-2.454545</c:v>
                </c:pt>
                <c:pt idx="87">
                  <c:v>-2.571429</c:v>
                </c:pt>
                <c:pt idx="88">
                  <c:v>-2.7</c:v>
                </c:pt>
                <c:pt idx="89">
                  <c:v>-2.842105</c:v>
                </c:pt>
                <c:pt idx="90">
                  <c:v>-3</c:v>
                </c:pt>
                <c:pt idx="91">
                  <c:v>-3.176471</c:v>
                </c:pt>
                <c:pt idx="92">
                  <c:v>-3.375</c:v>
                </c:pt>
                <c:pt idx="93">
                  <c:v>-3.6</c:v>
                </c:pt>
                <c:pt idx="94">
                  <c:v>-3.857143</c:v>
                </c:pt>
                <c:pt idx="95">
                  <c:v>-4.153846</c:v>
                </c:pt>
                <c:pt idx="96">
                  <c:v>-4.5</c:v>
                </c:pt>
                <c:pt idx="97">
                  <c:v>-4.909091</c:v>
                </c:pt>
                <c:pt idx="98">
                  <c:v>-5.4</c:v>
                </c:pt>
                <c:pt idx="99">
                  <c:v>-6</c:v>
                </c:pt>
              </c:numCache>
            </c:numRef>
          </c:yVal>
          <c:smooth val="0"/>
        </c:ser>
        <c:ser>
          <c:idx val="1"/>
          <c:order val="1"/>
          <c:tx>
            <c:v>Right branch</c:v>
          </c:tx>
          <c:spPr>
            <a:ln xmlns:a="http://schemas.openxmlformats.org/drawingml/2006/main" w="28575">
              <a:solidFill>
                <a:srgbClr val="087F83"/>
              </a:solidFill>
              <a:prstDash val="solid"/>
            </a:ln>
          </c:spPr>
          <c:marker>
            <c:symbol val="none"/>
            <c:size val="8"/>
            <c:spPr>
              <a:solidFill xmlns:a="http://schemas.openxmlformats.org/drawingml/2006/main">
                <a:srgbClr val="087F83"/>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Data'!$C$2:$C$101</c:f>
              <c:numCache>
                <c:formatCode>General</c:formatCode>
                <c:ptCount val="100"/>
                <c:pt idx="0">
                  <c:v>1.166667</c:v>
                </c:pt>
                <c:pt idx="1">
                  <c:v>1.185185</c:v>
                </c:pt>
                <c:pt idx="2">
                  <c:v>1.203704</c:v>
                </c:pt>
                <c:pt idx="3">
                  <c:v>1.222222</c:v>
                </c:pt>
                <c:pt idx="4">
                  <c:v>1.240741</c:v>
                </c:pt>
                <c:pt idx="5">
                  <c:v>1.259259</c:v>
                </c:pt>
                <c:pt idx="6">
                  <c:v>1.277778</c:v>
                </c:pt>
                <c:pt idx="7">
                  <c:v>1.296296</c:v>
                </c:pt>
                <c:pt idx="8">
                  <c:v>1.314815</c:v>
                </c:pt>
                <c:pt idx="9">
                  <c:v>1.333333</c:v>
                </c:pt>
                <c:pt idx="10">
                  <c:v>1.351852</c:v>
                </c:pt>
                <c:pt idx="11">
                  <c:v>1.37037</c:v>
                </c:pt>
                <c:pt idx="12">
                  <c:v>1.388889</c:v>
                </c:pt>
                <c:pt idx="13">
                  <c:v>1.407407</c:v>
                </c:pt>
                <c:pt idx="14">
                  <c:v>1.425926</c:v>
                </c:pt>
                <c:pt idx="15">
                  <c:v>1.444444</c:v>
                </c:pt>
                <c:pt idx="16">
                  <c:v>1.462963</c:v>
                </c:pt>
                <c:pt idx="17">
                  <c:v>1.481481</c:v>
                </c:pt>
                <c:pt idx="18">
                  <c:v>1.5</c:v>
                </c:pt>
                <c:pt idx="19">
                  <c:v>1.518519</c:v>
                </c:pt>
                <c:pt idx="20">
                  <c:v>1.537037</c:v>
                </c:pt>
                <c:pt idx="21">
                  <c:v>1.555556</c:v>
                </c:pt>
                <c:pt idx="22">
                  <c:v>1.574074</c:v>
                </c:pt>
                <c:pt idx="23">
                  <c:v>1.592593</c:v>
                </c:pt>
                <c:pt idx="24">
                  <c:v>1.611111</c:v>
                </c:pt>
                <c:pt idx="25">
                  <c:v>1.62963</c:v>
                </c:pt>
                <c:pt idx="26">
                  <c:v>1.648148</c:v>
                </c:pt>
                <c:pt idx="27">
                  <c:v>1.666667</c:v>
                </c:pt>
                <c:pt idx="28">
                  <c:v>1.685185</c:v>
                </c:pt>
                <c:pt idx="29">
                  <c:v>1.703704</c:v>
                </c:pt>
                <c:pt idx="30">
                  <c:v>1.722222</c:v>
                </c:pt>
                <c:pt idx="31">
                  <c:v>1.740741</c:v>
                </c:pt>
                <c:pt idx="32">
                  <c:v>1.759259</c:v>
                </c:pt>
                <c:pt idx="33">
                  <c:v>1.777778</c:v>
                </c:pt>
                <c:pt idx="34">
                  <c:v>1.796296</c:v>
                </c:pt>
                <c:pt idx="35">
                  <c:v>1.814815</c:v>
                </c:pt>
                <c:pt idx="36">
                  <c:v>1.833333</c:v>
                </c:pt>
                <c:pt idx="37">
                  <c:v>1.851852</c:v>
                </c:pt>
                <c:pt idx="38">
                  <c:v>1.87037</c:v>
                </c:pt>
                <c:pt idx="39">
                  <c:v>1.888889</c:v>
                </c:pt>
                <c:pt idx="40">
                  <c:v>1.907407</c:v>
                </c:pt>
                <c:pt idx="41">
                  <c:v>1.925926</c:v>
                </c:pt>
                <c:pt idx="42">
                  <c:v>1.944444</c:v>
                </c:pt>
                <c:pt idx="43">
                  <c:v>1.962963</c:v>
                </c:pt>
                <c:pt idx="44">
                  <c:v>1.981481</c:v>
                </c:pt>
                <c:pt idx="45">
                  <c:v>2</c:v>
                </c:pt>
                <c:pt idx="46">
                  <c:v>2.018519</c:v>
                </c:pt>
                <c:pt idx="47">
                  <c:v>2.037037</c:v>
                </c:pt>
                <c:pt idx="48">
                  <c:v>2.055556</c:v>
                </c:pt>
                <c:pt idx="49">
                  <c:v>2.074074</c:v>
                </c:pt>
                <c:pt idx="50">
                  <c:v>2.092593</c:v>
                </c:pt>
                <c:pt idx="51">
                  <c:v>2.111111</c:v>
                </c:pt>
                <c:pt idx="52">
                  <c:v>2.12963</c:v>
                </c:pt>
                <c:pt idx="53">
                  <c:v>2.148148</c:v>
                </c:pt>
                <c:pt idx="54">
                  <c:v>2.166667</c:v>
                </c:pt>
                <c:pt idx="55">
                  <c:v>2.185185</c:v>
                </c:pt>
                <c:pt idx="56">
                  <c:v>2.203704</c:v>
                </c:pt>
                <c:pt idx="57">
                  <c:v>2.222222</c:v>
                </c:pt>
                <c:pt idx="58">
                  <c:v>2.240741</c:v>
                </c:pt>
                <c:pt idx="59">
                  <c:v>2.259259</c:v>
                </c:pt>
                <c:pt idx="60">
                  <c:v>2.277778</c:v>
                </c:pt>
                <c:pt idx="61">
                  <c:v>2.296296</c:v>
                </c:pt>
                <c:pt idx="62">
                  <c:v>2.314815</c:v>
                </c:pt>
                <c:pt idx="63">
                  <c:v>2.333333</c:v>
                </c:pt>
                <c:pt idx="64">
                  <c:v>2.351852</c:v>
                </c:pt>
                <c:pt idx="65">
                  <c:v>2.37037</c:v>
                </c:pt>
                <c:pt idx="66">
                  <c:v>2.388889</c:v>
                </c:pt>
                <c:pt idx="67">
                  <c:v>2.407407</c:v>
                </c:pt>
                <c:pt idx="68">
                  <c:v>2.425926</c:v>
                </c:pt>
                <c:pt idx="69">
                  <c:v>2.444444</c:v>
                </c:pt>
                <c:pt idx="70">
                  <c:v>2.462963</c:v>
                </c:pt>
                <c:pt idx="71">
                  <c:v>2.481481</c:v>
                </c:pt>
                <c:pt idx="72">
                  <c:v>2.5</c:v>
                </c:pt>
                <c:pt idx="73">
                  <c:v>2.518519</c:v>
                </c:pt>
                <c:pt idx="74">
                  <c:v>2.537037</c:v>
                </c:pt>
                <c:pt idx="75">
                  <c:v>2.555556</c:v>
                </c:pt>
                <c:pt idx="76">
                  <c:v>2.574074</c:v>
                </c:pt>
                <c:pt idx="77">
                  <c:v>2.592593</c:v>
                </c:pt>
                <c:pt idx="78">
                  <c:v>2.611111</c:v>
                </c:pt>
                <c:pt idx="79">
                  <c:v>2.62963</c:v>
                </c:pt>
                <c:pt idx="80">
                  <c:v>2.648148</c:v>
                </c:pt>
                <c:pt idx="81">
                  <c:v>2.666667</c:v>
                </c:pt>
                <c:pt idx="82">
                  <c:v>2.685185</c:v>
                </c:pt>
                <c:pt idx="83">
                  <c:v>2.703704</c:v>
                </c:pt>
                <c:pt idx="84">
                  <c:v>2.722222</c:v>
                </c:pt>
                <c:pt idx="85">
                  <c:v>2.740741</c:v>
                </c:pt>
                <c:pt idx="86">
                  <c:v>2.759259</c:v>
                </c:pt>
                <c:pt idx="87">
                  <c:v>2.777778</c:v>
                </c:pt>
                <c:pt idx="88">
                  <c:v>2.796296</c:v>
                </c:pt>
                <c:pt idx="89">
                  <c:v>2.814815</c:v>
                </c:pt>
                <c:pt idx="90">
                  <c:v>2.833333</c:v>
                </c:pt>
                <c:pt idx="91">
                  <c:v>2.851852</c:v>
                </c:pt>
                <c:pt idx="92">
                  <c:v>2.87037</c:v>
                </c:pt>
                <c:pt idx="93">
                  <c:v>2.888889</c:v>
                </c:pt>
                <c:pt idx="94">
                  <c:v>2.907407</c:v>
                </c:pt>
                <c:pt idx="95">
                  <c:v>2.925926</c:v>
                </c:pt>
                <c:pt idx="96">
                  <c:v>2.944444</c:v>
                </c:pt>
                <c:pt idx="97">
                  <c:v>2.962963</c:v>
                </c:pt>
                <c:pt idx="98">
                  <c:v>2.981481</c:v>
                </c:pt>
                <c:pt idx="99">
                  <c:v>3</c:v>
                </c:pt>
              </c:numCache>
            </c:numRef>
          </c:xVal>
          <c:yVal>
            <c:numRef>
              <c:f>'Chart Data'!$D$2:$D$101</c:f>
              <c:numCache>
                <c:formatCode>General</c:formatCode>
                <c:ptCount val="100"/>
                <c:pt idx="0">
                  <c:v>6</c:v>
                </c:pt>
                <c:pt idx="1">
                  <c:v>5.4</c:v>
                </c:pt>
                <c:pt idx="2">
                  <c:v>4.909091</c:v>
                </c:pt>
                <c:pt idx="3">
                  <c:v>4.5</c:v>
                </c:pt>
                <c:pt idx="4">
                  <c:v>4.153846</c:v>
                </c:pt>
                <c:pt idx="5">
                  <c:v>3.857143</c:v>
                </c:pt>
                <c:pt idx="6">
                  <c:v>3.6</c:v>
                </c:pt>
                <c:pt idx="7">
                  <c:v>3.375</c:v>
                </c:pt>
                <c:pt idx="8">
                  <c:v>3.176471</c:v>
                </c:pt>
                <c:pt idx="9">
                  <c:v>3</c:v>
                </c:pt>
                <c:pt idx="10">
                  <c:v>2.842105</c:v>
                </c:pt>
                <c:pt idx="11">
                  <c:v>2.7</c:v>
                </c:pt>
                <c:pt idx="12">
                  <c:v>2.571429</c:v>
                </c:pt>
                <c:pt idx="13">
                  <c:v>2.454545</c:v>
                </c:pt>
                <c:pt idx="14">
                  <c:v>2.347826</c:v>
                </c:pt>
                <c:pt idx="15">
                  <c:v>2.25</c:v>
                </c:pt>
                <c:pt idx="16">
                  <c:v>2.16</c:v>
                </c:pt>
                <c:pt idx="17">
                  <c:v>2.076923</c:v>
                </c:pt>
                <c:pt idx="18">
                  <c:v>2</c:v>
                </c:pt>
                <c:pt idx="19">
                  <c:v>1.928571</c:v>
                </c:pt>
                <c:pt idx="20">
                  <c:v>1.862069</c:v>
                </c:pt>
                <c:pt idx="21">
                  <c:v>1.8</c:v>
                </c:pt>
                <c:pt idx="22">
                  <c:v>1.741935</c:v>
                </c:pt>
                <c:pt idx="23">
                  <c:v>1.6875</c:v>
                </c:pt>
                <c:pt idx="24">
                  <c:v>1.636364</c:v>
                </c:pt>
                <c:pt idx="25">
                  <c:v>1.588235</c:v>
                </c:pt>
                <c:pt idx="26">
                  <c:v>1.542857</c:v>
                </c:pt>
                <c:pt idx="27">
                  <c:v>1.5</c:v>
                </c:pt>
                <c:pt idx="28">
                  <c:v>1.459459</c:v>
                </c:pt>
                <c:pt idx="29">
                  <c:v>1.421053</c:v>
                </c:pt>
                <c:pt idx="30">
                  <c:v>1.384615</c:v>
                </c:pt>
                <c:pt idx="31">
                  <c:v>1.35</c:v>
                </c:pt>
                <c:pt idx="32">
                  <c:v>1.317073</c:v>
                </c:pt>
                <c:pt idx="33">
                  <c:v>1.285714</c:v>
                </c:pt>
                <c:pt idx="34">
                  <c:v>1.255814</c:v>
                </c:pt>
                <c:pt idx="35">
                  <c:v>1.227273</c:v>
                </c:pt>
                <c:pt idx="36">
                  <c:v>1.2</c:v>
                </c:pt>
                <c:pt idx="37">
                  <c:v>1.173913</c:v>
                </c:pt>
                <c:pt idx="38">
                  <c:v>1.148936</c:v>
                </c:pt>
                <c:pt idx="39">
                  <c:v>1.125</c:v>
                </c:pt>
                <c:pt idx="40">
                  <c:v>1.102041</c:v>
                </c:pt>
                <c:pt idx="41">
                  <c:v>1.08</c:v>
                </c:pt>
                <c:pt idx="42">
                  <c:v>1.058824</c:v>
                </c:pt>
                <c:pt idx="43">
                  <c:v>1.038462</c:v>
                </c:pt>
                <c:pt idx="44">
                  <c:v>1.018868</c:v>
                </c:pt>
                <c:pt idx="45">
                  <c:v>1</c:v>
                </c:pt>
                <c:pt idx="46">
                  <c:v>0.981818</c:v>
                </c:pt>
                <c:pt idx="47">
                  <c:v>0.964286</c:v>
                </c:pt>
                <c:pt idx="48">
                  <c:v>0.947368</c:v>
                </c:pt>
                <c:pt idx="49">
                  <c:v>0.931034</c:v>
                </c:pt>
                <c:pt idx="50">
                  <c:v>0.915254</c:v>
                </c:pt>
                <c:pt idx="51">
                  <c:v>0.9</c:v>
                </c:pt>
                <c:pt idx="52">
                  <c:v>0.885246</c:v>
                </c:pt>
                <c:pt idx="53">
                  <c:v>0.870968</c:v>
                </c:pt>
                <c:pt idx="54">
                  <c:v>0.857143</c:v>
                </c:pt>
                <c:pt idx="55">
                  <c:v>0.84375</c:v>
                </c:pt>
                <c:pt idx="56">
                  <c:v>0.830769</c:v>
                </c:pt>
                <c:pt idx="57">
                  <c:v>0.818182</c:v>
                </c:pt>
                <c:pt idx="58">
                  <c:v>0.80597</c:v>
                </c:pt>
                <c:pt idx="59">
                  <c:v>0.794118</c:v>
                </c:pt>
                <c:pt idx="60">
                  <c:v>0.782609</c:v>
                </c:pt>
                <c:pt idx="61">
                  <c:v>0.771429</c:v>
                </c:pt>
                <c:pt idx="62">
                  <c:v>0.760563</c:v>
                </c:pt>
                <c:pt idx="63">
                  <c:v>0.75</c:v>
                </c:pt>
                <c:pt idx="64">
                  <c:v>0.739726</c:v>
                </c:pt>
                <c:pt idx="65">
                  <c:v>0.72973</c:v>
                </c:pt>
                <c:pt idx="66">
                  <c:v>0.72</c:v>
                </c:pt>
                <c:pt idx="67">
                  <c:v>0.710526</c:v>
                </c:pt>
                <c:pt idx="68">
                  <c:v>0.701299</c:v>
                </c:pt>
                <c:pt idx="69">
                  <c:v>0.692308</c:v>
                </c:pt>
                <c:pt idx="70">
                  <c:v>0.683544</c:v>
                </c:pt>
                <c:pt idx="71">
                  <c:v>0.675</c:v>
                </c:pt>
                <c:pt idx="72">
                  <c:v>0.666667</c:v>
                </c:pt>
                <c:pt idx="73">
                  <c:v>0.658537</c:v>
                </c:pt>
                <c:pt idx="74">
                  <c:v>0.650602</c:v>
                </c:pt>
                <c:pt idx="75">
                  <c:v>0.642857</c:v>
                </c:pt>
                <c:pt idx="76">
                  <c:v>0.635294</c:v>
                </c:pt>
                <c:pt idx="77">
                  <c:v>0.627907</c:v>
                </c:pt>
                <c:pt idx="78">
                  <c:v>0.62069</c:v>
                </c:pt>
                <c:pt idx="79">
                  <c:v>0.613636</c:v>
                </c:pt>
                <c:pt idx="80">
                  <c:v>0.606742</c:v>
                </c:pt>
                <c:pt idx="81">
                  <c:v>0.6</c:v>
                </c:pt>
                <c:pt idx="82">
                  <c:v>0.593407</c:v>
                </c:pt>
                <c:pt idx="83">
                  <c:v>0.586957</c:v>
                </c:pt>
                <c:pt idx="84">
                  <c:v>0.580645</c:v>
                </c:pt>
                <c:pt idx="85">
                  <c:v>0.574468</c:v>
                </c:pt>
                <c:pt idx="86">
                  <c:v>0.568421</c:v>
                </c:pt>
                <c:pt idx="87">
                  <c:v>0.5625</c:v>
                </c:pt>
                <c:pt idx="88">
                  <c:v>0.556701</c:v>
                </c:pt>
                <c:pt idx="89">
                  <c:v>0.55102</c:v>
                </c:pt>
                <c:pt idx="90">
                  <c:v>0.545455</c:v>
                </c:pt>
                <c:pt idx="91">
                  <c:v>0.54</c:v>
                </c:pt>
                <c:pt idx="92">
                  <c:v>0.534653</c:v>
                </c:pt>
                <c:pt idx="93">
                  <c:v>0.529412</c:v>
                </c:pt>
                <c:pt idx="94">
                  <c:v>0.524272</c:v>
                </c:pt>
                <c:pt idx="95">
                  <c:v>0.519231</c:v>
                </c:pt>
                <c:pt idx="96">
                  <c:v>0.514286</c:v>
                </c:pt>
                <c:pt idx="97">
                  <c:v>0.509434</c:v>
                </c:pt>
                <c:pt idx="98">
                  <c:v>0.504673</c:v>
                </c:pt>
                <c:pt idx="99">
                  <c:v>0.5</c:v>
                </c:pt>
              </c:numCache>
            </c:numRef>
          </c:yVal>
          <c:smooth val="0"/>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6"/>
          <c:min val="-6"/>
        </c:scaling>
        <c:delete val="0"/>
        <c:axPos val="l"/>
        <c:majorGridlines>
          <c:spPr>
            <a:ln xmlns:a="http://schemas.openxmlformats.org/drawingml/2006/main" w="9525">
              <a:solidFill>
                <a:srgbClr val="D9DFD8"/>
              </a:solidFill>
            </a:ln>
          </c:spPr>
        </c:majorGridlines>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g(x)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50112"/>
        <c:crossesAt val="-6"/>
        <c:majorUnit val="3"/>
      </c:valAx>
      <c:valAx>
        <c:axId val="48650112"/>
        <c:scaling>
          <c:orientation val="minMax"/>
          <c:max val="3"/>
          <c:min val="-1"/>
        </c:scaling>
        <c:delete val="0"/>
        <c:axPos val="b"/>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72768"/>
        <c:crossesAt val="-1"/>
        <c:majorUnit val="1"/>
      </c:valAx>
      <c:spPr>
        <a:solidFill xmlns:a="http://schemas.openxmlformats.org/drawingml/2006/main">
          <a:srgbClr val="FAF6E8"/>
        </a:solidFill>
        <a:ln xmlns:a="http://schemas.openxmlformats.org/drawingml/2006/main" w="0">
          <a:noFill/>
        </a:ln>
      </c:spPr>
    </c:plotArea>
    <c:plotVisOnly val="1"/>
  </c:chart>
  <c:spPr>
    <a:solidFill xmlns:a="http://schemas.openxmlformats.org/drawingml/2006/main">
      <a:srgbClr val="FAF6E8"/>
    </a:solidFill>
    <a:ln xmlns:a="http://schemas.openxmlformats.org/drawingml/2006/main" w="0">
      <a:noFill/>
    </a:ln>
  </c:spPr>
  <c:externalData r:id="rIdChartSnapshot1">
    <c:autoUpdate val="0"/>
  </c:externalData>
</c:chartSpace>
</file>

<file path=ppt/slides/charts/chart11.xml><?xml version="1.0" encoding="utf-8"?>
<c:chartSpace xmlns:c="http://schemas.openxmlformats.org/drawingml/2006/chart" xmlns:r="http://schemas.openxmlformats.org/officeDocument/2006/relationships">
  <c:lang val="en-US"/>
  <c:chart>
    <c:plotArea>
      <c:scatterChart>
        <c:scatterStyle val="lineMarker"/>
        <c:varyColors val="0"/>
        <c:ser>
          <c:idx val="0"/>
          <c:order val="0"/>
          <c:tx>
            <c:v>Left oscillation</c:v>
          </c:tx>
          <c:spPr>
            <a:ln xmlns:a="http://schemas.openxmlformats.org/drawingml/2006/main" w="17145">
              <a:solidFill>
                <a:srgbClr val="087F83"/>
              </a:solidFill>
              <a:prstDash val="solid"/>
            </a:ln>
          </c:spPr>
          <c:marker>
            <c:symbol val="none"/>
            <c:size val="8"/>
            <c:spPr>
              <a:solidFill xmlns:a="http://schemas.openxmlformats.org/drawingml/2006/main">
                <a:srgbClr val="087F83"/>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Data'!$A$2:$A$1582</c:f>
              <c:numCache>
                <c:formatCode>General</c:formatCode>
                <c:ptCount val="1581"/>
                <c:pt idx="0">
                  <c:v>-1</c:v>
                </c:pt>
                <c:pt idx="1">
                  <c:v>-0.952381</c:v>
                </c:pt>
                <c:pt idx="2">
                  <c:v>-0.909091</c:v>
                </c:pt>
                <c:pt idx="3">
                  <c:v>-0.869565</c:v>
                </c:pt>
                <c:pt idx="4">
                  <c:v>-0.833333</c:v>
                </c:pt>
                <c:pt idx="5">
                  <c:v>-0.8</c:v>
                </c:pt>
                <c:pt idx="6">
                  <c:v>-0.769231</c:v>
                </c:pt>
                <c:pt idx="7">
                  <c:v>-0.740741</c:v>
                </c:pt>
                <c:pt idx="8">
                  <c:v>-0.714286</c:v>
                </c:pt>
                <c:pt idx="9">
                  <c:v>-0.689655</c:v>
                </c:pt>
                <c:pt idx="10">
                  <c:v>-0.666667</c:v>
                </c:pt>
                <c:pt idx="11">
                  <c:v>-0.645161</c:v>
                </c:pt>
                <c:pt idx="12">
                  <c:v>-0.625</c:v>
                </c:pt>
                <c:pt idx="13">
                  <c:v>-0.606061</c:v>
                </c:pt>
                <c:pt idx="14">
                  <c:v>-0.588235</c:v>
                </c:pt>
                <c:pt idx="15">
                  <c:v>-0.571429</c:v>
                </c:pt>
                <c:pt idx="16">
                  <c:v>-0.555556</c:v>
                </c:pt>
                <c:pt idx="17">
                  <c:v>-0.540541</c:v>
                </c:pt>
                <c:pt idx="18">
                  <c:v>-0.526316</c:v>
                </c:pt>
                <c:pt idx="19">
                  <c:v>-0.512821</c:v>
                </c:pt>
                <c:pt idx="20">
                  <c:v>-0.5</c:v>
                </c:pt>
                <c:pt idx="21">
                  <c:v>-0.487805</c:v>
                </c:pt>
                <c:pt idx="22">
                  <c:v>-0.47619</c:v>
                </c:pt>
                <c:pt idx="23">
                  <c:v>-0.465116</c:v>
                </c:pt>
                <c:pt idx="24">
                  <c:v>-0.454545</c:v>
                </c:pt>
                <c:pt idx="25">
                  <c:v>-0.444444</c:v>
                </c:pt>
                <c:pt idx="26">
                  <c:v>-0.434783</c:v>
                </c:pt>
                <c:pt idx="27">
                  <c:v>-0.425532</c:v>
                </c:pt>
                <c:pt idx="28">
                  <c:v>-0.416667</c:v>
                </c:pt>
                <c:pt idx="29">
                  <c:v>-0.408163</c:v>
                </c:pt>
                <c:pt idx="30">
                  <c:v>-0.4</c:v>
                </c:pt>
                <c:pt idx="31">
                  <c:v>-0.392157</c:v>
                </c:pt>
                <c:pt idx="32">
                  <c:v>-0.384615</c:v>
                </c:pt>
                <c:pt idx="33">
                  <c:v>-0.377358</c:v>
                </c:pt>
                <c:pt idx="34">
                  <c:v>-0.37037</c:v>
                </c:pt>
                <c:pt idx="35">
                  <c:v>-0.363636</c:v>
                </c:pt>
                <c:pt idx="36">
                  <c:v>-0.357143</c:v>
                </c:pt>
                <c:pt idx="37">
                  <c:v>-0.350877</c:v>
                </c:pt>
                <c:pt idx="38">
                  <c:v>-0.344828</c:v>
                </c:pt>
                <c:pt idx="39">
                  <c:v>-0.338983</c:v>
                </c:pt>
                <c:pt idx="40">
                  <c:v>-0.333333</c:v>
                </c:pt>
                <c:pt idx="41">
                  <c:v>-0.327869</c:v>
                </c:pt>
                <c:pt idx="42">
                  <c:v>-0.322581</c:v>
                </c:pt>
                <c:pt idx="43">
                  <c:v>-0.31746</c:v>
                </c:pt>
                <c:pt idx="44">
                  <c:v>-0.3125</c:v>
                </c:pt>
                <c:pt idx="45">
                  <c:v>-0.307692</c:v>
                </c:pt>
                <c:pt idx="46">
                  <c:v>-0.30303</c:v>
                </c:pt>
                <c:pt idx="47">
                  <c:v>-0.298507</c:v>
                </c:pt>
                <c:pt idx="48">
                  <c:v>-0.294118</c:v>
                </c:pt>
                <c:pt idx="49">
                  <c:v>-0.289855</c:v>
                </c:pt>
                <c:pt idx="50">
                  <c:v>-0.285714</c:v>
                </c:pt>
                <c:pt idx="51">
                  <c:v>-0.28169</c:v>
                </c:pt>
                <c:pt idx="52">
                  <c:v>-0.277778</c:v>
                </c:pt>
                <c:pt idx="53">
                  <c:v>-0.273973</c:v>
                </c:pt>
                <c:pt idx="54">
                  <c:v>-0.27027</c:v>
                </c:pt>
                <c:pt idx="55">
                  <c:v>-0.266667</c:v>
                </c:pt>
                <c:pt idx="56">
                  <c:v>-0.263158</c:v>
                </c:pt>
                <c:pt idx="57">
                  <c:v>-0.25974</c:v>
                </c:pt>
                <c:pt idx="58">
                  <c:v>-0.25641</c:v>
                </c:pt>
                <c:pt idx="59">
                  <c:v>-0.253165</c:v>
                </c:pt>
                <c:pt idx="60">
                  <c:v>-0.25</c:v>
                </c:pt>
                <c:pt idx="61">
                  <c:v>-0.246914</c:v>
                </c:pt>
                <c:pt idx="62">
                  <c:v>-0.243902</c:v>
                </c:pt>
                <c:pt idx="63">
                  <c:v>-0.240964</c:v>
                </c:pt>
                <c:pt idx="64">
                  <c:v>-0.238095</c:v>
                </c:pt>
                <c:pt idx="65">
                  <c:v>-0.235294</c:v>
                </c:pt>
                <c:pt idx="66">
                  <c:v>-0.232558</c:v>
                </c:pt>
                <c:pt idx="67">
                  <c:v>-0.229885</c:v>
                </c:pt>
                <c:pt idx="68">
                  <c:v>-0.227273</c:v>
                </c:pt>
                <c:pt idx="69">
                  <c:v>-0.224719</c:v>
                </c:pt>
                <c:pt idx="70">
                  <c:v>-0.222222</c:v>
                </c:pt>
                <c:pt idx="71">
                  <c:v>-0.21978</c:v>
                </c:pt>
                <c:pt idx="72">
                  <c:v>-0.217391</c:v>
                </c:pt>
                <c:pt idx="73">
                  <c:v>-0.215054</c:v>
                </c:pt>
                <c:pt idx="74">
                  <c:v>-0.212766</c:v>
                </c:pt>
                <c:pt idx="75">
                  <c:v>-0.210526</c:v>
                </c:pt>
                <c:pt idx="76">
                  <c:v>-0.208333</c:v>
                </c:pt>
                <c:pt idx="77">
                  <c:v>-0.206186</c:v>
                </c:pt>
                <c:pt idx="78">
                  <c:v>-0.204082</c:v>
                </c:pt>
                <c:pt idx="79">
                  <c:v>-0.20202</c:v>
                </c:pt>
                <c:pt idx="80">
                  <c:v>-0.2</c:v>
                </c:pt>
                <c:pt idx="81">
                  <c:v>-0.19802</c:v>
                </c:pt>
                <c:pt idx="82">
                  <c:v>-0.196078</c:v>
                </c:pt>
                <c:pt idx="83">
                  <c:v>-0.194175</c:v>
                </c:pt>
                <c:pt idx="84">
                  <c:v>-0.192308</c:v>
                </c:pt>
                <c:pt idx="85">
                  <c:v>-0.190476</c:v>
                </c:pt>
                <c:pt idx="86">
                  <c:v>-0.188679</c:v>
                </c:pt>
                <c:pt idx="87">
                  <c:v>-0.186916</c:v>
                </c:pt>
                <c:pt idx="88">
                  <c:v>-0.185185</c:v>
                </c:pt>
                <c:pt idx="89">
                  <c:v>-0.183486</c:v>
                </c:pt>
                <c:pt idx="90">
                  <c:v>-0.181818</c:v>
                </c:pt>
                <c:pt idx="91">
                  <c:v>-0.18018</c:v>
                </c:pt>
                <c:pt idx="92">
                  <c:v>-0.178571</c:v>
                </c:pt>
                <c:pt idx="93">
                  <c:v>-0.176991</c:v>
                </c:pt>
                <c:pt idx="94">
                  <c:v>-0.175439</c:v>
                </c:pt>
                <c:pt idx="95">
                  <c:v>-0.173913</c:v>
                </c:pt>
                <c:pt idx="96">
                  <c:v>-0.172414</c:v>
                </c:pt>
                <c:pt idx="97">
                  <c:v>-0.17094</c:v>
                </c:pt>
                <c:pt idx="98">
                  <c:v>-0.169492</c:v>
                </c:pt>
                <c:pt idx="99">
                  <c:v>-0.168067</c:v>
                </c:pt>
                <c:pt idx="100">
                  <c:v>-0.166667</c:v>
                </c:pt>
                <c:pt idx="101">
                  <c:v>-0.165289</c:v>
                </c:pt>
                <c:pt idx="102">
                  <c:v>-0.163934</c:v>
                </c:pt>
                <c:pt idx="103">
                  <c:v>-0.162602</c:v>
                </c:pt>
                <c:pt idx="104">
                  <c:v>-0.16129</c:v>
                </c:pt>
                <c:pt idx="105">
                  <c:v>-0.16</c:v>
                </c:pt>
                <c:pt idx="106">
                  <c:v>-0.15873</c:v>
                </c:pt>
                <c:pt idx="107">
                  <c:v>-0.15748</c:v>
                </c:pt>
                <c:pt idx="108">
                  <c:v>-0.15625</c:v>
                </c:pt>
                <c:pt idx="109">
                  <c:v>-0.155039</c:v>
                </c:pt>
                <c:pt idx="110">
                  <c:v>-0.153846</c:v>
                </c:pt>
                <c:pt idx="111">
                  <c:v>-0.152672</c:v>
                </c:pt>
                <c:pt idx="112">
                  <c:v>-0.151515</c:v>
                </c:pt>
                <c:pt idx="113">
                  <c:v>-0.150376</c:v>
                </c:pt>
                <c:pt idx="114">
                  <c:v>-0.149254</c:v>
                </c:pt>
                <c:pt idx="115">
                  <c:v>-0.148148</c:v>
                </c:pt>
                <c:pt idx="116">
                  <c:v>-0.147059</c:v>
                </c:pt>
                <c:pt idx="117">
                  <c:v>-0.145985</c:v>
                </c:pt>
                <c:pt idx="118">
                  <c:v>-0.144928</c:v>
                </c:pt>
                <c:pt idx="119">
                  <c:v>-0.143885</c:v>
                </c:pt>
                <c:pt idx="120">
                  <c:v>-0.142857</c:v>
                </c:pt>
                <c:pt idx="121">
                  <c:v>-0.141844</c:v>
                </c:pt>
                <c:pt idx="122">
                  <c:v>-0.140845</c:v>
                </c:pt>
                <c:pt idx="123">
                  <c:v>-0.13986</c:v>
                </c:pt>
                <c:pt idx="124">
                  <c:v>-0.138889</c:v>
                </c:pt>
                <c:pt idx="125">
                  <c:v>-0.137931</c:v>
                </c:pt>
                <c:pt idx="126">
                  <c:v>-0.136986</c:v>
                </c:pt>
                <c:pt idx="127">
                  <c:v>-0.136054</c:v>
                </c:pt>
                <c:pt idx="128">
                  <c:v>-0.135135</c:v>
                </c:pt>
                <c:pt idx="129">
                  <c:v>-0.134228</c:v>
                </c:pt>
                <c:pt idx="130">
                  <c:v>-0.133333</c:v>
                </c:pt>
                <c:pt idx="131">
                  <c:v>-0.13245</c:v>
                </c:pt>
                <c:pt idx="132">
                  <c:v>-0.131579</c:v>
                </c:pt>
                <c:pt idx="133">
                  <c:v>-0.130719</c:v>
                </c:pt>
                <c:pt idx="134">
                  <c:v>-0.12987</c:v>
                </c:pt>
                <c:pt idx="135">
                  <c:v>-0.129032</c:v>
                </c:pt>
                <c:pt idx="136">
                  <c:v>-0.128205</c:v>
                </c:pt>
                <c:pt idx="137">
                  <c:v>-0.127389</c:v>
                </c:pt>
                <c:pt idx="138">
                  <c:v>-0.126582</c:v>
                </c:pt>
                <c:pt idx="139">
                  <c:v>-0.125786</c:v>
                </c:pt>
                <c:pt idx="140">
                  <c:v>-0.125</c:v>
                </c:pt>
                <c:pt idx="141">
                  <c:v>-0.124224</c:v>
                </c:pt>
                <c:pt idx="142">
                  <c:v>-0.123457</c:v>
                </c:pt>
                <c:pt idx="143">
                  <c:v>-0.122699</c:v>
                </c:pt>
                <c:pt idx="144">
                  <c:v>-0.121951</c:v>
                </c:pt>
                <c:pt idx="145">
                  <c:v>-0.121212</c:v>
                </c:pt>
                <c:pt idx="146">
                  <c:v>-0.120482</c:v>
                </c:pt>
                <c:pt idx="147">
                  <c:v>-0.11976</c:v>
                </c:pt>
                <c:pt idx="148">
                  <c:v>-0.119048</c:v>
                </c:pt>
                <c:pt idx="149">
                  <c:v>-0.118343</c:v>
                </c:pt>
                <c:pt idx="150">
                  <c:v>-0.117647</c:v>
                </c:pt>
                <c:pt idx="151">
                  <c:v>-0.116959</c:v>
                </c:pt>
                <c:pt idx="152">
                  <c:v>-0.116279</c:v>
                </c:pt>
                <c:pt idx="153">
                  <c:v>-0.115607</c:v>
                </c:pt>
                <c:pt idx="154">
                  <c:v>-0.114943</c:v>
                </c:pt>
                <c:pt idx="155">
                  <c:v>-0.114286</c:v>
                </c:pt>
                <c:pt idx="156">
                  <c:v>-0.113636</c:v>
                </c:pt>
                <c:pt idx="157">
                  <c:v>-0.112994</c:v>
                </c:pt>
                <c:pt idx="158">
                  <c:v>-0.11236</c:v>
                </c:pt>
                <c:pt idx="159">
                  <c:v>-0.111732</c:v>
                </c:pt>
                <c:pt idx="160">
                  <c:v>-0.111111</c:v>
                </c:pt>
                <c:pt idx="161">
                  <c:v>-0.110497</c:v>
                </c:pt>
                <c:pt idx="162">
                  <c:v>-0.10989</c:v>
                </c:pt>
                <c:pt idx="163">
                  <c:v>-0.10929</c:v>
                </c:pt>
                <c:pt idx="164">
                  <c:v>-0.108696</c:v>
                </c:pt>
                <c:pt idx="165">
                  <c:v>-0.108108</c:v>
                </c:pt>
                <c:pt idx="166">
                  <c:v>-0.107527</c:v>
                </c:pt>
                <c:pt idx="167">
                  <c:v>-0.106952</c:v>
                </c:pt>
                <c:pt idx="168">
                  <c:v>-0.106383</c:v>
                </c:pt>
                <c:pt idx="169">
                  <c:v>-0.10582</c:v>
                </c:pt>
                <c:pt idx="170">
                  <c:v>-0.105263</c:v>
                </c:pt>
                <c:pt idx="171">
                  <c:v>-0.104712</c:v>
                </c:pt>
                <c:pt idx="172">
                  <c:v>-0.104167</c:v>
                </c:pt>
                <c:pt idx="173">
                  <c:v>-0.103627</c:v>
                </c:pt>
                <c:pt idx="174">
                  <c:v>-0.103093</c:v>
                </c:pt>
                <c:pt idx="175">
                  <c:v>-0.102564</c:v>
                </c:pt>
                <c:pt idx="176">
                  <c:v>-0.102041</c:v>
                </c:pt>
                <c:pt idx="177">
                  <c:v>-0.101523</c:v>
                </c:pt>
                <c:pt idx="178">
                  <c:v>-0.10101</c:v>
                </c:pt>
                <c:pt idx="179">
                  <c:v>-0.100503</c:v>
                </c:pt>
                <c:pt idx="180">
                  <c:v>-0.1</c:v>
                </c:pt>
                <c:pt idx="181">
                  <c:v>-0.099502</c:v>
                </c:pt>
                <c:pt idx="182">
                  <c:v>-0.09901</c:v>
                </c:pt>
                <c:pt idx="183">
                  <c:v>-0.098522</c:v>
                </c:pt>
                <c:pt idx="184">
                  <c:v>-0.098039</c:v>
                </c:pt>
                <c:pt idx="185">
                  <c:v>-0.097561</c:v>
                </c:pt>
                <c:pt idx="186">
                  <c:v>-0.097087</c:v>
                </c:pt>
                <c:pt idx="187">
                  <c:v>-0.096618</c:v>
                </c:pt>
                <c:pt idx="188">
                  <c:v>-0.096154</c:v>
                </c:pt>
                <c:pt idx="189">
                  <c:v>-0.095694</c:v>
                </c:pt>
                <c:pt idx="190">
                  <c:v>-0.095238</c:v>
                </c:pt>
                <c:pt idx="191">
                  <c:v>-0.094787</c:v>
                </c:pt>
                <c:pt idx="192">
                  <c:v>-0.09434</c:v>
                </c:pt>
                <c:pt idx="193">
                  <c:v>-0.093897</c:v>
                </c:pt>
                <c:pt idx="194">
                  <c:v>-0.093458</c:v>
                </c:pt>
                <c:pt idx="195">
                  <c:v>-0.093023</c:v>
                </c:pt>
                <c:pt idx="196">
                  <c:v>-0.092593</c:v>
                </c:pt>
                <c:pt idx="197">
                  <c:v>-0.092166</c:v>
                </c:pt>
                <c:pt idx="198">
                  <c:v>-0.091743</c:v>
                </c:pt>
                <c:pt idx="199">
                  <c:v>-0.091324</c:v>
                </c:pt>
                <c:pt idx="200">
                  <c:v>-0.090909</c:v>
                </c:pt>
                <c:pt idx="201">
                  <c:v>-0.090498</c:v>
                </c:pt>
                <c:pt idx="202">
                  <c:v>-0.09009</c:v>
                </c:pt>
                <c:pt idx="203">
                  <c:v>-0.089686</c:v>
                </c:pt>
                <c:pt idx="204">
                  <c:v>-0.089286</c:v>
                </c:pt>
                <c:pt idx="205">
                  <c:v>-0.088889</c:v>
                </c:pt>
                <c:pt idx="206">
                  <c:v>-0.088496</c:v>
                </c:pt>
                <c:pt idx="207">
                  <c:v>-0.088106</c:v>
                </c:pt>
                <c:pt idx="208">
                  <c:v>-0.087719</c:v>
                </c:pt>
                <c:pt idx="209">
                  <c:v>-0.087336</c:v>
                </c:pt>
                <c:pt idx="210">
                  <c:v>-0.086957</c:v>
                </c:pt>
                <c:pt idx="211">
                  <c:v>-0.08658</c:v>
                </c:pt>
                <c:pt idx="212">
                  <c:v>-0.086207</c:v>
                </c:pt>
                <c:pt idx="213">
                  <c:v>-0.085837</c:v>
                </c:pt>
                <c:pt idx="214">
                  <c:v>-0.08547</c:v>
                </c:pt>
                <c:pt idx="215">
                  <c:v>-0.085106</c:v>
                </c:pt>
                <c:pt idx="216">
                  <c:v>-0.084746</c:v>
                </c:pt>
                <c:pt idx="217">
                  <c:v>-0.084388</c:v>
                </c:pt>
                <c:pt idx="218">
                  <c:v>-0.084034</c:v>
                </c:pt>
                <c:pt idx="219">
                  <c:v>-0.083682</c:v>
                </c:pt>
                <c:pt idx="220">
                  <c:v>-0.083333</c:v>
                </c:pt>
                <c:pt idx="221">
                  <c:v>-0.082988</c:v>
                </c:pt>
                <c:pt idx="222">
                  <c:v>-0.082645</c:v>
                </c:pt>
                <c:pt idx="223">
                  <c:v>-0.082305</c:v>
                </c:pt>
                <c:pt idx="224">
                  <c:v>-0.081967</c:v>
                </c:pt>
                <c:pt idx="225">
                  <c:v>-0.081633</c:v>
                </c:pt>
                <c:pt idx="226">
                  <c:v>-0.081301</c:v>
                </c:pt>
                <c:pt idx="227">
                  <c:v>-0.080972</c:v>
                </c:pt>
                <c:pt idx="228">
                  <c:v>-0.080645</c:v>
                </c:pt>
                <c:pt idx="229">
                  <c:v>-0.080321</c:v>
                </c:pt>
                <c:pt idx="230">
                  <c:v>-0.08</c:v>
                </c:pt>
                <c:pt idx="231">
                  <c:v>-0.079681</c:v>
                </c:pt>
                <c:pt idx="232">
                  <c:v>-0.079365</c:v>
                </c:pt>
                <c:pt idx="233">
                  <c:v>-0.079051</c:v>
                </c:pt>
                <c:pt idx="234">
                  <c:v>-0.07874</c:v>
                </c:pt>
                <c:pt idx="235">
                  <c:v>-0.078431</c:v>
                </c:pt>
                <c:pt idx="236">
                  <c:v>-0.078125</c:v>
                </c:pt>
                <c:pt idx="237">
                  <c:v>-0.077821</c:v>
                </c:pt>
                <c:pt idx="238">
                  <c:v>-0.077519</c:v>
                </c:pt>
                <c:pt idx="239">
                  <c:v>-0.07722</c:v>
                </c:pt>
                <c:pt idx="240">
                  <c:v>-0.076923</c:v>
                </c:pt>
                <c:pt idx="241">
                  <c:v>-0.076628</c:v>
                </c:pt>
                <c:pt idx="242">
                  <c:v>-0.076336</c:v>
                </c:pt>
                <c:pt idx="243">
                  <c:v>-0.076046</c:v>
                </c:pt>
                <c:pt idx="244">
                  <c:v>-0.075758</c:v>
                </c:pt>
                <c:pt idx="245">
                  <c:v>-0.075472</c:v>
                </c:pt>
                <c:pt idx="246">
                  <c:v>-0.075188</c:v>
                </c:pt>
                <c:pt idx="247">
                  <c:v>-0.074906</c:v>
                </c:pt>
                <c:pt idx="248">
                  <c:v>-0.074627</c:v>
                </c:pt>
                <c:pt idx="249">
                  <c:v>-0.074349</c:v>
                </c:pt>
                <c:pt idx="250">
                  <c:v>-0.074074</c:v>
                </c:pt>
                <c:pt idx="251">
                  <c:v>-0.073801</c:v>
                </c:pt>
                <c:pt idx="252">
                  <c:v>-0.073529</c:v>
                </c:pt>
                <c:pt idx="253">
                  <c:v>-0.07326</c:v>
                </c:pt>
                <c:pt idx="254">
                  <c:v>-0.072993</c:v>
                </c:pt>
                <c:pt idx="255">
                  <c:v>-0.072727</c:v>
                </c:pt>
                <c:pt idx="256">
                  <c:v>-0.072464</c:v>
                </c:pt>
                <c:pt idx="257">
                  <c:v>-0.072202</c:v>
                </c:pt>
                <c:pt idx="258">
                  <c:v>-0.071942</c:v>
                </c:pt>
                <c:pt idx="259">
                  <c:v>-0.071685</c:v>
                </c:pt>
                <c:pt idx="260">
                  <c:v>-0.071429</c:v>
                </c:pt>
                <c:pt idx="261">
                  <c:v>-0.071174</c:v>
                </c:pt>
                <c:pt idx="262">
                  <c:v>-0.070922</c:v>
                </c:pt>
                <c:pt idx="263">
                  <c:v>-0.070671</c:v>
                </c:pt>
                <c:pt idx="264">
                  <c:v>-0.070423</c:v>
                </c:pt>
                <c:pt idx="265">
                  <c:v>-0.070175</c:v>
                </c:pt>
                <c:pt idx="266">
                  <c:v>-0.06993</c:v>
                </c:pt>
                <c:pt idx="267">
                  <c:v>-0.069686</c:v>
                </c:pt>
                <c:pt idx="268">
                  <c:v>-0.069444</c:v>
                </c:pt>
                <c:pt idx="269">
                  <c:v>-0.069204</c:v>
                </c:pt>
                <c:pt idx="270">
                  <c:v>-0.068966</c:v>
                </c:pt>
                <c:pt idx="271">
                  <c:v>-0.068729</c:v>
                </c:pt>
                <c:pt idx="272">
                  <c:v>-0.068493</c:v>
                </c:pt>
                <c:pt idx="273">
                  <c:v>-0.068259</c:v>
                </c:pt>
                <c:pt idx="274">
                  <c:v>-0.068027</c:v>
                </c:pt>
                <c:pt idx="275">
                  <c:v>-0.067797</c:v>
                </c:pt>
                <c:pt idx="276">
                  <c:v>-0.067568</c:v>
                </c:pt>
                <c:pt idx="277">
                  <c:v>-0.06734</c:v>
                </c:pt>
                <c:pt idx="278">
                  <c:v>-0.067114</c:v>
                </c:pt>
                <c:pt idx="279">
                  <c:v>-0.06689</c:v>
                </c:pt>
                <c:pt idx="280">
                  <c:v>-0.066667</c:v>
                </c:pt>
                <c:pt idx="281">
                  <c:v>-0.066445</c:v>
                </c:pt>
                <c:pt idx="282">
                  <c:v>-0.066225</c:v>
                </c:pt>
                <c:pt idx="283">
                  <c:v>-0.066007</c:v>
                </c:pt>
                <c:pt idx="284">
                  <c:v>-0.065789</c:v>
                </c:pt>
                <c:pt idx="285">
                  <c:v>-0.065574</c:v>
                </c:pt>
                <c:pt idx="286">
                  <c:v>-0.065359</c:v>
                </c:pt>
                <c:pt idx="287">
                  <c:v>-0.065147</c:v>
                </c:pt>
                <c:pt idx="288">
                  <c:v>-0.064935</c:v>
                </c:pt>
                <c:pt idx="289">
                  <c:v>-0.064725</c:v>
                </c:pt>
                <c:pt idx="290">
                  <c:v>-0.064516</c:v>
                </c:pt>
                <c:pt idx="291">
                  <c:v>-0.064309</c:v>
                </c:pt>
                <c:pt idx="292">
                  <c:v>-0.064103</c:v>
                </c:pt>
                <c:pt idx="293">
                  <c:v>-0.063898</c:v>
                </c:pt>
                <c:pt idx="294">
                  <c:v>-0.063694</c:v>
                </c:pt>
                <c:pt idx="295">
                  <c:v>-0.063492</c:v>
                </c:pt>
                <c:pt idx="296">
                  <c:v>-0.063291</c:v>
                </c:pt>
                <c:pt idx="297">
                  <c:v>-0.063091</c:v>
                </c:pt>
                <c:pt idx="298">
                  <c:v>-0.062893</c:v>
                </c:pt>
                <c:pt idx="299">
                  <c:v>-0.062696</c:v>
                </c:pt>
                <c:pt idx="300">
                  <c:v>-0.0625</c:v>
                </c:pt>
                <c:pt idx="301">
                  <c:v>-0.062305</c:v>
                </c:pt>
                <c:pt idx="302">
                  <c:v>-0.062112</c:v>
                </c:pt>
                <c:pt idx="303">
                  <c:v>-0.06192</c:v>
                </c:pt>
                <c:pt idx="304">
                  <c:v>-0.061728</c:v>
                </c:pt>
                <c:pt idx="305">
                  <c:v>-0.061538</c:v>
                </c:pt>
                <c:pt idx="306">
                  <c:v>-0.06135</c:v>
                </c:pt>
                <c:pt idx="307">
                  <c:v>-0.061162</c:v>
                </c:pt>
                <c:pt idx="308">
                  <c:v>-0.060976</c:v>
                </c:pt>
                <c:pt idx="309">
                  <c:v>-0.06079</c:v>
                </c:pt>
                <c:pt idx="310">
                  <c:v>-0.060606</c:v>
                </c:pt>
                <c:pt idx="311">
                  <c:v>-0.060423</c:v>
                </c:pt>
                <c:pt idx="312">
                  <c:v>-0.060241</c:v>
                </c:pt>
                <c:pt idx="313">
                  <c:v>-0.06006</c:v>
                </c:pt>
                <c:pt idx="314">
                  <c:v>-0.05988</c:v>
                </c:pt>
                <c:pt idx="315">
                  <c:v>-0.059701</c:v>
                </c:pt>
                <c:pt idx="316">
                  <c:v>-0.059524</c:v>
                </c:pt>
                <c:pt idx="317">
                  <c:v>-0.059347</c:v>
                </c:pt>
                <c:pt idx="318">
                  <c:v>-0.059172</c:v>
                </c:pt>
                <c:pt idx="319">
                  <c:v>-0.058997</c:v>
                </c:pt>
                <c:pt idx="320">
                  <c:v>-0.058824</c:v>
                </c:pt>
                <c:pt idx="321">
                  <c:v>-0.058651</c:v>
                </c:pt>
                <c:pt idx="322">
                  <c:v>-0.05848</c:v>
                </c:pt>
                <c:pt idx="323">
                  <c:v>-0.058309</c:v>
                </c:pt>
                <c:pt idx="324">
                  <c:v>-0.05814</c:v>
                </c:pt>
                <c:pt idx="325">
                  <c:v>-0.057971</c:v>
                </c:pt>
                <c:pt idx="326">
                  <c:v>-0.057803</c:v>
                </c:pt>
                <c:pt idx="327">
                  <c:v>-0.057637</c:v>
                </c:pt>
                <c:pt idx="328">
                  <c:v>-0.057471</c:v>
                </c:pt>
                <c:pt idx="329">
                  <c:v>-0.057307</c:v>
                </c:pt>
                <c:pt idx="330">
                  <c:v>-0.057143</c:v>
                </c:pt>
                <c:pt idx="331">
                  <c:v>-0.05698</c:v>
                </c:pt>
                <c:pt idx="332">
                  <c:v>-0.056818</c:v>
                </c:pt>
                <c:pt idx="333">
                  <c:v>-0.056657</c:v>
                </c:pt>
                <c:pt idx="334">
                  <c:v>-0.056497</c:v>
                </c:pt>
                <c:pt idx="335">
                  <c:v>-0.056338</c:v>
                </c:pt>
                <c:pt idx="336">
                  <c:v>-0.05618</c:v>
                </c:pt>
                <c:pt idx="337">
                  <c:v>-0.056022</c:v>
                </c:pt>
                <c:pt idx="338">
                  <c:v>-0.055866</c:v>
                </c:pt>
                <c:pt idx="339">
                  <c:v>-0.05571</c:v>
                </c:pt>
                <c:pt idx="340">
                  <c:v>-0.055556</c:v>
                </c:pt>
                <c:pt idx="341">
                  <c:v>-0.055402</c:v>
                </c:pt>
                <c:pt idx="342">
                  <c:v>-0.055249</c:v>
                </c:pt>
                <c:pt idx="343">
                  <c:v>-0.055096</c:v>
                </c:pt>
                <c:pt idx="344">
                  <c:v>-0.054945</c:v>
                </c:pt>
                <c:pt idx="345">
                  <c:v>-0.054795</c:v>
                </c:pt>
                <c:pt idx="346">
                  <c:v>-0.054645</c:v>
                </c:pt>
                <c:pt idx="347">
                  <c:v>-0.054496</c:v>
                </c:pt>
                <c:pt idx="348">
                  <c:v>-0.054348</c:v>
                </c:pt>
                <c:pt idx="349">
                  <c:v>-0.054201</c:v>
                </c:pt>
                <c:pt idx="350">
                  <c:v>-0.054054</c:v>
                </c:pt>
                <c:pt idx="351">
                  <c:v>-0.053908</c:v>
                </c:pt>
                <c:pt idx="352">
                  <c:v>-0.053763</c:v>
                </c:pt>
                <c:pt idx="353">
                  <c:v>-0.053619</c:v>
                </c:pt>
                <c:pt idx="354">
                  <c:v>-0.053476</c:v>
                </c:pt>
                <c:pt idx="355">
                  <c:v>-0.053333</c:v>
                </c:pt>
                <c:pt idx="356">
                  <c:v>-0.053191</c:v>
                </c:pt>
                <c:pt idx="357">
                  <c:v>-0.05305</c:v>
                </c:pt>
                <c:pt idx="358">
                  <c:v>-0.05291</c:v>
                </c:pt>
                <c:pt idx="359">
                  <c:v>-0.05277</c:v>
                </c:pt>
                <c:pt idx="360">
                  <c:v>-0.052632</c:v>
                </c:pt>
                <c:pt idx="361">
                  <c:v>-0.052493</c:v>
                </c:pt>
                <c:pt idx="362">
                  <c:v>-0.052356</c:v>
                </c:pt>
                <c:pt idx="363">
                  <c:v>-0.052219</c:v>
                </c:pt>
                <c:pt idx="364">
                  <c:v>-0.052083</c:v>
                </c:pt>
                <c:pt idx="365">
                  <c:v>-0.051948</c:v>
                </c:pt>
                <c:pt idx="366">
                  <c:v>-0.051813</c:v>
                </c:pt>
                <c:pt idx="367">
                  <c:v>-0.05168</c:v>
                </c:pt>
                <c:pt idx="368">
                  <c:v>-0.051546</c:v>
                </c:pt>
                <c:pt idx="369">
                  <c:v>-0.051414</c:v>
                </c:pt>
                <c:pt idx="370">
                  <c:v>-0.051282</c:v>
                </c:pt>
                <c:pt idx="371">
                  <c:v>-0.051151</c:v>
                </c:pt>
                <c:pt idx="372">
                  <c:v>-0.05102</c:v>
                </c:pt>
                <c:pt idx="373">
                  <c:v>-0.050891</c:v>
                </c:pt>
                <c:pt idx="374">
                  <c:v>-0.050761</c:v>
                </c:pt>
                <c:pt idx="375">
                  <c:v>-0.050633</c:v>
                </c:pt>
                <c:pt idx="376">
                  <c:v>-0.050505</c:v>
                </c:pt>
                <c:pt idx="377">
                  <c:v>-0.050378</c:v>
                </c:pt>
                <c:pt idx="378">
                  <c:v>-0.050251</c:v>
                </c:pt>
                <c:pt idx="379">
                  <c:v>-0.050125</c:v>
                </c:pt>
                <c:pt idx="380">
                  <c:v>-0.05</c:v>
                </c:pt>
                <c:pt idx="381">
                  <c:v>-0.049875</c:v>
                </c:pt>
                <c:pt idx="382">
                  <c:v>-0.049751</c:v>
                </c:pt>
                <c:pt idx="383">
                  <c:v>-0.049628</c:v>
                </c:pt>
                <c:pt idx="384">
                  <c:v>-0.049505</c:v>
                </c:pt>
                <c:pt idx="385">
                  <c:v>-0.049383</c:v>
                </c:pt>
                <c:pt idx="386">
                  <c:v>-0.049261</c:v>
                </c:pt>
                <c:pt idx="387">
                  <c:v>-0.04914</c:v>
                </c:pt>
                <c:pt idx="388">
                  <c:v>-0.04902</c:v>
                </c:pt>
                <c:pt idx="389">
                  <c:v>-0.0489</c:v>
                </c:pt>
                <c:pt idx="390">
                  <c:v>-0.04878</c:v>
                </c:pt>
                <c:pt idx="391">
                  <c:v>-0.048662</c:v>
                </c:pt>
                <c:pt idx="392">
                  <c:v>-0.048544</c:v>
                </c:pt>
                <c:pt idx="393">
                  <c:v>-0.048426</c:v>
                </c:pt>
                <c:pt idx="394">
                  <c:v>-0.048309</c:v>
                </c:pt>
                <c:pt idx="395">
                  <c:v>-0.048193</c:v>
                </c:pt>
                <c:pt idx="396">
                  <c:v>-0.048077</c:v>
                </c:pt>
                <c:pt idx="397">
                  <c:v>-0.047962</c:v>
                </c:pt>
                <c:pt idx="398">
                  <c:v>-0.047847</c:v>
                </c:pt>
                <c:pt idx="399">
                  <c:v>-0.047733</c:v>
                </c:pt>
                <c:pt idx="400">
                  <c:v>-0.047619</c:v>
                </c:pt>
                <c:pt idx="401">
                  <c:v>-0.047506</c:v>
                </c:pt>
                <c:pt idx="402">
                  <c:v>-0.047393</c:v>
                </c:pt>
                <c:pt idx="403">
                  <c:v>-0.047281</c:v>
                </c:pt>
                <c:pt idx="404">
                  <c:v>-0.04717</c:v>
                </c:pt>
                <c:pt idx="405">
                  <c:v>-0.047059</c:v>
                </c:pt>
                <c:pt idx="406">
                  <c:v>-0.046948</c:v>
                </c:pt>
                <c:pt idx="407">
                  <c:v>-0.046838</c:v>
                </c:pt>
                <c:pt idx="408">
                  <c:v>-0.046729</c:v>
                </c:pt>
                <c:pt idx="409">
                  <c:v>-0.04662</c:v>
                </c:pt>
                <c:pt idx="410">
                  <c:v>-0.046512</c:v>
                </c:pt>
                <c:pt idx="411">
                  <c:v>-0.046404</c:v>
                </c:pt>
                <c:pt idx="412">
                  <c:v>-0.046296</c:v>
                </c:pt>
                <c:pt idx="413">
                  <c:v>-0.046189</c:v>
                </c:pt>
                <c:pt idx="414">
                  <c:v>-0.046083</c:v>
                </c:pt>
                <c:pt idx="415">
                  <c:v>-0.045977</c:v>
                </c:pt>
                <c:pt idx="416">
                  <c:v>-0.045872</c:v>
                </c:pt>
                <c:pt idx="417">
                  <c:v>-0.045767</c:v>
                </c:pt>
                <c:pt idx="418">
                  <c:v>-0.045662</c:v>
                </c:pt>
                <c:pt idx="419">
                  <c:v>-0.045558</c:v>
                </c:pt>
                <c:pt idx="420">
                  <c:v>-0.045455</c:v>
                </c:pt>
                <c:pt idx="421">
                  <c:v>-0.045351</c:v>
                </c:pt>
                <c:pt idx="422">
                  <c:v>-0.045249</c:v>
                </c:pt>
                <c:pt idx="423">
                  <c:v>-0.045147</c:v>
                </c:pt>
                <c:pt idx="424">
                  <c:v>-0.045045</c:v>
                </c:pt>
                <c:pt idx="425">
                  <c:v>-0.044944</c:v>
                </c:pt>
                <c:pt idx="426">
                  <c:v>-0.044843</c:v>
                </c:pt>
                <c:pt idx="427">
                  <c:v>-0.044743</c:v>
                </c:pt>
                <c:pt idx="428">
                  <c:v>-0.044643</c:v>
                </c:pt>
                <c:pt idx="429">
                  <c:v>-0.044543</c:v>
                </c:pt>
                <c:pt idx="430">
                  <c:v>-0.044444</c:v>
                </c:pt>
                <c:pt idx="431">
                  <c:v>-0.044346</c:v>
                </c:pt>
                <c:pt idx="432">
                  <c:v>-0.044248</c:v>
                </c:pt>
                <c:pt idx="433">
                  <c:v>-0.04415</c:v>
                </c:pt>
                <c:pt idx="434">
                  <c:v>-0.044053</c:v>
                </c:pt>
                <c:pt idx="435">
                  <c:v>-0.043956</c:v>
                </c:pt>
                <c:pt idx="436">
                  <c:v>-0.04386</c:v>
                </c:pt>
                <c:pt idx="437">
                  <c:v>-0.043764</c:v>
                </c:pt>
                <c:pt idx="438">
                  <c:v>-0.043668</c:v>
                </c:pt>
                <c:pt idx="439">
                  <c:v>-0.043573</c:v>
                </c:pt>
                <c:pt idx="440">
                  <c:v>-0.043478</c:v>
                </c:pt>
                <c:pt idx="441">
                  <c:v>-0.043384</c:v>
                </c:pt>
                <c:pt idx="442">
                  <c:v>-0.04329</c:v>
                </c:pt>
                <c:pt idx="443">
                  <c:v>-0.043197</c:v>
                </c:pt>
                <c:pt idx="444">
                  <c:v>-0.043103</c:v>
                </c:pt>
                <c:pt idx="445">
                  <c:v>-0.043011</c:v>
                </c:pt>
                <c:pt idx="446">
                  <c:v>-0.042918</c:v>
                </c:pt>
                <c:pt idx="447">
                  <c:v>-0.042827</c:v>
                </c:pt>
                <c:pt idx="448">
                  <c:v>-0.042735</c:v>
                </c:pt>
                <c:pt idx="449">
                  <c:v>-0.042644</c:v>
                </c:pt>
                <c:pt idx="450">
                  <c:v>-0.042553</c:v>
                </c:pt>
                <c:pt idx="451">
                  <c:v>-0.042463</c:v>
                </c:pt>
                <c:pt idx="452">
                  <c:v>-0.042373</c:v>
                </c:pt>
                <c:pt idx="453">
                  <c:v>-0.042283</c:v>
                </c:pt>
                <c:pt idx="454">
                  <c:v>-0.042194</c:v>
                </c:pt>
                <c:pt idx="455">
                  <c:v>-0.042105</c:v>
                </c:pt>
                <c:pt idx="456">
                  <c:v>-0.042017</c:v>
                </c:pt>
                <c:pt idx="457">
                  <c:v>-0.041929</c:v>
                </c:pt>
                <c:pt idx="458">
                  <c:v>-0.041841</c:v>
                </c:pt>
                <c:pt idx="459">
                  <c:v>-0.041754</c:v>
                </c:pt>
                <c:pt idx="460">
                  <c:v>-0.041667</c:v>
                </c:pt>
                <c:pt idx="461">
                  <c:v>-0.04158</c:v>
                </c:pt>
                <c:pt idx="462">
                  <c:v>-0.041494</c:v>
                </c:pt>
                <c:pt idx="463">
                  <c:v>-0.041408</c:v>
                </c:pt>
                <c:pt idx="464">
                  <c:v>-0.041322</c:v>
                </c:pt>
                <c:pt idx="465">
                  <c:v>-0.041237</c:v>
                </c:pt>
                <c:pt idx="466">
                  <c:v>-0.041152</c:v>
                </c:pt>
                <c:pt idx="467">
                  <c:v>-0.041068</c:v>
                </c:pt>
                <c:pt idx="468">
                  <c:v>-0.040984</c:v>
                </c:pt>
                <c:pt idx="469">
                  <c:v>-0.0409</c:v>
                </c:pt>
                <c:pt idx="470">
                  <c:v>-0.040816</c:v>
                </c:pt>
                <c:pt idx="471">
                  <c:v>-0.040733</c:v>
                </c:pt>
                <c:pt idx="472">
                  <c:v>-0.04065</c:v>
                </c:pt>
                <c:pt idx="473">
                  <c:v>-0.040568</c:v>
                </c:pt>
                <c:pt idx="474">
                  <c:v>-0.040486</c:v>
                </c:pt>
                <c:pt idx="475">
                  <c:v>-0.040404</c:v>
                </c:pt>
                <c:pt idx="476">
                  <c:v>-0.040323</c:v>
                </c:pt>
                <c:pt idx="477">
                  <c:v>-0.040241</c:v>
                </c:pt>
                <c:pt idx="478">
                  <c:v>-0.040161</c:v>
                </c:pt>
                <c:pt idx="479">
                  <c:v>-0.04008</c:v>
                </c:pt>
                <c:pt idx="480">
                  <c:v>-0.04</c:v>
                </c:pt>
                <c:pt idx="481">
                  <c:v>-0.03992</c:v>
                </c:pt>
                <c:pt idx="482">
                  <c:v>-0.039841</c:v>
                </c:pt>
                <c:pt idx="483">
                  <c:v>-0.039761</c:v>
                </c:pt>
                <c:pt idx="484">
                  <c:v>-0.039683</c:v>
                </c:pt>
                <c:pt idx="485">
                  <c:v>-0.039604</c:v>
                </c:pt>
                <c:pt idx="486">
                  <c:v>-0.039526</c:v>
                </c:pt>
                <c:pt idx="487">
                  <c:v>-0.039448</c:v>
                </c:pt>
                <c:pt idx="488">
                  <c:v>-0.03937</c:v>
                </c:pt>
                <c:pt idx="489">
                  <c:v>-0.039293</c:v>
                </c:pt>
                <c:pt idx="490">
                  <c:v>-0.039216</c:v>
                </c:pt>
                <c:pt idx="491">
                  <c:v>-0.039139</c:v>
                </c:pt>
                <c:pt idx="492">
                  <c:v>-0.039063</c:v>
                </c:pt>
                <c:pt idx="493">
                  <c:v>-0.038986</c:v>
                </c:pt>
                <c:pt idx="494">
                  <c:v>-0.038911</c:v>
                </c:pt>
                <c:pt idx="495">
                  <c:v>-0.038835</c:v>
                </c:pt>
                <c:pt idx="496">
                  <c:v>-0.03876</c:v>
                </c:pt>
                <c:pt idx="497">
                  <c:v>-0.038685</c:v>
                </c:pt>
                <c:pt idx="498">
                  <c:v>-0.03861</c:v>
                </c:pt>
                <c:pt idx="499">
                  <c:v>-0.038536</c:v>
                </c:pt>
                <c:pt idx="500">
                  <c:v>-0.038462</c:v>
                </c:pt>
                <c:pt idx="501">
                  <c:v>-0.038388</c:v>
                </c:pt>
                <c:pt idx="502">
                  <c:v>-0.038314</c:v>
                </c:pt>
                <c:pt idx="503">
                  <c:v>-0.038241</c:v>
                </c:pt>
                <c:pt idx="504">
                  <c:v>-0.038168</c:v>
                </c:pt>
                <c:pt idx="505">
                  <c:v>-0.038095</c:v>
                </c:pt>
                <c:pt idx="506">
                  <c:v>-0.038023</c:v>
                </c:pt>
                <c:pt idx="507">
                  <c:v>-0.037951</c:v>
                </c:pt>
                <c:pt idx="508">
                  <c:v>-0.037879</c:v>
                </c:pt>
                <c:pt idx="509">
                  <c:v>-0.037807</c:v>
                </c:pt>
                <c:pt idx="510">
                  <c:v>-0.037736</c:v>
                </c:pt>
                <c:pt idx="511">
                  <c:v>-0.037665</c:v>
                </c:pt>
                <c:pt idx="512">
                  <c:v>-0.037594</c:v>
                </c:pt>
                <c:pt idx="513">
                  <c:v>-0.037523</c:v>
                </c:pt>
                <c:pt idx="514">
                  <c:v>-0.037453</c:v>
                </c:pt>
                <c:pt idx="515">
                  <c:v>-0.037383</c:v>
                </c:pt>
                <c:pt idx="516">
                  <c:v>-0.037313</c:v>
                </c:pt>
                <c:pt idx="517">
                  <c:v>-0.037244</c:v>
                </c:pt>
                <c:pt idx="518">
                  <c:v>-0.037175</c:v>
                </c:pt>
                <c:pt idx="519">
                  <c:v>-0.037106</c:v>
                </c:pt>
                <c:pt idx="520">
                  <c:v>-0.037037</c:v>
                </c:pt>
                <c:pt idx="521">
                  <c:v>-0.036969</c:v>
                </c:pt>
                <c:pt idx="522">
                  <c:v>-0.0369</c:v>
                </c:pt>
                <c:pt idx="523">
                  <c:v>-0.036832</c:v>
                </c:pt>
                <c:pt idx="524">
                  <c:v>-0.036765</c:v>
                </c:pt>
                <c:pt idx="525">
                  <c:v>-0.036697</c:v>
                </c:pt>
                <c:pt idx="526">
                  <c:v>-0.03663</c:v>
                </c:pt>
                <c:pt idx="527">
                  <c:v>-0.036563</c:v>
                </c:pt>
                <c:pt idx="528">
                  <c:v>-0.036496</c:v>
                </c:pt>
                <c:pt idx="529">
                  <c:v>-0.03643</c:v>
                </c:pt>
                <c:pt idx="530">
                  <c:v>-0.036364</c:v>
                </c:pt>
                <c:pt idx="531">
                  <c:v>-0.036298</c:v>
                </c:pt>
                <c:pt idx="532">
                  <c:v>-0.036232</c:v>
                </c:pt>
                <c:pt idx="533">
                  <c:v>-0.036166</c:v>
                </c:pt>
                <c:pt idx="534">
                  <c:v>-0.036101</c:v>
                </c:pt>
                <c:pt idx="535">
                  <c:v>-0.036036</c:v>
                </c:pt>
                <c:pt idx="536">
                  <c:v>-0.035971</c:v>
                </c:pt>
                <c:pt idx="537">
                  <c:v>-0.035907</c:v>
                </c:pt>
                <c:pt idx="538">
                  <c:v>-0.035842</c:v>
                </c:pt>
                <c:pt idx="539">
                  <c:v>-0.035778</c:v>
                </c:pt>
                <c:pt idx="540">
                  <c:v>-0.035714</c:v>
                </c:pt>
                <c:pt idx="541">
                  <c:v>-0.035651</c:v>
                </c:pt>
                <c:pt idx="542">
                  <c:v>-0.035587</c:v>
                </c:pt>
                <c:pt idx="543">
                  <c:v>-0.035524</c:v>
                </c:pt>
                <c:pt idx="544">
                  <c:v>-0.035461</c:v>
                </c:pt>
                <c:pt idx="545">
                  <c:v>-0.035398</c:v>
                </c:pt>
                <c:pt idx="546">
                  <c:v>-0.035336</c:v>
                </c:pt>
                <c:pt idx="547">
                  <c:v>-0.035273</c:v>
                </c:pt>
                <c:pt idx="548">
                  <c:v>-0.035211</c:v>
                </c:pt>
                <c:pt idx="549">
                  <c:v>-0.035149</c:v>
                </c:pt>
                <c:pt idx="550">
                  <c:v>-0.035088</c:v>
                </c:pt>
                <c:pt idx="551">
                  <c:v>-0.035026</c:v>
                </c:pt>
                <c:pt idx="552">
                  <c:v>-0.034965</c:v>
                </c:pt>
                <c:pt idx="553">
                  <c:v>-0.034904</c:v>
                </c:pt>
                <c:pt idx="554">
                  <c:v>-0.034843</c:v>
                </c:pt>
                <c:pt idx="555">
                  <c:v>-0.034783</c:v>
                </c:pt>
                <c:pt idx="556">
                  <c:v>-0.034722</c:v>
                </c:pt>
                <c:pt idx="557">
                  <c:v>-0.034662</c:v>
                </c:pt>
                <c:pt idx="558">
                  <c:v>-0.034602</c:v>
                </c:pt>
                <c:pt idx="559">
                  <c:v>-0.034542</c:v>
                </c:pt>
                <c:pt idx="560">
                  <c:v>-0.034483</c:v>
                </c:pt>
                <c:pt idx="561">
                  <c:v>-0.034423</c:v>
                </c:pt>
                <c:pt idx="562">
                  <c:v>-0.034364</c:v>
                </c:pt>
                <c:pt idx="563">
                  <c:v>-0.034305</c:v>
                </c:pt>
                <c:pt idx="564">
                  <c:v>-0.034247</c:v>
                </c:pt>
                <c:pt idx="565">
                  <c:v>-0.034188</c:v>
                </c:pt>
                <c:pt idx="566">
                  <c:v>-0.03413</c:v>
                </c:pt>
                <c:pt idx="567">
                  <c:v>-0.034072</c:v>
                </c:pt>
                <c:pt idx="568">
                  <c:v>-0.034014</c:v>
                </c:pt>
                <c:pt idx="569">
                  <c:v>-0.033956</c:v>
                </c:pt>
                <c:pt idx="570">
                  <c:v>-0.033898</c:v>
                </c:pt>
                <c:pt idx="571">
                  <c:v>-0.033841</c:v>
                </c:pt>
                <c:pt idx="572">
                  <c:v>-0.033784</c:v>
                </c:pt>
                <c:pt idx="573">
                  <c:v>-0.033727</c:v>
                </c:pt>
                <c:pt idx="574">
                  <c:v>-0.03367</c:v>
                </c:pt>
                <c:pt idx="575">
                  <c:v>-0.033613</c:v>
                </c:pt>
                <c:pt idx="576">
                  <c:v>-0.033557</c:v>
                </c:pt>
                <c:pt idx="577">
                  <c:v>-0.033501</c:v>
                </c:pt>
                <c:pt idx="578">
                  <c:v>-0.033445</c:v>
                </c:pt>
                <c:pt idx="579">
                  <c:v>-0.033389</c:v>
                </c:pt>
                <c:pt idx="580">
                  <c:v>-0.033333</c:v>
                </c:pt>
                <c:pt idx="581">
                  <c:v>-0.033278</c:v>
                </c:pt>
                <c:pt idx="582">
                  <c:v>-0.033223</c:v>
                </c:pt>
                <c:pt idx="583">
                  <c:v>-0.033167</c:v>
                </c:pt>
                <c:pt idx="584">
                  <c:v>-0.033113</c:v>
                </c:pt>
                <c:pt idx="585">
                  <c:v>-0.033058</c:v>
                </c:pt>
                <c:pt idx="586">
                  <c:v>-0.033003</c:v>
                </c:pt>
                <c:pt idx="587">
                  <c:v>-0.032949</c:v>
                </c:pt>
                <c:pt idx="588">
                  <c:v>-0.032895</c:v>
                </c:pt>
                <c:pt idx="589">
                  <c:v>-0.032841</c:v>
                </c:pt>
                <c:pt idx="590">
                  <c:v>-0.032787</c:v>
                </c:pt>
                <c:pt idx="591">
                  <c:v>-0.032733</c:v>
                </c:pt>
                <c:pt idx="592">
                  <c:v>-0.03268</c:v>
                </c:pt>
                <c:pt idx="593">
                  <c:v>-0.032626</c:v>
                </c:pt>
                <c:pt idx="594">
                  <c:v>-0.032573</c:v>
                </c:pt>
                <c:pt idx="595">
                  <c:v>-0.03252</c:v>
                </c:pt>
                <c:pt idx="596">
                  <c:v>-0.032468</c:v>
                </c:pt>
                <c:pt idx="597">
                  <c:v>-0.032415</c:v>
                </c:pt>
                <c:pt idx="598">
                  <c:v>-0.032362</c:v>
                </c:pt>
                <c:pt idx="599">
                  <c:v>-0.03231</c:v>
                </c:pt>
                <c:pt idx="600">
                  <c:v>-0.032258</c:v>
                </c:pt>
                <c:pt idx="601">
                  <c:v>-0.032206</c:v>
                </c:pt>
                <c:pt idx="602">
                  <c:v>-0.032154</c:v>
                </c:pt>
                <c:pt idx="603">
                  <c:v>-0.032103</c:v>
                </c:pt>
                <c:pt idx="604">
                  <c:v>-0.032051</c:v>
                </c:pt>
                <c:pt idx="605">
                  <c:v>-0.032</c:v>
                </c:pt>
                <c:pt idx="606">
                  <c:v>-0.031949</c:v>
                </c:pt>
                <c:pt idx="607">
                  <c:v>-0.031898</c:v>
                </c:pt>
                <c:pt idx="608">
                  <c:v>-0.031847</c:v>
                </c:pt>
                <c:pt idx="609">
                  <c:v>-0.031797</c:v>
                </c:pt>
                <c:pt idx="610">
                  <c:v>-0.031746</c:v>
                </c:pt>
                <c:pt idx="611">
                  <c:v>-0.031696</c:v>
                </c:pt>
                <c:pt idx="612">
                  <c:v>-0.031646</c:v>
                </c:pt>
                <c:pt idx="613">
                  <c:v>-0.031596</c:v>
                </c:pt>
                <c:pt idx="614">
                  <c:v>-0.031546</c:v>
                </c:pt>
                <c:pt idx="615">
                  <c:v>-0.031496</c:v>
                </c:pt>
                <c:pt idx="616">
                  <c:v>-0.031447</c:v>
                </c:pt>
                <c:pt idx="617">
                  <c:v>-0.031397</c:v>
                </c:pt>
                <c:pt idx="618">
                  <c:v>-0.031348</c:v>
                </c:pt>
                <c:pt idx="619">
                  <c:v>-0.031299</c:v>
                </c:pt>
                <c:pt idx="620">
                  <c:v>-0.03125</c:v>
                </c:pt>
                <c:pt idx="621">
                  <c:v>-0.031201</c:v>
                </c:pt>
                <c:pt idx="622">
                  <c:v>-0.031153</c:v>
                </c:pt>
                <c:pt idx="623">
                  <c:v>-0.031104</c:v>
                </c:pt>
                <c:pt idx="624">
                  <c:v>-0.031056</c:v>
                </c:pt>
                <c:pt idx="625">
                  <c:v>-0.031008</c:v>
                </c:pt>
                <c:pt idx="626">
                  <c:v>-0.03096</c:v>
                </c:pt>
                <c:pt idx="627">
                  <c:v>-0.030912</c:v>
                </c:pt>
                <c:pt idx="628">
                  <c:v>-0.030864</c:v>
                </c:pt>
                <c:pt idx="629">
                  <c:v>-0.030817</c:v>
                </c:pt>
                <c:pt idx="630">
                  <c:v>-0.030769</c:v>
                </c:pt>
                <c:pt idx="631">
                  <c:v>-0.030722</c:v>
                </c:pt>
                <c:pt idx="632">
                  <c:v>-0.030675</c:v>
                </c:pt>
                <c:pt idx="633">
                  <c:v>-0.030628</c:v>
                </c:pt>
                <c:pt idx="634">
                  <c:v>-0.030581</c:v>
                </c:pt>
                <c:pt idx="635">
                  <c:v>-0.030534</c:v>
                </c:pt>
                <c:pt idx="636">
                  <c:v>-0.030488</c:v>
                </c:pt>
                <c:pt idx="637">
                  <c:v>-0.030441</c:v>
                </c:pt>
                <c:pt idx="638">
                  <c:v>-0.030395</c:v>
                </c:pt>
                <c:pt idx="639">
                  <c:v>-0.030349</c:v>
                </c:pt>
                <c:pt idx="640">
                  <c:v>-0.030303</c:v>
                </c:pt>
                <c:pt idx="641">
                  <c:v>-0.030257</c:v>
                </c:pt>
                <c:pt idx="642">
                  <c:v>-0.030211</c:v>
                </c:pt>
                <c:pt idx="643">
                  <c:v>-0.030166</c:v>
                </c:pt>
                <c:pt idx="644">
                  <c:v>-0.03012</c:v>
                </c:pt>
                <c:pt idx="645">
                  <c:v>-0.030075</c:v>
                </c:pt>
                <c:pt idx="646">
                  <c:v>-0.03003</c:v>
                </c:pt>
                <c:pt idx="647">
                  <c:v>-0.029985</c:v>
                </c:pt>
                <c:pt idx="648">
                  <c:v>-0.02994</c:v>
                </c:pt>
                <c:pt idx="649">
                  <c:v>-0.029895</c:v>
                </c:pt>
                <c:pt idx="650">
                  <c:v>-0.029851</c:v>
                </c:pt>
                <c:pt idx="651">
                  <c:v>-0.029806</c:v>
                </c:pt>
                <c:pt idx="652">
                  <c:v>-0.029762</c:v>
                </c:pt>
                <c:pt idx="653">
                  <c:v>-0.029718</c:v>
                </c:pt>
                <c:pt idx="654">
                  <c:v>-0.029674</c:v>
                </c:pt>
                <c:pt idx="655">
                  <c:v>-0.02963</c:v>
                </c:pt>
                <c:pt idx="656">
                  <c:v>-0.029586</c:v>
                </c:pt>
                <c:pt idx="657">
                  <c:v>-0.029542</c:v>
                </c:pt>
                <c:pt idx="658">
                  <c:v>-0.029499</c:v>
                </c:pt>
                <c:pt idx="659">
                  <c:v>-0.029455</c:v>
                </c:pt>
                <c:pt idx="660">
                  <c:v>-0.029412</c:v>
                </c:pt>
                <c:pt idx="661">
                  <c:v>-0.029369</c:v>
                </c:pt>
                <c:pt idx="662">
                  <c:v>-0.029326</c:v>
                </c:pt>
                <c:pt idx="663">
                  <c:v>-0.029283</c:v>
                </c:pt>
                <c:pt idx="664">
                  <c:v>-0.02924</c:v>
                </c:pt>
                <c:pt idx="665">
                  <c:v>-0.029197</c:v>
                </c:pt>
                <c:pt idx="666">
                  <c:v>-0.029155</c:v>
                </c:pt>
                <c:pt idx="667">
                  <c:v>-0.029112</c:v>
                </c:pt>
                <c:pt idx="668">
                  <c:v>-0.02907</c:v>
                </c:pt>
                <c:pt idx="669">
                  <c:v>-0.029028</c:v>
                </c:pt>
                <c:pt idx="670">
                  <c:v>-0.028986</c:v>
                </c:pt>
                <c:pt idx="671">
                  <c:v>-0.028944</c:v>
                </c:pt>
                <c:pt idx="672">
                  <c:v>-0.028902</c:v>
                </c:pt>
                <c:pt idx="673">
                  <c:v>-0.02886</c:v>
                </c:pt>
                <c:pt idx="674">
                  <c:v>-0.028818</c:v>
                </c:pt>
                <c:pt idx="675">
                  <c:v>-0.028777</c:v>
                </c:pt>
                <c:pt idx="676">
                  <c:v>-0.028736</c:v>
                </c:pt>
                <c:pt idx="677">
                  <c:v>-0.028694</c:v>
                </c:pt>
                <c:pt idx="678">
                  <c:v>-0.028653</c:v>
                </c:pt>
                <c:pt idx="679">
                  <c:v>-0.028612</c:v>
                </c:pt>
                <c:pt idx="680">
                  <c:v>-0.028571</c:v>
                </c:pt>
                <c:pt idx="681">
                  <c:v>-0.028531</c:v>
                </c:pt>
                <c:pt idx="682">
                  <c:v>-0.02849</c:v>
                </c:pt>
                <c:pt idx="683">
                  <c:v>-0.02845</c:v>
                </c:pt>
                <c:pt idx="684">
                  <c:v>-0.028409</c:v>
                </c:pt>
                <c:pt idx="685">
                  <c:v>-0.028369</c:v>
                </c:pt>
                <c:pt idx="686">
                  <c:v>-0.028329</c:v>
                </c:pt>
                <c:pt idx="687">
                  <c:v>-0.028289</c:v>
                </c:pt>
                <c:pt idx="688">
                  <c:v>-0.028249</c:v>
                </c:pt>
                <c:pt idx="689">
                  <c:v>-0.028209</c:v>
                </c:pt>
                <c:pt idx="690">
                  <c:v>-0.028169</c:v>
                </c:pt>
                <c:pt idx="691">
                  <c:v>-0.028129</c:v>
                </c:pt>
                <c:pt idx="692">
                  <c:v>-0.02809</c:v>
                </c:pt>
                <c:pt idx="693">
                  <c:v>-0.02805</c:v>
                </c:pt>
                <c:pt idx="694">
                  <c:v>-0.028011</c:v>
                </c:pt>
                <c:pt idx="695">
                  <c:v>-0.027972</c:v>
                </c:pt>
                <c:pt idx="696">
                  <c:v>-0.027933</c:v>
                </c:pt>
                <c:pt idx="697">
                  <c:v>-0.027894</c:v>
                </c:pt>
                <c:pt idx="698">
                  <c:v>-0.027855</c:v>
                </c:pt>
                <c:pt idx="699">
                  <c:v>-0.027816</c:v>
                </c:pt>
                <c:pt idx="700">
                  <c:v>-0.027778</c:v>
                </c:pt>
                <c:pt idx="701">
                  <c:v>-0.027739</c:v>
                </c:pt>
                <c:pt idx="702">
                  <c:v>-0.027701</c:v>
                </c:pt>
                <c:pt idx="703">
                  <c:v>-0.027663</c:v>
                </c:pt>
                <c:pt idx="704">
                  <c:v>-0.027624</c:v>
                </c:pt>
                <c:pt idx="705">
                  <c:v>-0.027586</c:v>
                </c:pt>
                <c:pt idx="706">
                  <c:v>-0.027548</c:v>
                </c:pt>
                <c:pt idx="707">
                  <c:v>-0.02751</c:v>
                </c:pt>
                <c:pt idx="708">
                  <c:v>-0.027473</c:v>
                </c:pt>
                <c:pt idx="709">
                  <c:v>-0.027435</c:v>
                </c:pt>
                <c:pt idx="710">
                  <c:v>-0.027397</c:v>
                </c:pt>
                <c:pt idx="711">
                  <c:v>-0.02736</c:v>
                </c:pt>
                <c:pt idx="712">
                  <c:v>-0.027322</c:v>
                </c:pt>
                <c:pt idx="713">
                  <c:v>-0.027285</c:v>
                </c:pt>
                <c:pt idx="714">
                  <c:v>-0.027248</c:v>
                </c:pt>
                <c:pt idx="715">
                  <c:v>-0.027211</c:v>
                </c:pt>
                <c:pt idx="716">
                  <c:v>-0.027174</c:v>
                </c:pt>
                <c:pt idx="717">
                  <c:v>-0.027137</c:v>
                </c:pt>
                <c:pt idx="718">
                  <c:v>-0.0271</c:v>
                </c:pt>
                <c:pt idx="719">
                  <c:v>-0.027064</c:v>
                </c:pt>
                <c:pt idx="720">
                  <c:v>-0.027027</c:v>
                </c:pt>
                <c:pt idx="721">
                  <c:v>-0.026991</c:v>
                </c:pt>
                <c:pt idx="722">
                  <c:v>-0.026954</c:v>
                </c:pt>
                <c:pt idx="723">
                  <c:v>-0.026918</c:v>
                </c:pt>
                <c:pt idx="724">
                  <c:v>-0.026882</c:v>
                </c:pt>
                <c:pt idx="725">
                  <c:v>-0.026846</c:v>
                </c:pt>
                <c:pt idx="726">
                  <c:v>-0.02681</c:v>
                </c:pt>
                <c:pt idx="727">
                  <c:v>-0.026774</c:v>
                </c:pt>
                <c:pt idx="728">
                  <c:v>-0.026738</c:v>
                </c:pt>
                <c:pt idx="729">
                  <c:v>-0.026702</c:v>
                </c:pt>
                <c:pt idx="730">
                  <c:v>-0.026667</c:v>
                </c:pt>
                <c:pt idx="731">
                  <c:v>-0.026631</c:v>
                </c:pt>
                <c:pt idx="732">
                  <c:v>-0.026596</c:v>
                </c:pt>
                <c:pt idx="733">
                  <c:v>-0.02656</c:v>
                </c:pt>
                <c:pt idx="734">
                  <c:v>-0.026525</c:v>
                </c:pt>
                <c:pt idx="735">
                  <c:v>-0.02649</c:v>
                </c:pt>
                <c:pt idx="736">
                  <c:v>-0.026455</c:v>
                </c:pt>
                <c:pt idx="737">
                  <c:v>-0.02642</c:v>
                </c:pt>
                <c:pt idx="738">
                  <c:v>-0.026385</c:v>
                </c:pt>
                <c:pt idx="739">
                  <c:v>-0.02635</c:v>
                </c:pt>
                <c:pt idx="740">
                  <c:v>-0.026316</c:v>
                </c:pt>
                <c:pt idx="741">
                  <c:v>-0.026281</c:v>
                </c:pt>
                <c:pt idx="742">
                  <c:v>-0.026247</c:v>
                </c:pt>
                <c:pt idx="743">
                  <c:v>-0.026212</c:v>
                </c:pt>
                <c:pt idx="744">
                  <c:v>-0.026178</c:v>
                </c:pt>
                <c:pt idx="745">
                  <c:v>-0.026144</c:v>
                </c:pt>
                <c:pt idx="746">
                  <c:v>-0.02611</c:v>
                </c:pt>
                <c:pt idx="747">
                  <c:v>-0.026076</c:v>
                </c:pt>
                <c:pt idx="748">
                  <c:v>-0.026042</c:v>
                </c:pt>
                <c:pt idx="749">
                  <c:v>-0.026008</c:v>
                </c:pt>
                <c:pt idx="750">
                  <c:v>-0.025974</c:v>
                </c:pt>
                <c:pt idx="751">
                  <c:v>-0.02594</c:v>
                </c:pt>
                <c:pt idx="752">
                  <c:v>-0.025907</c:v>
                </c:pt>
                <c:pt idx="753">
                  <c:v>-0.025873</c:v>
                </c:pt>
                <c:pt idx="754">
                  <c:v>-0.02584</c:v>
                </c:pt>
                <c:pt idx="755">
                  <c:v>-0.025806</c:v>
                </c:pt>
                <c:pt idx="756">
                  <c:v>-0.025773</c:v>
                </c:pt>
                <c:pt idx="757">
                  <c:v>-0.02574</c:v>
                </c:pt>
                <c:pt idx="758">
                  <c:v>-0.025707</c:v>
                </c:pt>
                <c:pt idx="759">
                  <c:v>-0.025674</c:v>
                </c:pt>
                <c:pt idx="760">
                  <c:v>-0.025641</c:v>
                </c:pt>
                <c:pt idx="761">
                  <c:v>-0.025608</c:v>
                </c:pt>
                <c:pt idx="762">
                  <c:v>-0.025575</c:v>
                </c:pt>
                <c:pt idx="763">
                  <c:v>-0.025543</c:v>
                </c:pt>
                <c:pt idx="764">
                  <c:v>-0.02551</c:v>
                </c:pt>
                <c:pt idx="765">
                  <c:v>-0.025478</c:v>
                </c:pt>
                <c:pt idx="766">
                  <c:v>-0.025445</c:v>
                </c:pt>
                <c:pt idx="767">
                  <c:v>-0.025413</c:v>
                </c:pt>
                <c:pt idx="768">
                  <c:v>-0.025381</c:v>
                </c:pt>
                <c:pt idx="769">
                  <c:v>-0.025349</c:v>
                </c:pt>
                <c:pt idx="770">
                  <c:v>-0.025316</c:v>
                </c:pt>
                <c:pt idx="771">
                  <c:v>-0.025284</c:v>
                </c:pt>
                <c:pt idx="772">
                  <c:v>-0.025253</c:v>
                </c:pt>
                <c:pt idx="773">
                  <c:v>-0.025221</c:v>
                </c:pt>
                <c:pt idx="774">
                  <c:v>-0.025189</c:v>
                </c:pt>
                <c:pt idx="775">
                  <c:v>-0.025157</c:v>
                </c:pt>
                <c:pt idx="776">
                  <c:v>-0.025126</c:v>
                </c:pt>
                <c:pt idx="777">
                  <c:v>-0.025094</c:v>
                </c:pt>
                <c:pt idx="778">
                  <c:v>-0.025063</c:v>
                </c:pt>
                <c:pt idx="779">
                  <c:v>-0.025031</c:v>
                </c:pt>
                <c:pt idx="780">
                  <c:v>-0.025</c:v>
                </c:pt>
                <c:pt idx="781">
                  <c:v>-0.024969</c:v>
                </c:pt>
                <c:pt idx="782">
                  <c:v>-0.024938</c:v>
                </c:pt>
                <c:pt idx="783">
                  <c:v>-0.024907</c:v>
                </c:pt>
                <c:pt idx="784">
                  <c:v>-0.024876</c:v>
                </c:pt>
                <c:pt idx="785">
                  <c:v>-0.024845</c:v>
                </c:pt>
                <c:pt idx="786">
                  <c:v>-0.024814</c:v>
                </c:pt>
                <c:pt idx="787">
                  <c:v>-0.024783</c:v>
                </c:pt>
                <c:pt idx="788">
                  <c:v>-0.024752</c:v>
                </c:pt>
                <c:pt idx="789">
                  <c:v>-0.024722</c:v>
                </c:pt>
                <c:pt idx="790">
                  <c:v>-0.024691</c:v>
                </c:pt>
                <c:pt idx="791">
                  <c:v>-0.024661</c:v>
                </c:pt>
                <c:pt idx="792">
                  <c:v>-0.024631</c:v>
                </c:pt>
                <c:pt idx="793">
                  <c:v>-0.0246</c:v>
                </c:pt>
                <c:pt idx="794">
                  <c:v>-0.02457</c:v>
                </c:pt>
                <c:pt idx="795">
                  <c:v>-0.02454</c:v>
                </c:pt>
                <c:pt idx="796">
                  <c:v>-0.02451</c:v>
                </c:pt>
                <c:pt idx="797">
                  <c:v>-0.02448</c:v>
                </c:pt>
                <c:pt idx="798">
                  <c:v>-0.02445</c:v>
                </c:pt>
                <c:pt idx="799">
                  <c:v>-0.02442</c:v>
                </c:pt>
                <c:pt idx="800">
                  <c:v>-0.02439</c:v>
                </c:pt>
                <c:pt idx="801">
                  <c:v>-0.024361</c:v>
                </c:pt>
                <c:pt idx="802">
                  <c:v>-0.024331</c:v>
                </c:pt>
                <c:pt idx="803">
                  <c:v>-0.024301</c:v>
                </c:pt>
                <c:pt idx="804">
                  <c:v>-0.024272</c:v>
                </c:pt>
                <c:pt idx="805">
                  <c:v>-0.024242</c:v>
                </c:pt>
                <c:pt idx="806">
                  <c:v>-0.024213</c:v>
                </c:pt>
                <c:pt idx="807">
                  <c:v>-0.024184</c:v>
                </c:pt>
                <c:pt idx="808">
                  <c:v>-0.024155</c:v>
                </c:pt>
                <c:pt idx="809">
                  <c:v>-0.024125</c:v>
                </c:pt>
                <c:pt idx="810">
                  <c:v>-0.024096</c:v>
                </c:pt>
                <c:pt idx="811">
                  <c:v>-0.024067</c:v>
                </c:pt>
                <c:pt idx="812">
                  <c:v>-0.024038</c:v>
                </c:pt>
                <c:pt idx="813">
                  <c:v>-0.02401</c:v>
                </c:pt>
                <c:pt idx="814">
                  <c:v>-0.023981</c:v>
                </c:pt>
                <c:pt idx="815">
                  <c:v>-0.023952</c:v>
                </c:pt>
                <c:pt idx="816">
                  <c:v>-0.023923</c:v>
                </c:pt>
                <c:pt idx="817">
                  <c:v>-0.023895</c:v>
                </c:pt>
                <c:pt idx="818">
                  <c:v>-0.023866</c:v>
                </c:pt>
                <c:pt idx="819">
                  <c:v>-0.023838</c:v>
                </c:pt>
                <c:pt idx="820">
                  <c:v>-0.02381</c:v>
                </c:pt>
                <c:pt idx="821">
                  <c:v>-0.023781</c:v>
                </c:pt>
                <c:pt idx="822">
                  <c:v>-0.023753</c:v>
                </c:pt>
                <c:pt idx="823">
                  <c:v>-0.023725</c:v>
                </c:pt>
                <c:pt idx="824">
                  <c:v>-0.023697</c:v>
                </c:pt>
                <c:pt idx="825">
                  <c:v>-0.023669</c:v>
                </c:pt>
                <c:pt idx="826">
                  <c:v>-0.023641</c:v>
                </c:pt>
                <c:pt idx="827">
                  <c:v>-0.023613</c:v>
                </c:pt>
                <c:pt idx="828">
                  <c:v>-0.023585</c:v>
                </c:pt>
                <c:pt idx="829">
                  <c:v>-0.023557</c:v>
                </c:pt>
                <c:pt idx="830">
                  <c:v>-0.023529</c:v>
                </c:pt>
                <c:pt idx="831">
                  <c:v>-0.023502</c:v>
                </c:pt>
                <c:pt idx="832">
                  <c:v>-0.023474</c:v>
                </c:pt>
                <c:pt idx="833">
                  <c:v>-0.023447</c:v>
                </c:pt>
                <c:pt idx="834">
                  <c:v>-0.023419</c:v>
                </c:pt>
                <c:pt idx="835">
                  <c:v>-0.023392</c:v>
                </c:pt>
                <c:pt idx="836">
                  <c:v>-0.023364</c:v>
                </c:pt>
                <c:pt idx="837">
                  <c:v>-0.023337</c:v>
                </c:pt>
                <c:pt idx="838">
                  <c:v>-0.02331</c:v>
                </c:pt>
                <c:pt idx="839">
                  <c:v>-0.023283</c:v>
                </c:pt>
                <c:pt idx="840">
                  <c:v>-0.023256</c:v>
                </c:pt>
                <c:pt idx="841">
                  <c:v>-0.023229</c:v>
                </c:pt>
                <c:pt idx="842">
                  <c:v>-0.023202</c:v>
                </c:pt>
                <c:pt idx="843">
                  <c:v>-0.023175</c:v>
                </c:pt>
                <c:pt idx="844">
                  <c:v>-0.023148</c:v>
                </c:pt>
                <c:pt idx="845">
                  <c:v>-0.023121</c:v>
                </c:pt>
                <c:pt idx="846">
                  <c:v>-0.023095</c:v>
                </c:pt>
                <c:pt idx="847">
                  <c:v>-0.023068</c:v>
                </c:pt>
                <c:pt idx="848">
                  <c:v>-0.023041</c:v>
                </c:pt>
                <c:pt idx="849">
                  <c:v>-0.023015</c:v>
                </c:pt>
                <c:pt idx="850">
                  <c:v>-0.022989</c:v>
                </c:pt>
                <c:pt idx="851">
                  <c:v>-0.022962</c:v>
                </c:pt>
                <c:pt idx="852">
                  <c:v>-0.022936</c:v>
                </c:pt>
                <c:pt idx="853">
                  <c:v>-0.02291</c:v>
                </c:pt>
                <c:pt idx="854">
                  <c:v>-0.022883</c:v>
                </c:pt>
                <c:pt idx="855">
                  <c:v>-0.022857</c:v>
                </c:pt>
                <c:pt idx="856">
                  <c:v>-0.022831</c:v>
                </c:pt>
                <c:pt idx="857">
                  <c:v>-0.022805</c:v>
                </c:pt>
                <c:pt idx="858">
                  <c:v>-0.022779</c:v>
                </c:pt>
                <c:pt idx="859">
                  <c:v>-0.022753</c:v>
                </c:pt>
                <c:pt idx="860">
                  <c:v>-0.022727</c:v>
                </c:pt>
                <c:pt idx="861">
                  <c:v>-0.022701</c:v>
                </c:pt>
                <c:pt idx="862">
                  <c:v>-0.022676</c:v>
                </c:pt>
                <c:pt idx="863">
                  <c:v>-0.02265</c:v>
                </c:pt>
                <c:pt idx="864">
                  <c:v>-0.022624</c:v>
                </c:pt>
                <c:pt idx="865">
                  <c:v>-0.022599</c:v>
                </c:pt>
                <c:pt idx="866">
                  <c:v>-0.022573</c:v>
                </c:pt>
                <c:pt idx="867">
                  <c:v>-0.022548</c:v>
                </c:pt>
                <c:pt idx="868">
                  <c:v>-0.022523</c:v>
                </c:pt>
                <c:pt idx="869">
                  <c:v>-0.022497</c:v>
                </c:pt>
                <c:pt idx="870">
                  <c:v>-0.022472</c:v>
                </c:pt>
                <c:pt idx="871">
                  <c:v>-0.022447</c:v>
                </c:pt>
                <c:pt idx="872">
                  <c:v>-0.022422</c:v>
                </c:pt>
                <c:pt idx="873">
                  <c:v>-0.022396</c:v>
                </c:pt>
                <c:pt idx="874">
                  <c:v>-0.022371</c:v>
                </c:pt>
                <c:pt idx="875">
                  <c:v>-0.022346</c:v>
                </c:pt>
                <c:pt idx="876">
                  <c:v>-0.022321</c:v>
                </c:pt>
                <c:pt idx="877">
                  <c:v>-0.022297</c:v>
                </c:pt>
                <c:pt idx="878">
                  <c:v>-0.022272</c:v>
                </c:pt>
                <c:pt idx="879">
                  <c:v>-0.022247</c:v>
                </c:pt>
                <c:pt idx="880">
                  <c:v>-0.022222</c:v>
                </c:pt>
                <c:pt idx="881">
                  <c:v>-0.022198</c:v>
                </c:pt>
                <c:pt idx="882">
                  <c:v>-0.022173</c:v>
                </c:pt>
                <c:pt idx="883">
                  <c:v>-0.022148</c:v>
                </c:pt>
                <c:pt idx="884">
                  <c:v>-0.022124</c:v>
                </c:pt>
                <c:pt idx="885">
                  <c:v>-0.022099</c:v>
                </c:pt>
                <c:pt idx="886">
                  <c:v>-0.022075</c:v>
                </c:pt>
                <c:pt idx="887">
                  <c:v>-0.022051</c:v>
                </c:pt>
                <c:pt idx="888">
                  <c:v>-0.022026</c:v>
                </c:pt>
                <c:pt idx="889">
                  <c:v>-0.022002</c:v>
                </c:pt>
                <c:pt idx="890">
                  <c:v>-0.021978</c:v>
                </c:pt>
                <c:pt idx="891">
                  <c:v>-0.021954</c:v>
                </c:pt>
                <c:pt idx="892">
                  <c:v>-0.02193</c:v>
                </c:pt>
                <c:pt idx="893">
                  <c:v>-0.021906</c:v>
                </c:pt>
                <c:pt idx="894">
                  <c:v>-0.021882</c:v>
                </c:pt>
                <c:pt idx="895">
                  <c:v>-0.021858</c:v>
                </c:pt>
                <c:pt idx="896">
                  <c:v>-0.021834</c:v>
                </c:pt>
                <c:pt idx="897">
                  <c:v>-0.02181</c:v>
                </c:pt>
                <c:pt idx="898">
                  <c:v>-0.021786</c:v>
                </c:pt>
                <c:pt idx="899">
                  <c:v>-0.021763</c:v>
                </c:pt>
                <c:pt idx="900">
                  <c:v>-0.021739</c:v>
                </c:pt>
                <c:pt idx="901">
                  <c:v>-0.021716</c:v>
                </c:pt>
                <c:pt idx="902">
                  <c:v>-0.021692</c:v>
                </c:pt>
                <c:pt idx="903">
                  <c:v>-0.021668</c:v>
                </c:pt>
                <c:pt idx="904">
                  <c:v>-0.021645</c:v>
                </c:pt>
                <c:pt idx="905">
                  <c:v>-0.021622</c:v>
                </c:pt>
                <c:pt idx="906">
                  <c:v>-0.021598</c:v>
                </c:pt>
                <c:pt idx="907">
                  <c:v>-0.021575</c:v>
                </c:pt>
                <c:pt idx="908">
                  <c:v>-0.021552</c:v>
                </c:pt>
                <c:pt idx="909">
                  <c:v>-0.021529</c:v>
                </c:pt>
                <c:pt idx="910">
                  <c:v>-0.021505</c:v>
                </c:pt>
                <c:pt idx="911">
                  <c:v>-0.021482</c:v>
                </c:pt>
                <c:pt idx="912">
                  <c:v>-0.021459</c:v>
                </c:pt>
                <c:pt idx="913">
                  <c:v>-0.021436</c:v>
                </c:pt>
                <c:pt idx="914">
                  <c:v>-0.021413</c:v>
                </c:pt>
                <c:pt idx="915">
                  <c:v>-0.02139</c:v>
                </c:pt>
                <c:pt idx="916">
                  <c:v>-0.021368</c:v>
                </c:pt>
                <c:pt idx="917">
                  <c:v>-0.021345</c:v>
                </c:pt>
                <c:pt idx="918">
                  <c:v>-0.021322</c:v>
                </c:pt>
                <c:pt idx="919">
                  <c:v>-0.021299</c:v>
                </c:pt>
                <c:pt idx="920">
                  <c:v>-0.021277</c:v>
                </c:pt>
                <c:pt idx="921">
                  <c:v>-0.021254</c:v>
                </c:pt>
                <c:pt idx="922">
                  <c:v>-0.021231</c:v>
                </c:pt>
                <c:pt idx="923">
                  <c:v>-0.021209</c:v>
                </c:pt>
                <c:pt idx="924">
                  <c:v>-0.021186</c:v>
                </c:pt>
                <c:pt idx="925">
                  <c:v>-0.021164</c:v>
                </c:pt>
                <c:pt idx="926">
                  <c:v>-0.021142</c:v>
                </c:pt>
                <c:pt idx="927">
                  <c:v>-0.021119</c:v>
                </c:pt>
                <c:pt idx="928">
                  <c:v>-0.021097</c:v>
                </c:pt>
                <c:pt idx="929">
                  <c:v>-0.021075</c:v>
                </c:pt>
                <c:pt idx="930">
                  <c:v>-0.021053</c:v>
                </c:pt>
                <c:pt idx="931">
                  <c:v>-0.02103</c:v>
                </c:pt>
                <c:pt idx="932">
                  <c:v>-0.021008</c:v>
                </c:pt>
                <c:pt idx="933">
                  <c:v>-0.020986</c:v>
                </c:pt>
                <c:pt idx="934">
                  <c:v>-0.020964</c:v>
                </c:pt>
                <c:pt idx="935">
                  <c:v>-0.020942</c:v>
                </c:pt>
                <c:pt idx="936">
                  <c:v>-0.020921</c:v>
                </c:pt>
                <c:pt idx="937">
                  <c:v>-0.020899</c:v>
                </c:pt>
                <c:pt idx="938">
                  <c:v>-0.020877</c:v>
                </c:pt>
                <c:pt idx="939">
                  <c:v>-0.020855</c:v>
                </c:pt>
                <c:pt idx="940">
                  <c:v>-0.020833</c:v>
                </c:pt>
                <c:pt idx="941">
                  <c:v>-0.020812</c:v>
                </c:pt>
                <c:pt idx="942">
                  <c:v>-0.02079</c:v>
                </c:pt>
                <c:pt idx="943">
                  <c:v>-0.020768</c:v>
                </c:pt>
                <c:pt idx="944">
                  <c:v>-0.020747</c:v>
                </c:pt>
                <c:pt idx="945">
                  <c:v>-0.020725</c:v>
                </c:pt>
                <c:pt idx="946">
                  <c:v>-0.020704</c:v>
                </c:pt>
                <c:pt idx="947">
                  <c:v>-0.020683</c:v>
                </c:pt>
                <c:pt idx="948">
                  <c:v>-0.020661</c:v>
                </c:pt>
                <c:pt idx="949">
                  <c:v>-0.02064</c:v>
                </c:pt>
                <c:pt idx="950">
                  <c:v>-0.020619</c:v>
                </c:pt>
                <c:pt idx="951">
                  <c:v>-0.020597</c:v>
                </c:pt>
                <c:pt idx="952">
                  <c:v>-0.020576</c:v>
                </c:pt>
                <c:pt idx="953">
                  <c:v>-0.020555</c:v>
                </c:pt>
                <c:pt idx="954">
                  <c:v>-0.020534</c:v>
                </c:pt>
                <c:pt idx="955">
                  <c:v>-0.020513</c:v>
                </c:pt>
                <c:pt idx="956">
                  <c:v>-0.020492</c:v>
                </c:pt>
                <c:pt idx="957">
                  <c:v>-0.020471</c:v>
                </c:pt>
                <c:pt idx="958">
                  <c:v>-0.02045</c:v>
                </c:pt>
                <c:pt idx="959">
                  <c:v>-0.020429</c:v>
                </c:pt>
                <c:pt idx="960">
                  <c:v>-0.020408</c:v>
                </c:pt>
                <c:pt idx="961">
                  <c:v>-0.020387</c:v>
                </c:pt>
                <c:pt idx="962">
                  <c:v>-0.020367</c:v>
                </c:pt>
                <c:pt idx="963">
                  <c:v>-0.020346</c:v>
                </c:pt>
                <c:pt idx="964">
                  <c:v>-0.020325</c:v>
                </c:pt>
                <c:pt idx="965">
                  <c:v>-0.020305</c:v>
                </c:pt>
                <c:pt idx="966">
                  <c:v>-0.020284</c:v>
                </c:pt>
                <c:pt idx="967">
                  <c:v>-0.020263</c:v>
                </c:pt>
                <c:pt idx="968">
                  <c:v>-0.020243</c:v>
                </c:pt>
                <c:pt idx="969">
                  <c:v>-0.020222</c:v>
                </c:pt>
                <c:pt idx="970">
                  <c:v>-0.020202</c:v>
                </c:pt>
                <c:pt idx="971">
                  <c:v>-0.020182</c:v>
                </c:pt>
                <c:pt idx="972">
                  <c:v>-0.020161</c:v>
                </c:pt>
                <c:pt idx="973">
                  <c:v>-0.020141</c:v>
                </c:pt>
                <c:pt idx="974">
                  <c:v>-0.020121</c:v>
                </c:pt>
                <c:pt idx="975">
                  <c:v>-0.020101</c:v>
                </c:pt>
                <c:pt idx="976">
                  <c:v>-0.02008</c:v>
                </c:pt>
                <c:pt idx="977">
                  <c:v>-0.02006</c:v>
                </c:pt>
                <c:pt idx="978">
                  <c:v>-0.02004</c:v>
                </c:pt>
                <c:pt idx="979">
                  <c:v>-0.02002</c:v>
                </c:pt>
                <c:pt idx="980">
                  <c:v>-0.02</c:v>
                </c:pt>
                <c:pt idx="981">
                  <c:v>-0.01998</c:v>
                </c:pt>
                <c:pt idx="982">
                  <c:v>-0.01996</c:v>
                </c:pt>
                <c:pt idx="983">
                  <c:v>-0.01994</c:v>
                </c:pt>
                <c:pt idx="984">
                  <c:v>-0.01992</c:v>
                </c:pt>
                <c:pt idx="985">
                  <c:v>-0.0199</c:v>
                </c:pt>
                <c:pt idx="986">
                  <c:v>-0.019881</c:v>
                </c:pt>
                <c:pt idx="987">
                  <c:v>-0.019861</c:v>
                </c:pt>
                <c:pt idx="988">
                  <c:v>-0.019841</c:v>
                </c:pt>
                <c:pt idx="989">
                  <c:v>-0.019822</c:v>
                </c:pt>
                <c:pt idx="990">
                  <c:v>-0.019802</c:v>
                </c:pt>
                <c:pt idx="991">
                  <c:v>-0.019782</c:v>
                </c:pt>
                <c:pt idx="992">
                  <c:v>-0.019763</c:v>
                </c:pt>
                <c:pt idx="993">
                  <c:v>-0.019743</c:v>
                </c:pt>
                <c:pt idx="994">
                  <c:v>-0.019724</c:v>
                </c:pt>
                <c:pt idx="995">
                  <c:v>-0.019704</c:v>
                </c:pt>
                <c:pt idx="996">
                  <c:v>-0.019685</c:v>
                </c:pt>
                <c:pt idx="997">
                  <c:v>-0.019666</c:v>
                </c:pt>
                <c:pt idx="998">
                  <c:v>-0.019646</c:v>
                </c:pt>
                <c:pt idx="999">
                  <c:v>-0.019627</c:v>
                </c:pt>
                <c:pt idx="1000">
                  <c:v>-0.019608</c:v>
                </c:pt>
                <c:pt idx="1001">
                  <c:v>-0.019589</c:v>
                </c:pt>
                <c:pt idx="1002">
                  <c:v>-0.019569</c:v>
                </c:pt>
                <c:pt idx="1003">
                  <c:v>-0.01955</c:v>
                </c:pt>
                <c:pt idx="1004">
                  <c:v>-0.019531</c:v>
                </c:pt>
                <c:pt idx="1005">
                  <c:v>-0.019512</c:v>
                </c:pt>
                <c:pt idx="1006">
                  <c:v>-0.019493</c:v>
                </c:pt>
                <c:pt idx="1007">
                  <c:v>-0.019474</c:v>
                </c:pt>
                <c:pt idx="1008">
                  <c:v>-0.019455</c:v>
                </c:pt>
                <c:pt idx="1009">
                  <c:v>-0.019436</c:v>
                </c:pt>
                <c:pt idx="1010">
                  <c:v>-0.019417</c:v>
                </c:pt>
                <c:pt idx="1011">
                  <c:v>-0.019399</c:v>
                </c:pt>
                <c:pt idx="1012">
                  <c:v>-0.01938</c:v>
                </c:pt>
                <c:pt idx="1013">
                  <c:v>-0.019361</c:v>
                </c:pt>
                <c:pt idx="1014">
                  <c:v>-0.019342</c:v>
                </c:pt>
                <c:pt idx="1015">
                  <c:v>-0.019324</c:v>
                </c:pt>
                <c:pt idx="1016">
                  <c:v>-0.019305</c:v>
                </c:pt>
                <c:pt idx="1017">
                  <c:v>-0.019286</c:v>
                </c:pt>
                <c:pt idx="1018">
                  <c:v>-0.019268</c:v>
                </c:pt>
                <c:pt idx="1019">
                  <c:v>-0.019249</c:v>
                </c:pt>
                <c:pt idx="1020">
                  <c:v>-0.019231</c:v>
                </c:pt>
                <c:pt idx="1021">
                  <c:v>-0.019212</c:v>
                </c:pt>
                <c:pt idx="1022">
                  <c:v>-0.019194</c:v>
                </c:pt>
                <c:pt idx="1023">
                  <c:v>-0.019175</c:v>
                </c:pt>
                <c:pt idx="1024">
                  <c:v>-0.019157</c:v>
                </c:pt>
                <c:pt idx="1025">
                  <c:v>-0.019139</c:v>
                </c:pt>
                <c:pt idx="1026">
                  <c:v>-0.01912</c:v>
                </c:pt>
                <c:pt idx="1027">
                  <c:v>-0.019102</c:v>
                </c:pt>
                <c:pt idx="1028">
                  <c:v>-0.019084</c:v>
                </c:pt>
                <c:pt idx="1029">
                  <c:v>-0.019066</c:v>
                </c:pt>
                <c:pt idx="1030">
                  <c:v>-0.019048</c:v>
                </c:pt>
                <c:pt idx="1031">
                  <c:v>-0.019029</c:v>
                </c:pt>
                <c:pt idx="1032">
                  <c:v>-0.019011</c:v>
                </c:pt>
                <c:pt idx="1033">
                  <c:v>-0.018993</c:v>
                </c:pt>
                <c:pt idx="1034">
                  <c:v>-0.018975</c:v>
                </c:pt>
                <c:pt idx="1035">
                  <c:v>-0.018957</c:v>
                </c:pt>
                <c:pt idx="1036">
                  <c:v>-0.018939</c:v>
                </c:pt>
                <c:pt idx="1037">
                  <c:v>-0.018921</c:v>
                </c:pt>
                <c:pt idx="1038">
                  <c:v>-0.018904</c:v>
                </c:pt>
                <c:pt idx="1039">
                  <c:v>-0.018886</c:v>
                </c:pt>
                <c:pt idx="1040">
                  <c:v>-0.018868</c:v>
                </c:pt>
                <c:pt idx="1041">
                  <c:v>-0.01885</c:v>
                </c:pt>
                <c:pt idx="1042">
                  <c:v>-0.018832</c:v>
                </c:pt>
                <c:pt idx="1043">
                  <c:v>-0.018815</c:v>
                </c:pt>
                <c:pt idx="1044">
                  <c:v>-0.018797</c:v>
                </c:pt>
                <c:pt idx="1045">
                  <c:v>-0.018779</c:v>
                </c:pt>
                <c:pt idx="1046">
                  <c:v>-0.018762</c:v>
                </c:pt>
                <c:pt idx="1047">
                  <c:v>-0.018744</c:v>
                </c:pt>
                <c:pt idx="1048">
                  <c:v>-0.018727</c:v>
                </c:pt>
                <c:pt idx="1049">
                  <c:v>-0.018709</c:v>
                </c:pt>
                <c:pt idx="1050">
                  <c:v>-0.018692</c:v>
                </c:pt>
                <c:pt idx="1051">
                  <c:v>-0.018674</c:v>
                </c:pt>
                <c:pt idx="1052">
                  <c:v>-0.018657</c:v>
                </c:pt>
                <c:pt idx="1053">
                  <c:v>-0.018639</c:v>
                </c:pt>
                <c:pt idx="1054">
                  <c:v>-0.018622</c:v>
                </c:pt>
                <c:pt idx="1055">
                  <c:v>-0.018605</c:v>
                </c:pt>
                <c:pt idx="1056">
                  <c:v>-0.018587</c:v>
                </c:pt>
                <c:pt idx="1057">
                  <c:v>-0.01857</c:v>
                </c:pt>
                <c:pt idx="1058">
                  <c:v>-0.018553</c:v>
                </c:pt>
                <c:pt idx="1059">
                  <c:v>-0.018536</c:v>
                </c:pt>
                <c:pt idx="1060">
                  <c:v>-0.018519</c:v>
                </c:pt>
                <c:pt idx="1061">
                  <c:v>-0.018501</c:v>
                </c:pt>
                <c:pt idx="1062">
                  <c:v>-0.018484</c:v>
                </c:pt>
                <c:pt idx="1063">
                  <c:v>-0.018467</c:v>
                </c:pt>
                <c:pt idx="1064">
                  <c:v>-0.01845</c:v>
                </c:pt>
                <c:pt idx="1065">
                  <c:v>-0.018433</c:v>
                </c:pt>
                <c:pt idx="1066">
                  <c:v>-0.018416</c:v>
                </c:pt>
                <c:pt idx="1067">
                  <c:v>-0.018399</c:v>
                </c:pt>
                <c:pt idx="1068">
                  <c:v>-0.018382</c:v>
                </c:pt>
                <c:pt idx="1069">
                  <c:v>-0.018365</c:v>
                </c:pt>
                <c:pt idx="1070">
                  <c:v>-0.018349</c:v>
                </c:pt>
                <c:pt idx="1071">
                  <c:v>-0.018332</c:v>
                </c:pt>
                <c:pt idx="1072">
                  <c:v>-0.018315</c:v>
                </c:pt>
                <c:pt idx="1073">
                  <c:v>-0.018298</c:v>
                </c:pt>
                <c:pt idx="1074">
                  <c:v>-0.018282</c:v>
                </c:pt>
                <c:pt idx="1075">
                  <c:v>-0.018265</c:v>
                </c:pt>
                <c:pt idx="1076">
                  <c:v>-0.018248</c:v>
                </c:pt>
                <c:pt idx="1077">
                  <c:v>-0.018232</c:v>
                </c:pt>
                <c:pt idx="1078">
                  <c:v>-0.018215</c:v>
                </c:pt>
                <c:pt idx="1079">
                  <c:v>-0.018198</c:v>
                </c:pt>
                <c:pt idx="1080">
                  <c:v>-0.018182</c:v>
                </c:pt>
                <c:pt idx="1081">
                  <c:v>-0.018165</c:v>
                </c:pt>
                <c:pt idx="1082">
                  <c:v>-0.018149</c:v>
                </c:pt>
                <c:pt idx="1083">
                  <c:v>-0.018132</c:v>
                </c:pt>
                <c:pt idx="1084">
                  <c:v>-0.018116</c:v>
                </c:pt>
                <c:pt idx="1085">
                  <c:v>-0.0181</c:v>
                </c:pt>
                <c:pt idx="1086">
                  <c:v>-0.018083</c:v>
                </c:pt>
                <c:pt idx="1087">
                  <c:v>-0.018067</c:v>
                </c:pt>
                <c:pt idx="1088">
                  <c:v>-0.018051</c:v>
                </c:pt>
                <c:pt idx="1089">
                  <c:v>-0.018034</c:v>
                </c:pt>
                <c:pt idx="1090">
                  <c:v>-0.018018</c:v>
                </c:pt>
                <c:pt idx="1091">
                  <c:v>-0.018002</c:v>
                </c:pt>
                <c:pt idx="1092">
                  <c:v>-0.017986</c:v>
                </c:pt>
                <c:pt idx="1093">
                  <c:v>-0.017969</c:v>
                </c:pt>
                <c:pt idx="1094">
                  <c:v>-0.017953</c:v>
                </c:pt>
                <c:pt idx="1095">
                  <c:v>-0.017937</c:v>
                </c:pt>
                <c:pt idx="1096">
                  <c:v>-0.017921</c:v>
                </c:pt>
                <c:pt idx="1097">
                  <c:v>-0.017905</c:v>
                </c:pt>
                <c:pt idx="1098">
                  <c:v>-0.017889</c:v>
                </c:pt>
                <c:pt idx="1099">
                  <c:v>-0.017873</c:v>
                </c:pt>
                <c:pt idx="1100">
                  <c:v>-0.017857</c:v>
                </c:pt>
                <c:pt idx="1101">
                  <c:v>-0.017841</c:v>
                </c:pt>
                <c:pt idx="1102">
                  <c:v>-0.017825</c:v>
                </c:pt>
                <c:pt idx="1103">
                  <c:v>-0.017809</c:v>
                </c:pt>
                <c:pt idx="1104">
                  <c:v>-0.017794</c:v>
                </c:pt>
                <c:pt idx="1105">
                  <c:v>-0.017778</c:v>
                </c:pt>
                <c:pt idx="1106">
                  <c:v>-0.017762</c:v>
                </c:pt>
                <c:pt idx="1107">
                  <c:v>-0.017746</c:v>
                </c:pt>
                <c:pt idx="1108">
                  <c:v>-0.01773</c:v>
                </c:pt>
                <c:pt idx="1109">
                  <c:v>-0.017715</c:v>
                </c:pt>
                <c:pt idx="1110">
                  <c:v>-0.017699</c:v>
                </c:pt>
                <c:pt idx="1111">
                  <c:v>-0.017683</c:v>
                </c:pt>
                <c:pt idx="1112">
                  <c:v>-0.017668</c:v>
                </c:pt>
                <c:pt idx="1113">
                  <c:v>-0.017652</c:v>
                </c:pt>
                <c:pt idx="1114">
                  <c:v>-0.017637</c:v>
                </c:pt>
                <c:pt idx="1115">
                  <c:v>-0.017621</c:v>
                </c:pt>
                <c:pt idx="1116">
                  <c:v>-0.017606</c:v>
                </c:pt>
                <c:pt idx="1117">
                  <c:v>-0.01759</c:v>
                </c:pt>
                <c:pt idx="1118">
                  <c:v>-0.017575</c:v>
                </c:pt>
                <c:pt idx="1119">
                  <c:v>-0.017559</c:v>
                </c:pt>
                <c:pt idx="1120">
                  <c:v>-0.017544</c:v>
                </c:pt>
                <c:pt idx="1121">
                  <c:v>-0.017528</c:v>
                </c:pt>
                <c:pt idx="1122">
                  <c:v>-0.017513</c:v>
                </c:pt>
                <c:pt idx="1123">
                  <c:v>-0.017498</c:v>
                </c:pt>
                <c:pt idx="1124">
                  <c:v>-0.017483</c:v>
                </c:pt>
                <c:pt idx="1125">
                  <c:v>-0.017467</c:v>
                </c:pt>
                <c:pt idx="1126">
                  <c:v>-0.017452</c:v>
                </c:pt>
                <c:pt idx="1127">
                  <c:v>-0.017437</c:v>
                </c:pt>
                <c:pt idx="1128">
                  <c:v>-0.017422</c:v>
                </c:pt>
                <c:pt idx="1129">
                  <c:v>-0.017406</c:v>
                </c:pt>
                <c:pt idx="1130">
                  <c:v>-0.017391</c:v>
                </c:pt>
                <c:pt idx="1131">
                  <c:v>-0.017376</c:v>
                </c:pt>
                <c:pt idx="1132">
                  <c:v>-0.017361</c:v>
                </c:pt>
                <c:pt idx="1133">
                  <c:v>-0.017346</c:v>
                </c:pt>
                <c:pt idx="1134">
                  <c:v>-0.017331</c:v>
                </c:pt>
                <c:pt idx="1135">
                  <c:v>-0.017316</c:v>
                </c:pt>
                <c:pt idx="1136">
                  <c:v>-0.017301</c:v>
                </c:pt>
                <c:pt idx="1137">
                  <c:v>-0.017286</c:v>
                </c:pt>
                <c:pt idx="1138">
                  <c:v>-0.017271</c:v>
                </c:pt>
                <c:pt idx="1139">
                  <c:v>-0.017256</c:v>
                </c:pt>
                <c:pt idx="1140">
                  <c:v>-0.017241</c:v>
                </c:pt>
                <c:pt idx="1141">
                  <c:v>-0.017227</c:v>
                </c:pt>
                <c:pt idx="1142">
                  <c:v>-0.017212</c:v>
                </c:pt>
                <c:pt idx="1143">
                  <c:v>-0.017197</c:v>
                </c:pt>
                <c:pt idx="1144">
                  <c:v>-0.017182</c:v>
                </c:pt>
                <c:pt idx="1145">
                  <c:v>-0.017167</c:v>
                </c:pt>
                <c:pt idx="1146">
                  <c:v>-0.017153</c:v>
                </c:pt>
                <c:pt idx="1147">
                  <c:v>-0.017138</c:v>
                </c:pt>
                <c:pt idx="1148">
                  <c:v>-0.017123</c:v>
                </c:pt>
                <c:pt idx="1149">
                  <c:v>-0.017109</c:v>
                </c:pt>
                <c:pt idx="1150">
                  <c:v>-0.017094</c:v>
                </c:pt>
                <c:pt idx="1151">
                  <c:v>-0.017079</c:v>
                </c:pt>
                <c:pt idx="1152">
                  <c:v>-0.017065</c:v>
                </c:pt>
                <c:pt idx="1153">
                  <c:v>-0.01705</c:v>
                </c:pt>
                <c:pt idx="1154">
                  <c:v>-0.017036</c:v>
                </c:pt>
                <c:pt idx="1155">
                  <c:v>-0.017021</c:v>
                </c:pt>
                <c:pt idx="1156">
                  <c:v>-0.017007</c:v>
                </c:pt>
                <c:pt idx="1157">
                  <c:v>-0.016992</c:v>
                </c:pt>
                <c:pt idx="1158">
                  <c:v>-0.016978</c:v>
                </c:pt>
                <c:pt idx="1159">
                  <c:v>-0.016964</c:v>
                </c:pt>
                <c:pt idx="1160">
                  <c:v>-0.016949</c:v>
                </c:pt>
                <c:pt idx="1161">
                  <c:v>-0.016935</c:v>
                </c:pt>
                <c:pt idx="1162">
                  <c:v>-0.01692</c:v>
                </c:pt>
                <c:pt idx="1163">
                  <c:v>-0.016906</c:v>
                </c:pt>
                <c:pt idx="1164">
                  <c:v>-0.016892</c:v>
                </c:pt>
                <c:pt idx="1165">
                  <c:v>-0.016878</c:v>
                </c:pt>
                <c:pt idx="1166">
                  <c:v>-0.016863</c:v>
                </c:pt>
                <c:pt idx="1167">
                  <c:v>-0.016849</c:v>
                </c:pt>
                <c:pt idx="1168">
                  <c:v>-0.016835</c:v>
                </c:pt>
                <c:pt idx="1169">
                  <c:v>-0.016821</c:v>
                </c:pt>
                <c:pt idx="1170">
                  <c:v>-0.016807</c:v>
                </c:pt>
                <c:pt idx="1171">
                  <c:v>-0.016793</c:v>
                </c:pt>
                <c:pt idx="1172">
                  <c:v>-0.016779</c:v>
                </c:pt>
                <c:pt idx="1173">
                  <c:v>-0.016764</c:v>
                </c:pt>
                <c:pt idx="1174">
                  <c:v>-0.01675</c:v>
                </c:pt>
                <c:pt idx="1175">
                  <c:v>-0.016736</c:v>
                </c:pt>
                <c:pt idx="1176">
                  <c:v>-0.016722</c:v>
                </c:pt>
                <c:pt idx="1177">
                  <c:v>-0.016708</c:v>
                </c:pt>
                <c:pt idx="1178">
                  <c:v>-0.016694</c:v>
                </c:pt>
                <c:pt idx="1179">
                  <c:v>-0.016681</c:v>
                </c:pt>
                <c:pt idx="1180">
                  <c:v>-0.016667</c:v>
                </c:pt>
                <c:pt idx="1181">
                  <c:v>-0.016653</c:v>
                </c:pt>
                <c:pt idx="1182">
                  <c:v>-0.016639</c:v>
                </c:pt>
                <c:pt idx="1183">
                  <c:v>-0.016625</c:v>
                </c:pt>
                <c:pt idx="1184">
                  <c:v>-0.016611</c:v>
                </c:pt>
                <c:pt idx="1185">
                  <c:v>-0.016598</c:v>
                </c:pt>
                <c:pt idx="1186">
                  <c:v>-0.016584</c:v>
                </c:pt>
                <c:pt idx="1187">
                  <c:v>-0.01657</c:v>
                </c:pt>
                <c:pt idx="1188">
                  <c:v>-0.016556</c:v>
                </c:pt>
                <c:pt idx="1189">
                  <c:v>-0.016543</c:v>
                </c:pt>
                <c:pt idx="1190">
                  <c:v>-0.016529</c:v>
                </c:pt>
                <c:pt idx="1191">
                  <c:v>-0.016515</c:v>
                </c:pt>
                <c:pt idx="1192">
                  <c:v>-0.016502</c:v>
                </c:pt>
                <c:pt idx="1193">
                  <c:v>-0.016488</c:v>
                </c:pt>
                <c:pt idx="1194">
                  <c:v>-0.016474</c:v>
                </c:pt>
                <c:pt idx="1195">
                  <c:v>-0.016461</c:v>
                </c:pt>
                <c:pt idx="1196">
                  <c:v>-0.016447</c:v>
                </c:pt>
                <c:pt idx="1197">
                  <c:v>-0.016434</c:v>
                </c:pt>
                <c:pt idx="1198">
                  <c:v>-0.01642</c:v>
                </c:pt>
                <c:pt idx="1199">
                  <c:v>-0.016407</c:v>
                </c:pt>
                <c:pt idx="1200">
                  <c:v>-0.016393</c:v>
                </c:pt>
                <c:pt idx="1201">
                  <c:v>-0.01638</c:v>
                </c:pt>
                <c:pt idx="1202">
                  <c:v>-0.016367</c:v>
                </c:pt>
                <c:pt idx="1203">
                  <c:v>-0.016353</c:v>
                </c:pt>
                <c:pt idx="1204">
                  <c:v>-0.01634</c:v>
                </c:pt>
                <c:pt idx="1205">
                  <c:v>-0.016327</c:v>
                </c:pt>
                <c:pt idx="1206">
                  <c:v>-0.016313</c:v>
                </c:pt>
                <c:pt idx="1207">
                  <c:v>-0.0163</c:v>
                </c:pt>
                <c:pt idx="1208">
                  <c:v>-0.016287</c:v>
                </c:pt>
                <c:pt idx="1209">
                  <c:v>-0.016273</c:v>
                </c:pt>
                <c:pt idx="1210">
                  <c:v>-0.01626</c:v>
                </c:pt>
                <c:pt idx="1211">
                  <c:v>-0.016247</c:v>
                </c:pt>
                <c:pt idx="1212">
                  <c:v>-0.016234</c:v>
                </c:pt>
                <c:pt idx="1213">
                  <c:v>-0.016221</c:v>
                </c:pt>
                <c:pt idx="1214">
                  <c:v>-0.016207</c:v>
                </c:pt>
                <c:pt idx="1215">
                  <c:v>-0.016194</c:v>
                </c:pt>
                <c:pt idx="1216">
                  <c:v>-0.016181</c:v>
                </c:pt>
                <c:pt idx="1217">
                  <c:v>-0.016168</c:v>
                </c:pt>
                <c:pt idx="1218">
                  <c:v>-0.016155</c:v>
                </c:pt>
                <c:pt idx="1219">
                  <c:v>-0.016142</c:v>
                </c:pt>
                <c:pt idx="1220">
                  <c:v>-0.016129</c:v>
                </c:pt>
                <c:pt idx="1221">
                  <c:v>-0.016116</c:v>
                </c:pt>
                <c:pt idx="1222">
                  <c:v>-0.016103</c:v>
                </c:pt>
                <c:pt idx="1223">
                  <c:v>-0.01609</c:v>
                </c:pt>
                <c:pt idx="1224">
                  <c:v>-0.016077</c:v>
                </c:pt>
                <c:pt idx="1225">
                  <c:v>-0.016064</c:v>
                </c:pt>
                <c:pt idx="1226">
                  <c:v>-0.016051</c:v>
                </c:pt>
                <c:pt idx="1227">
                  <c:v>-0.016038</c:v>
                </c:pt>
                <c:pt idx="1228">
                  <c:v>-0.016026</c:v>
                </c:pt>
                <c:pt idx="1229">
                  <c:v>-0.016013</c:v>
                </c:pt>
                <c:pt idx="1230">
                  <c:v>-0.016</c:v>
                </c:pt>
                <c:pt idx="1231">
                  <c:v>-0.015987</c:v>
                </c:pt>
                <c:pt idx="1232">
                  <c:v>-0.015974</c:v>
                </c:pt>
                <c:pt idx="1233">
                  <c:v>-0.015962</c:v>
                </c:pt>
                <c:pt idx="1234">
                  <c:v>-0.015949</c:v>
                </c:pt>
                <c:pt idx="1235">
                  <c:v>-0.015936</c:v>
                </c:pt>
                <c:pt idx="1236">
                  <c:v>-0.015924</c:v>
                </c:pt>
                <c:pt idx="1237">
                  <c:v>-0.015911</c:v>
                </c:pt>
                <c:pt idx="1238">
                  <c:v>-0.015898</c:v>
                </c:pt>
                <c:pt idx="1239">
                  <c:v>-0.015886</c:v>
                </c:pt>
                <c:pt idx="1240">
                  <c:v>-0.015873</c:v>
                </c:pt>
                <c:pt idx="1241">
                  <c:v>-0.01586</c:v>
                </c:pt>
                <c:pt idx="1242">
                  <c:v>-0.015848</c:v>
                </c:pt>
                <c:pt idx="1243">
                  <c:v>-0.015835</c:v>
                </c:pt>
                <c:pt idx="1244">
                  <c:v>-0.015823</c:v>
                </c:pt>
                <c:pt idx="1245">
                  <c:v>-0.01581</c:v>
                </c:pt>
                <c:pt idx="1246">
                  <c:v>-0.015798</c:v>
                </c:pt>
                <c:pt idx="1247">
                  <c:v>-0.015785</c:v>
                </c:pt>
                <c:pt idx="1248">
                  <c:v>-0.015773</c:v>
                </c:pt>
                <c:pt idx="1249">
                  <c:v>-0.01576</c:v>
                </c:pt>
                <c:pt idx="1250">
                  <c:v>-0.015748</c:v>
                </c:pt>
                <c:pt idx="1251">
                  <c:v>-0.015736</c:v>
                </c:pt>
                <c:pt idx="1252">
                  <c:v>-0.015723</c:v>
                </c:pt>
                <c:pt idx="1253">
                  <c:v>-0.015711</c:v>
                </c:pt>
                <c:pt idx="1254">
                  <c:v>-0.015699</c:v>
                </c:pt>
                <c:pt idx="1255">
                  <c:v>-0.015686</c:v>
                </c:pt>
                <c:pt idx="1256">
                  <c:v>-0.015674</c:v>
                </c:pt>
                <c:pt idx="1257">
                  <c:v>-0.015662</c:v>
                </c:pt>
                <c:pt idx="1258">
                  <c:v>-0.015649</c:v>
                </c:pt>
                <c:pt idx="1259">
                  <c:v>-0.015637</c:v>
                </c:pt>
                <c:pt idx="1260">
                  <c:v>-0.015625</c:v>
                </c:pt>
                <c:pt idx="1261">
                  <c:v>-0.015613</c:v>
                </c:pt>
                <c:pt idx="1262">
                  <c:v>-0.015601</c:v>
                </c:pt>
                <c:pt idx="1263">
                  <c:v>-0.015588</c:v>
                </c:pt>
                <c:pt idx="1264">
                  <c:v>-0.015576</c:v>
                </c:pt>
                <c:pt idx="1265">
                  <c:v>-0.015564</c:v>
                </c:pt>
                <c:pt idx="1266">
                  <c:v>-0.015552</c:v>
                </c:pt>
                <c:pt idx="1267">
                  <c:v>-0.01554</c:v>
                </c:pt>
                <c:pt idx="1268">
                  <c:v>-0.015528</c:v>
                </c:pt>
                <c:pt idx="1269">
                  <c:v>-0.015516</c:v>
                </c:pt>
                <c:pt idx="1270">
                  <c:v>-0.015504</c:v>
                </c:pt>
                <c:pt idx="1271">
                  <c:v>-0.015492</c:v>
                </c:pt>
                <c:pt idx="1272">
                  <c:v>-0.01548</c:v>
                </c:pt>
                <c:pt idx="1273">
                  <c:v>-0.015468</c:v>
                </c:pt>
                <c:pt idx="1274">
                  <c:v>-0.015456</c:v>
                </c:pt>
                <c:pt idx="1275">
                  <c:v>-0.015444</c:v>
                </c:pt>
                <c:pt idx="1276">
                  <c:v>-0.015432</c:v>
                </c:pt>
                <c:pt idx="1277">
                  <c:v>-0.01542</c:v>
                </c:pt>
                <c:pt idx="1278">
                  <c:v>-0.015408</c:v>
                </c:pt>
                <c:pt idx="1279">
                  <c:v>-0.015396</c:v>
                </c:pt>
                <c:pt idx="1280">
                  <c:v>-0.015385</c:v>
                </c:pt>
                <c:pt idx="1281">
                  <c:v>-0.015373</c:v>
                </c:pt>
                <c:pt idx="1282">
                  <c:v>-0.015361</c:v>
                </c:pt>
                <c:pt idx="1283">
                  <c:v>-0.015349</c:v>
                </c:pt>
                <c:pt idx="1284">
                  <c:v>-0.015337</c:v>
                </c:pt>
                <c:pt idx="1285">
                  <c:v>-0.015326</c:v>
                </c:pt>
                <c:pt idx="1286">
                  <c:v>-0.015314</c:v>
                </c:pt>
                <c:pt idx="1287">
                  <c:v>-0.015302</c:v>
                </c:pt>
                <c:pt idx="1288">
                  <c:v>-0.015291</c:v>
                </c:pt>
                <c:pt idx="1289">
                  <c:v>-0.015279</c:v>
                </c:pt>
                <c:pt idx="1290">
                  <c:v>-0.015267</c:v>
                </c:pt>
                <c:pt idx="1291">
                  <c:v>-0.015256</c:v>
                </c:pt>
                <c:pt idx="1292">
                  <c:v>-0.015244</c:v>
                </c:pt>
                <c:pt idx="1293">
                  <c:v>-0.015232</c:v>
                </c:pt>
                <c:pt idx="1294">
                  <c:v>-0.015221</c:v>
                </c:pt>
                <c:pt idx="1295">
                  <c:v>-0.015209</c:v>
                </c:pt>
                <c:pt idx="1296">
                  <c:v>-0.015198</c:v>
                </c:pt>
                <c:pt idx="1297">
                  <c:v>-0.015186</c:v>
                </c:pt>
                <c:pt idx="1298">
                  <c:v>-0.015175</c:v>
                </c:pt>
                <c:pt idx="1299">
                  <c:v>-0.015163</c:v>
                </c:pt>
                <c:pt idx="1300">
                  <c:v>-0.015152</c:v>
                </c:pt>
                <c:pt idx="1301">
                  <c:v>-0.01514</c:v>
                </c:pt>
                <c:pt idx="1302">
                  <c:v>-0.015129</c:v>
                </c:pt>
                <c:pt idx="1303">
                  <c:v>-0.015117</c:v>
                </c:pt>
                <c:pt idx="1304">
                  <c:v>-0.015106</c:v>
                </c:pt>
                <c:pt idx="1305">
                  <c:v>-0.015094</c:v>
                </c:pt>
                <c:pt idx="1306">
                  <c:v>-0.015083</c:v>
                </c:pt>
                <c:pt idx="1307">
                  <c:v>-0.015072</c:v>
                </c:pt>
                <c:pt idx="1308">
                  <c:v>-0.01506</c:v>
                </c:pt>
                <c:pt idx="1309">
                  <c:v>-0.015049</c:v>
                </c:pt>
                <c:pt idx="1310">
                  <c:v>-0.015038</c:v>
                </c:pt>
                <c:pt idx="1311">
                  <c:v>-0.015026</c:v>
                </c:pt>
                <c:pt idx="1312">
                  <c:v>-0.015015</c:v>
                </c:pt>
                <c:pt idx="1313">
                  <c:v>-0.015004</c:v>
                </c:pt>
                <c:pt idx="1314">
                  <c:v>-0.014993</c:v>
                </c:pt>
                <c:pt idx="1315">
                  <c:v>-0.014981</c:v>
                </c:pt>
                <c:pt idx="1316">
                  <c:v>-0.01497</c:v>
                </c:pt>
                <c:pt idx="1317">
                  <c:v>-0.014959</c:v>
                </c:pt>
                <c:pt idx="1318">
                  <c:v>-0.014948</c:v>
                </c:pt>
                <c:pt idx="1319">
                  <c:v>-0.014937</c:v>
                </c:pt>
                <c:pt idx="1320">
                  <c:v>-0.014925</c:v>
                </c:pt>
                <c:pt idx="1321">
                  <c:v>-0.014914</c:v>
                </c:pt>
                <c:pt idx="1322">
                  <c:v>-0.014903</c:v>
                </c:pt>
                <c:pt idx="1323">
                  <c:v>-0.014892</c:v>
                </c:pt>
                <c:pt idx="1324">
                  <c:v>-0.014881</c:v>
                </c:pt>
                <c:pt idx="1325">
                  <c:v>-0.01487</c:v>
                </c:pt>
                <c:pt idx="1326">
                  <c:v>-0.014859</c:v>
                </c:pt>
                <c:pt idx="1327">
                  <c:v>-0.014848</c:v>
                </c:pt>
                <c:pt idx="1328">
                  <c:v>-0.014837</c:v>
                </c:pt>
                <c:pt idx="1329">
                  <c:v>-0.014826</c:v>
                </c:pt>
                <c:pt idx="1330">
                  <c:v>-0.014815</c:v>
                </c:pt>
                <c:pt idx="1331">
                  <c:v>-0.014804</c:v>
                </c:pt>
                <c:pt idx="1332">
                  <c:v>-0.014793</c:v>
                </c:pt>
                <c:pt idx="1333">
                  <c:v>-0.014782</c:v>
                </c:pt>
                <c:pt idx="1334">
                  <c:v>-0.014771</c:v>
                </c:pt>
                <c:pt idx="1335">
                  <c:v>-0.01476</c:v>
                </c:pt>
                <c:pt idx="1336">
                  <c:v>-0.014749</c:v>
                </c:pt>
                <c:pt idx="1337">
                  <c:v>-0.014738</c:v>
                </c:pt>
                <c:pt idx="1338">
                  <c:v>-0.014728</c:v>
                </c:pt>
                <c:pt idx="1339">
                  <c:v>-0.014717</c:v>
                </c:pt>
                <c:pt idx="1340">
                  <c:v>-0.014706</c:v>
                </c:pt>
                <c:pt idx="1341">
                  <c:v>-0.014695</c:v>
                </c:pt>
                <c:pt idx="1342">
                  <c:v>-0.014684</c:v>
                </c:pt>
                <c:pt idx="1343">
                  <c:v>-0.014674</c:v>
                </c:pt>
                <c:pt idx="1344">
                  <c:v>-0.014663</c:v>
                </c:pt>
                <c:pt idx="1345">
                  <c:v>-0.014652</c:v>
                </c:pt>
                <c:pt idx="1346">
                  <c:v>-0.014641</c:v>
                </c:pt>
                <c:pt idx="1347">
                  <c:v>-0.014631</c:v>
                </c:pt>
                <c:pt idx="1348">
                  <c:v>-0.01462</c:v>
                </c:pt>
                <c:pt idx="1349">
                  <c:v>-0.014609</c:v>
                </c:pt>
                <c:pt idx="1350">
                  <c:v>-0.014599</c:v>
                </c:pt>
                <c:pt idx="1351">
                  <c:v>-0.014588</c:v>
                </c:pt>
                <c:pt idx="1352">
                  <c:v>-0.014577</c:v>
                </c:pt>
                <c:pt idx="1353">
                  <c:v>-0.014567</c:v>
                </c:pt>
                <c:pt idx="1354">
                  <c:v>-0.014556</c:v>
                </c:pt>
                <c:pt idx="1355">
                  <c:v>-0.014545</c:v>
                </c:pt>
                <c:pt idx="1356">
                  <c:v>-0.014535</c:v>
                </c:pt>
                <c:pt idx="1357">
                  <c:v>-0.014524</c:v>
                </c:pt>
                <c:pt idx="1358">
                  <c:v>-0.014514</c:v>
                </c:pt>
                <c:pt idx="1359">
                  <c:v>-0.014503</c:v>
                </c:pt>
                <c:pt idx="1360">
                  <c:v>-0.014493</c:v>
                </c:pt>
                <c:pt idx="1361">
                  <c:v>-0.014482</c:v>
                </c:pt>
                <c:pt idx="1362">
                  <c:v>-0.014472</c:v>
                </c:pt>
                <c:pt idx="1363">
                  <c:v>-0.014461</c:v>
                </c:pt>
                <c:pt idx="1364">
                  <c:v>-0.014451</c:v>
                </c:pt>
                <c:pt idx="1365">
                  <c:v>-0.01444</c:v>
                </c:pt>
                <c:pt idx="1366">
                  <c:v>-0.01443</c:v>
                </c:pt>
                <c:pt idx="1367">
                  <c:v>-0.01442</c:v>
                </c:pt>
                <c:pt idx="1368">
                  <c:v>-0.014409</c:v>
                </c:pt>
                <c:pt idx="1369">
                  <c:v>-0.014399</c:v>
                </c:pt>
                <c:pt idx="1370">
                  <c:v>-0.014388</c:v>
                </c:pt>
                <c:pt idx="1371">
                  <c:v>-0.014378</c:v>
                </c:pt>
                <c:pt idx="1372">
                  <c:v>-0.014368</c:v>
                </c:pt>
                <c:pt idx="1373">
                  <c:v>-0.014358</c:v>
                </c:pt>
                <c:pt idx="1374">
                  <c:v>-0.014347</c:v>
                </c:pt>
                <c:pt idx="1375">
                  <c:v>-0.014337</c:v>
                </c:pt>
                <c:pt idx="1376">
                  <c:v>-0.014327</c:v>
                </c:pt>
                <c:pt idx="1377">
                  <c:v>-0.014316</c:v>
                </c:pt>
                <c:pt idx="1378">
                  <c:v>-0.014306</c:v>
                </c:pt>
                <c:pt idx="1379">
                  <c:v>-0.014296</c:v>
                </c:pt>
                <c:pt idx="1380">
                  <c:v>-0.014286</c:v>
                </c:pt>
                <c:pt idx="1381">
                  <c:v>-0.014276</c:v>
                </c:pt>
                <c:pt idx="1382">
                  <c:v>-0.014265</c:v>
                </c:pt>
                <c:pt idx="1383">
                  <c:v>-0.014255</c:v>
                </c:pt>
                <c:pt idx="1384">
                  <c:v>-0.014245</c:v>
                </c:pt>
                <c:pt idx="1385">
                  <c:v>-0.014235</c:v>
                </c:pt>
                <c:pt idx="1386">
                  <c:v>-0.014225</c:v>
                </c:pt>
                <c:pt idx="1387">
                  <c:v>-0.014215</c:v>
                </c:pt>
                <c:pt idx="1388">
                  <c:v>-0.014205</c:v>
                </c:pt>
                <c:pt idx="1389">
                  <c:v>-0.014194</c:v>
                </c:pt>
                <c:pt idx="1390">
                  <c:v>-0.014184</c:v>
                </c:pt>
                <c:pt idx="1391">
                  <c:v>-0.014174</c:v>
                </c:pt>
                <c:pt idx="1392">
                  <c:v>-0.014164</c:v>
                </c:pt>
                <c:pt idx="1393">
                  <c:v>-0.014154</c:v>
                </c:pt>
                <c:pt idx="1394">
                  <c:v>-0.014144</c:v>
                </c:pt>
                <c:pt idx="1395">
                  <c:v>-0.014134</c:v>
                </c:pt>
                <c:pt idx="1396">
                  <c:v>-0.014124</c:v>
                </c:pt>
                <c:pt idx="1397">
                  <c:v>-0.014114</c:v>
                </c:pt>
                <c:pt idx="1398">
                  <c:v>-0.014104</c:v>
                </c:pt>
                <c:pt idx="1399">
                  <c:v>-0.014094</c:v>
                </c:pt>
                <c:pt idx="1400">
                  <c:v>-0.014085</c:v>
                </c:pt>
                <c:pt idx="1401">
                  <c:v>-0.014075</c:v>
                </c:pt>
                <c:pt idx="1402">
                  <c:v>-0.014065</c:v>
                </c:pt>
                <c:pt idx="1403">
                  <c:v>-0.014055</c:v>
                </c:pt>
                <c:pt idx="1404">
                  <c:v>-0.014045</c:v>
                </c:pt>
                <c:pt idx="1405">
                  <c:v>-0.014035</c:v>
                </c:pt>
                <c:pt idx="1406">
                  <c:v>-0.014025</c:v>
                </c:pt>
                <c:pt idx="1407">
                  <c:v>-0.014015</c:v>
                </c:pt>
                <c:pt idx="1408">
                  <c:v>-0.014006</c:v>
                </c:pt>
                <c:pt idx="1409">
                  <c:v>-0.013996</c:v>
                </c:pt>
                <c:pt idx="1410">
                  <c:v>-0.013986</c:v>
                </c:pt>
                <c:pt idx="1411">
                  <c:v>-0.013976</c:v>
                </c:pt>
                <c:pt idx="1412">
                  <c:v>-0.013966</c:v>
                </c:pt>
                <c:pt idx="1413">
                  <c:v>-0.013957</c:v>
                </c:pt>
                <c:pt idx="1414">
                  <c:v>-0.013947</c:v>
                </c:pt>
                <c:pt idx="1415">
                  <c:v>-0.013937</c:v>
                </c:pt>
                <c:pt idx="1416">
                  <c:v>-0.013928</c:v>
                </c:pt>
                <c:pt idx="1417">
                  <c:v>-0.013918</c:v>
                </c:pt>
                <c:pt idx="1418">
                  <c:v>-0.013908</c:v>
                </c:pt>
                <c:pt idx="1419">
                  <c:v>-0.013899</c:v>
                </c:pt>
                <c:pt idx="1420">
                  <c:v>-0.013889</c:v>
                </c:pt>
                <c:pt idx="1421">
                  <c:v>-0.013879</c:v>
                </c:pt>
                <c:pt idx="1422">
                  <c:v>-0.01387</c:v>
                </c:pt>
                <c:pt idx="1423">
                  <c:v>-0.01386</c:v>
                </c:pt>
                <c:pt idx="1424">
                  <c:v>-0.01385</c:v>
                </c:pt>
                <c:pt idx="1425">
                  <c:v>-0.013841</c:v>
                </c:pt>
                <c:pt idx="1426">
                  <c:v>-0.013831</c:v>
                </c:pt>
                <c:pt idx="1427">
                  <c:v>-0.013822</c:v>
                </c:pt>
                <c:pt idx="1428">
                  <c:v>-0.013812</c:v>
                </c:pt>
                <c:pt idx="1429">
                  <c:v>-0.013803</c:v>
                </c:pt>
                <c:pt idx="1430">
                  <c:v>-0.013793</c:v>
                </c:pt>
                <c:pt idx="1431">
                  <c:v>-0.013784</c:v>
                </c:pt>
                <c:pt idx="1432">
                  <c:v>-0.013774</c:v>
                </c:pt>
                <c:pt idx="1433">
                  <c:v>-0.013765</c:v>
                </c:pt>
                <c:pt idx="1434">
                  <c:v>-0.013755</c:v>
                </c:pt>
                <c:pt idx="1435">
                  <c:v>-0.013746</c:v>
                </c:pt>
                <c:pt idx="1436">
                  <c:v>-0.013736</c:v>
                </c:pt>
                <c:pt idx="1437">
                  <c:v>-0.013727</c:v>
                </c:pt>
                <c:pt idx="1438">
                  <c:v>-0.013717</c:v>
                </c:pt>
                <c:pt idx="1439">
                  <c:v>-0.013708</c:v>
                </c:pt>
                <c:pt idx="1440">
                  <c:v>-0.013699</c:v>
                </c:pt>
                <c:pt idx="1441">
                  <c:v>-0.013689</c:v>
                </c:pt>
                <c:pt idx="1442">
                  <c:v>-0.01368</c:v>
                </c:pt>
                <c:pt idx="1443">
                  <c:v>-0.013671</c:v>
                </c:pt>
                <c:pt idx="1444">
                  <c:v>-0.013661</c:v>
                </c:pt>
                <c:pt idx="1445">
                  <c:v>-0.013652</c:v>
                </c:pt>
                <c:pt idx="1446">
                  <c:v>-0.013643</c:v>
                </c:pt>
                <c:pt idx="1447">
                  <c:v>-0.013633</c:v>
                </c:pt>
                <c:pt idx="1448">
                  <c:v>-0.013624</c:v>
                </c:pt>
                <c:pt idx="1449">
                  <c:v>-0.013615</c:v>
                </c:pt>
                <c:pt idx="1450">
                  <c:v>-0.013605</c:v>
                </c:pt>
                <c:pt idx="1451">
                  <c:v>-0.013596</c:v>
                </c:pt>
                <c:pt idx="1452">
                  <c:v>-0.013587</c:v>
                </c:pt>
                <c:pt idx="1453">
                  <c:v>-0.013578</c:v>
                </c:pt>
                <c:pt idx="1454">
                  <c:v>-0.013569</c:v>
                </c:pt>
                <c:pt idx="1455">
                  <c:v>-0.013559</c:v>
                </c:pt>
                <c:pt idx="1456">
                  <c:v>-0.01355</c:v>
                </c:pt>
                <c:pt idx="1457">
                  <c:v>-0.013541</c:v>
                </c:pt>
                <c:pt idx="1458">
                  <c:v>-0.013532</c:v>
                </c:pt>
                <c:pt idx="1459">
                  <c:v>-0.013523</c:v>
                </c:pt>
                <c:pt idx="1460">
                  <c:v>-0.013514</c:v>
                </c:pt>
                <c:pt idx="1461">
                  <c:v>-0.013504</c:v>
                </c:pt>
                <c:pt idx="1462">
                  <c:v>-0.013495</c:v>
                </c:pt>
                <c:pt idx="1463">
                  <c:v>-0.013486</c:v>
                </c:pt>
                <c:pt idx="1464">
                  <c:v>-0.013477</c:v>
                </c:pt>
                <c:pt idx="1465">
                  <c:v>-0.013468</c:v>
                </c:pt>
                <c:pt idx="1466">
                  <c:v>-0.013459</c:v>
                </c:pt>
                <c:pt idx="1467">
                  <c:v>-0.01345</c:v>
                </c:pt>
                <c:pt idx="1468">
                  <c:v>-0.013441</c:v>
                </c:pt>
                <c:pt idx="1469">
                  <c:v>-0.013432</c:v>
                </c:pt>
                <c:pt idx="1470">
                  <c:v>-0.013423</c:v>
                </c:pt>
                <c:pt idx="1471">
                  <c:v>-0.013414</c:v>
                </c:pt>
                <c:pt idx="1472">
                  <c:v>-0.013405</c:v>
                </c:pt>
                <c:pt idx="1473">
                  <c:v>-0.013396</c:v>
                </c:pt>
                <c:pt idx="1474">
                  <c:v>-0.013387</c:v>
                </c:pt>
                <c:pt idx="1475">
                  <c:v>-0.013378</c:v>
                </c:pt>
                <c:pt idx="1476">
                  <c:v>-0.013369</c:v>
                </c:pt>
                <c:pt idx="1477">
                  <c:v>-0.01336</c:v>
                </c:pt>
                <c:pt idx="1478">
                  <c:v>-0.013351</c:v>
                </c:pt>
                <c:pt idx="1479">
                  <c:v>-0.013342</c:v>
                </c:pt>
                <c:pt idx="1480">
                  <c:v>-0.013333</c:v>
                </c:pt>
                <c:pt idx="1481">
                  <c:v>-0.013324</c:v>
                </c:pt>
                <c:pt idx="1482">
                  <c:v>-0.013316</c:v>
                </c:pt>
                <c:pt idx="1483">
                  <c:v>-0.013307</c:v>
                </c:pt>
                <c:pt idx="1484">
                  <c:v>-0.013298</c:v>
                </c:pt>
                <c:pt idx="1485">
                  <c:v>-0.013289</c:v>
                </c:pt>
                <c:pt idx="1486">
                  <c:v>-0.01328</c:v>
                </c:pt>
                <c:pt idx="1487">
                  <c:v>-0.013271</c:v>
                </c:pt>
                <c:pt idx="1488">
                  <c:v>-0.013263</c:v>
                </c:pt>
                <c:pt idx="1489">
                  <c:v>-0.013254</c:v>
                </c:pt>
                <c:pt idx="1490">
                  <c:v>-0.013245</c:v>
                </c:pt>
                <c:pt idx="1491">
                  <c:v>-0.013236</c:v>
                </c:pt>
                <c:pt idx="1492">
                  <c:v>-0.013228</c:v>
                </c:pt>
                <c:pt idx="1493">
                  <c:v>-0.013219</c:v>
                </c:pt>
                <c:pt idx="1494">
                  <c:v>-0.01321</c:v>
                </c:pt>
                <c:pt idx="1495">
                  <c:v>-0.013201</c:v>
                </c:pt>
                <c:pt idx="1496">
                  <c:v>-0.013193</c:v>
                </c:pt>
                <c:pt idx="1497">
                  <c:v>-0.013184</c:v>
                </c:pt>
                <c:pt idx="1498">
                  <c:v>-0.013175</c:v>
                </c:pt>
                <c:pt idx="1499">
                  <c:v>-0.013167</c:v>
                </c:pt>
                <c:pt idx="1500">
                  <c:v>-0.013158</c:v>
                </c:pt>
                <c:pt idx="1501">
                  <c:v>-0.013149</c:v>
                </c:pt>
                <c:pt idx="1502">
                  <c:v>-0.013141</c:v>
                </c:pt>
                <c:pt idx="1503">
                  <c:v>-0.013132</c:v>
                </c:pt>
                <c:pt idx="1504">
                  <c:v>-0.013123</c:v>
                </c:pt>
                <c:pt idx="1505">
                  <c:v>-0.013115</c:v>
                </c:pt>
                <c:pt idx="1506">
                  <c:v>-0.013106</c:v>
                </c:pt>
                <c:pt idx="1507">
                  <c:v>-0.013098</c:v>
                </c:pt>
                <c:pt idx="1508">
                  <c:v>-0.013089</c:v>
                </c:pt>
                <c:pt idx="1509">
                  <c:v>-0.01308</c:v>
                </c:pt>
                <c:pt idx="1510">
                  <c:v>-0.013072</c:v>
                </c:pt>
                <c:pt idx="1511">
                  <c:v>-0.013063</c:v>
                </c:pt>
                <c:pt idx="1512">
                  <c:v>-0.013055</c:v>
                </c:pt>
                <c:pt idx="1513">
                  <c:v>-0.013046</c:v>
                </c:pt>
                <c:pt idx="1514">
                  <c:v>-0.013038</c:v>
                </c:pt>
                <c:pt idx="1515">
                  <c:v>-0.013029</c:v>
                </c:pt>
                <c:pt idx="1516">
                  <c:v>-0.013021</c:v>
                </c:pt>
                <c:pt idx="1517">
                  <c:v>-0.013012</c:v>
                </c:pt>
                <c:pt idx="1518">
                  <c:v>-0.013004</c:v>
                </c:pt>
                <c:pt idx="1519">
                  <c:v>-0.012995</c:v>
                </c:pt>
                <c:pt idx="1520">
                  <c:v>-0.012987</c:v>
                </c:pt>
                <c:pt idx="1521">
                  <c:v>-0.012979</c:v>
                </c:pt>
                <c:pt idx="1522">
                  <c:v>-0.01297</c:v>
                </c:pt>
                <c:pt idx="1523">
                  <c:v>-0.012962</c:v>
                </c:pt>
                <c:pt idx="1524">
                  <c:v>-0.012953</c:v>
                </c:pt>
                <c:pt idx="1525">
                  <c:v>-0.012945</c:v>
                </c:pt>
                <c:pt idx="1526">
                  <c:v>-0.012937</c:v>
                </c:pt>
                <c:pt idx="1527">
                  <c:v>-0.012928</c:v>
                </c:pt>
                <c:pt idx="1528">
                  <c:v>-0.01292</c:v>
                </c:pt>
                <c:pt idx="1529">
                  <c:v>-0.012912</c:v>
                </c:pt>
                <c:pt idx="1530">
                  <c:v>-0.012903</c:v>
                </c:pt>
                <c:pt idx="1531">
                  <c:v>-0.012895</c:v>
                </c:pt>
                <c:pt idx="1532">
                  <c:v>-0.012887</c:v>
                </c:pt>
                <c:pt idx="1533">
                  <c:v>-0.012878</c:v>
                </c:pt>
                <c:pt idx="1534">
                  <c:v>-0.01287</c:v>
                </c:pt>
                <c:pt idx="1535">
                  <c:v>-0.012862</c:v>
                </c:pt>
                <c:pt idx="1536">
                  <c:v>-0.012853</c:v>
                </c:pt>
                <c:pt idx="1537">
                  <c:v>-0.012845</c:v>
                </c:pt>
                <c:pt idx="1538">
                  <c:v>-0.012837</c:v>
                </c:pt>
                <c:pt idx="1539">
                  <c:v>-0.012829</c:v>
                </c:pt>
                <c:pt idx="1540">
                  <c:v>-0.012821</c:v>
                </c:pt>
                <c:pt idx="1541">
                  <c:v>-0.012812</c:v>
                </c:pt>
                <c:pt idx="1542">
                  <c:v>-0.012804</c:v>
                </c:pt>
                <c:pt idx="1543">
                  <c:v>-0.012796</c:v>
                </c:pt>
                <c:pt idx="1544">
                  <c:v>-0.012788</c:v>
                </c:pt>
                <c:pt idx="1545">
                  <c:v>-0.01278</c:v>
                </c:pt>
                <c:pt idx="1546">
                  <c:v>-0.012771</c:v>
                </c:pt>
                <c:pt idx="1547">
                  <c:v>-0.012763</c:v>
                </c:pt>
                <c:pt idx="1548">
                  <c:v>-0.012755</c:v>
                </c:pt>
                <c:pt idx="1549">
                  <c:v>-0.012747</c:v>
                </c:pt>
                <c:pt idx="1550">
                  <c:v>-0.012739</c:v>
                </c:pt>
                <c:pt idx="1551">
                  <c:v>-0.012731</c:v>
                </c:pt>
                <c:pt idx="1552">
                  <c:v>-0.012723</c:v>
                </c:pt>
                <c:pt idx="1553">
                  <c:v>-0.012715</c:v>
                </c:pt>
                <c:pt idx="1554">
                  <c:v>-0.012706</c:v>
                </c:pt>
                <c:pt idx="1555">
                  <c:v>-0.012698</c:v>
                </c:pt>
                <c:pt idx="1556">
                  <c:v>-0.01269</c:v>
                </c:pt>
                <c:pt idx="1557">
                  <c:v>-0.012682</c:v>
                </c:pt>
                <c:pt idx="1558">
                  <c:v>-0.012674</c:v>
                </c:pt>
                <c:pt idx="1559">
                  <c:v>-0.012666</c:v>
                </c:pt>
                <c:pt idx="1560">
                  <c:v>-0.012658</c:v>
                </c:pt>
                <c:pt idx="1561">
                  <c:v>-0.01265</c:v>
                </c:pt>
                <c:pt idx="1562">
                  <c:v>-0.012642</c:v>
                </c:pt>
                <c:pt idx="1563">
                  <c:v>-0.012634</c:v>
                </c:pt>
                <c:pt idx="1564">
                  <c:v>-0.012626</c:v>
                </c:pt>
                <c:pt idx="1565">
                  <c:v>-0.012618</c:v>
                </c:pt>
                <c:pt idx="1566">
                  <c:v>-0.01261</c:v>
                </c:pt>
                <c:pt idx="1567">
                  <c:v>-0.012602</c:v>
                </c:pt>
                <c:pt idx="1568">
                  <c:v>-0.012594</c:v>
                </c:pt>
                <c:pt idx="1569">
                  <c:v>-0.012587</c:v>
                </c:pt>
                <c:pt idx="1570">
                  <c:v>-0.012579</c:v>
                </c:pt>
                <c:pt idx="1571">
                  <c:v>-0.012571</c:v>
                </c:pt>
                <c:pt idx="1572">
                  <c:v>-0.012563</c:v>
                </c:pt>
                <c:pt idx="1573">
                  <c:v>-0.012555</c:v>
                </c:pt>
                <c:pt idx="1574">
                  <c:v>-0.012547</c:v>
                </c:pt>
                <c:pt idx="1575">
                  <c:v>-0.012539</c:v>
                </c:pt>
                <c:pt idx="1576">
                  <c:v>-0.012531</c:v>
                </c:pt>
                <c:pt idx="1577">
                  <c:v>-0.012523</c:v>
                </c:pt>
                <c:pt idx="1578">
                  <c:v>-0.012516</c:v>
                </c:pt>
                <c:pt idx="1579">
                  <c:v>-0.012508</c:v>
                </c:pt>
                <c:pt idx="1580">
                  <c:v>-0.0125</c:v>
                </c:pt>
              </c:numCache>
            </c:numRef>
          </c:xVal>
          <c:yVal>
            <c:numRef>
              <c:f>'Chart Data'!$B$2:$B$1582</c:f>
              <c:numCache>
                <c:formatCode>General</c:formatCode>
                <c:ptCount val="1581"/>
                <c:pt idx="0">
                  <c:v>-0.841471</c:v>
                </c:pt>
                <c:pt idx="1">
                  <c:v>-0.867423</c:v>
                </c:pt>
                <c:pt idx="2">
                  <c:v>-0.891207</c:v>
                </c:pt>
                <c:pt idx="3">
                  <c:v>-0.912764</c:v>
                </c:pt>
                <c:pt idx="4">
                  <c:v>-0.932039</c:v>
                </c:pt>
                <c:pt idx="5">
                  <c:v>-0.948985</c:v>
                </c:pt>
                <c:pt idx="6">
                  <c:v>-0.963558</c:v>
                </c:pt>
                <c:pt idx="7">
                  <c:v>-0.975723</c:v>
                </c:pt>
                <c:pt idx="8">
                  <c:v>-0.98545</c:v>
                </c:pt>
                <c:pt idx="9">
                  <c:v>-0.992713</c:v>
                </c:pt>
                <c:pt idx="10">
                  <c:v>-0.997495</c:v>
                </c:pt>
                <c:pt idx="11">
                  <c:v>-0.999784</c:v>
                </c:pt>
                <c:pt idx="12">
                  <c:v>-0.999574</c:v>
                </c:pt>
                <c:pt idx="13">
                  <c:v>-0.996865</c:v>
                </c:pt>
                <c:pt idx="14">
                  <c:v>-0.991665</c:v>
                </c:pt>
                <c:pt idx="15">
                  <c:v>-0.983986</c:v>
                </c:pt>
                <c:pt idx="16">
                  <c:v>-0.973848</c:v>
                </c:pt>
                <c:pt idx="17">
                  <c:v>-0.961275</c:v>
                </c:pt>
                <c:pt idx="18">
                  <c:v>-0.9463</c:v>
                </c:pt>
                <c:pt idx="19">
                  <c:v>-0.92896</c:v>
                </c:pt>
                <c:pt idx="20">
                  <c:v>-0.909297</c:v>
                </c:pt>
                <c:pt idx="21">
                  <c:v>-0.887362</c:v>
                </c:pt>
                <c:pt idx="22">
                  <c:v>-0.863209</c:v>
                </c:pt>
                <c:pt idx="23">
                  <c:v>-0.836899</c:v>
                </c:pt>
                <c:pt idx="24">
                  <c:v>-0.808496</c:v>
                </c:pt>
                <c:pt idx="25">
                  <c:v>-0.778073</c:v>
                </c:pt>
                <c:pt idx="26">
                  <c:v>-0.745705</c:v>
                </c:pt>
                <c:pt idx="27">
                  <c:v>-0.711473</c:v>
                </c:pt>
                <c:pt idx="28">
                  <c:v>-0.675463</c:v>
                </c:pt>
                <c:pt idx="29">
                  <c:v>-0.637765</c:v>
                </c:pt>
                <c:pt idx="30">
                  <c:v>-0.598472</c:v>
                </c:pt>
                <c:pt idx="31">
                  <c:v>-0.557684</c:v>
                </c:pt>
                <c:pt idx="32">
                  <c:v>-0.515501</c:v>
                </c:pt>
                <c:pt idx="33">
                  <c:v>-0.472031</c:v>
                </c:pt>
                <c:pt idx="34">
                  <c:v>-0.42738</c:v>
                </c:pt>
                <c:pt idx="35">
                  <c:v>-0.381661</c:v>
                </c:pt>
                <c:pt idx="36">
                  <c:v>-0.334988</c:v>
                </c:pt>
                <c:pt idx="37">
                  <c:v>-0.287478</c:v>
                </c:pt>
                <c:pt idx="38">
                  <c:v>-0.239249</c:v>
                </c:pt>
                <c:pt idx="39">
                  <c:v>-0.190423</c:v>
                </c:pt>
                <c:pt idx="40">
                  <c:v>-0.14112</c:v>
                </c:pt>
                <c:pt idx="41">
                  <c:v>-0.091465</c:v>
                </c:pt>
                <c:pt idx="42">
                  <c:v>-0.041581</c:v>
                </c:pt>
                <c:pt idx="43">
                  <c:v>0.008407</c:v>
                </c:pt>
                <c:pt idx="44">
                  <c:v>0.058374</c:v>
                </c:pt>
                <c:pt idx="45">
                  <c:v>0.108195</c:v>
                </c:pt>
                <c:pt idx="46">
                  <c:v>0.157746</c:v>
                </c:pt>
                <c:pt idx="47">
                  <c:v>0.206902</c:v>
                </c:pt>
                <c:pt idx="48">
                  <c:v>0.255541</c:v>
                </c:pt>
                <c:pt idx="49">
                  <c:v>0.303542</c:v>
                </c:pt>
                <c:pt idx="50">
                  <c:v>0.350783</c:v>
                </c:pt>
                <c:pt idx="51">
                  <c:v>0.397148</c:v>
                </c:pt>
                <c:pt idx="52">
                  <c:v>0.44252</c:v>
                </c:pt>
                <c:pt idx="53">
                  <c:v>0.486787</c:v>
                </c:pt>
                <c:pt idx="54">
                  <c:v>0.529836</c:v>
                </c:pt>
                <c:pt idx="55">
                  <c:v>0.571561</c:v>
                </c:pt>
                <c:pt idx="56">
                  <c:v>0.611858</c:v>
                </c:pt>
                <c:pt idx="57">
                  <c:v>0.650625</c:v>
                </c:pt>
                <c:pt idx="58">
                  <c:v>0.687766</c:v>
                </c:pt>
                <c:pt idx="59">
                  <c:v>0.723188</c:v>
                </c:pt>
                <c:pt idx="60">
                  <c:v>0.756802</c:v>
                </c:pt>
                <c:pt idx="61">
                  <c:v>0.788525</c:v>
                </c:pt>
                <c:pt idx="62">
                  <c:v>0.818277</c:v>
                </c:pt>
                <c:pt idx="63">
                  <c:v>0.845984</c:v>
                </c:pt>
                <c:pt idx="64">
                  <c:v>0.871576</c:v>
                </c:pt>
                <c:pt idx="65">
                  <c:v>0.894989</c:v>
                </c:pt>
                <c:pt idx="66">
                  <c:v>0.916166</c:v>
                </c:pt>
                <c:pt idx="67">
                  <c:v>0.935053</c:v>
                </c:pt>
                <c:pt idx="68">
                  <c:v>0.951602</c:v>
                </c:pt>
                <c:pt idx="69">
                  <c:v>0.965773</c:v>
                </c:pt>
                <c:pt idx="70">
                  <c:v>0.97753</c:v>
                </c:pt>
                <c:pt idx="71">
                  <c:v>0.986844</c:v>
                </c:pt>
                <c:pt idx="72">
                  <c:v>0.993691</c:v>
                </c:pt>
                <c:pt idx="73">
                  <c:v>0.998054</c:v>
                </c:pt>
                <c:pt idx="74">
                  <c:v>0.999923</c:v>
                </c:pt>
                <c:pt idx="75">
                  <c:v>0.999293</c:v>
                </c:pt>
                <c:pt idx="76">
                  <c:v>0.996165</c:v>
                </c:pt>
                <c:pt idx="77">
                  <c:v>0.990547</c:v>
                </c:pt>
                <c:pt idx="78">
                  <c:v>0.982453</c:v>
                </c:pt>
                <c:pt idx="79">
                  <c:v>0.971903</c:v>
                </c:pt>
                <c:pt idx="80">
                  <c:v>0.958924</c:v>
                </c:pt>
                <c:pt idx="81">
                  <c:v>0.943549</c:v>
                </c:pt>
                <c:pt idx="82">
                  <c:v>0.925815</c:v>
                </c:pt>
                <c:pt idx="83">
                  <c:v>0.905767</c:v>
                </c:pt>
                <c:pt idx="84">
                  <c:v>0.883455</c:v>
                </c:pt>
                <c:pt idx="85">
                  <c:v>0.858934</c:v>
                </c:pt>
                <c:pt idx="86">
                  <c:v>0.832267</c:v>
                </c:pt>
                <c:pt idx="87">
                  <c:v>0.80352</c:v>
                </c:pt>
                <c:pt idx="88">
                  <c:v>0.772764</c:v>
                </c:pt>
                <c:pt idx="89">
                  <c:v>0.740077</c:v>
                </c:pt>
                <c:pt idx="90">
                  <c:v>0.70554</c:v>
                </c:pt>
                <c:pt idx="91">
                  <c:v>0.66924</c:v>
                </c:pt>
                <c:pt idx="92">
                  <c:v>0.631267</c:v>
                </c:pt>
                <c:pt idx="93">
                  <c:v>0.591716</c:v>
                </c:pt>
                <c:pt idx="94">
                  <c:v>0.550686</c:v>
                </c:pt>
                <c:pt idx="95">
                  <c:v>0.508279</c:v>
                </c:pt>
                <c:pt idx="96">
                  <c:v>0.464602</c:v>
                </c:pt>
                <c:pt idx="97">
                  <c:v>0.419764</c:v>
                </c:pt>
                <c:pt idx="98">
                  <c:v>0.373877</c:v>
                </c:pt>
                <c:pt idx="99">
                  <c:v>0.327055</c:v>
                </c:pt>
                <c:pt idx="100">
                  <c:v>0.279415</c:v>
                </c:pt>
                <c:pt idx="101">
                  <c:v>0.231078</c:v>
                </c:pt>
                <c:pt idx="102">
                  <c:v>0.182163</c:v>
                </c:pt>
                <c:pt idx="103">
                  <c:v>0.132792</c:v>
                </c:pt>
                <c:pt idx="104">
                  <c:v>0.083089</c:v>
                </c:pt>
                <c:pt idx="105">
                  <c:v>0.033179</c:v>
                </c:pt>
                <c:pt idx="106">
                  <c:v>-0.016814</c:v>
                </c:pt>
                <c:pt idx="107">
                  <c:v>-0.066765</c:v>
                </c:pt>
                <c:pt idx="108">
                  <c:v>-0.116549</c:v>
                </c:pt>
                <c:pt idx="109">
                  <c:v>-0.166042</c:v>
                </c:pt>
                <c:pt idx="110">
                  <c:v>-0.21512</c:v>
                </c:pt>
                <c:pt idx="111">
                  <c:v>-0.26366</c:v>
                </c:pt>
                <c:pt idx="112">
                  <c:v>-0.311541</c:v>
                </c:pt>
                <c:pt idx="113">
                  <c:v>-0.358644</c:v>
                </c:pt>
                <c:pt idx="114">
                  <c:v>-0.40485</c:v>
                </c:pt>
                <c:pt idx="115">
                  <c:v>-0.450044</c:v>
                </c:pt>
                <c:pt idx="116">
                  <c:v>-0.494113</c:v>
                </c:pt>
                <c:pt idx="117">
                  <c:v>-0.536948</c:v>
                </c:pt>
                <c:pt idx="118">
                  <c:v>-0.57844</c:v>
                </c:pt>
                <c:pt idx="119">
                  <c:v>-0.618486</c:v>
                </c:pt>
                <c:pt idx="120">
                  <c:v>-0.656987</c:v>
                </c:pt>
                <c:pt idx="121">
                  <c:v>-0.693845</c:v>
                </c:pt>
                <c:pt idx="122">
                  <c:v>-0.728969</c:v>
                </c:pt>
                <c:pt idx="123">
                  <c:v>-0.762271</c:v>
                </c:pt>
                <c:pt idx="124">
                  <c:v>-0.793668</c:v>
                </c:pt>
                <c:pt idx="125">
                  <c:v>-0.823081</c:v>
                </c:pt>
                <c:pt idx="126">
                  <c:v>-0.850437</c:v>
                </c:pt>
                <c:pt idx="127">
                  <c:v>-0.875667</c:v>
                </c:pt>
                <c:pt idx="128">
                  <c:v>-0.898708</c:v>
                </c:pt>
                <c:pt idx="129">
                  <c:v>-0.919503</c:v>
                </c:pt>
                <c:pt idx="130">
                  <c:v>-0.938</c:v>
                </c:pt>
                <c:pt idx="131">
                  <c:v>-0.954152</c:v>
                </c:pt>
                <c:pt idx="132">
                  <c:v>-0.96792</c:v>
                </c:pt>
                <c:pt idx="133">
                  <c:v>-0.979268</c:v>
                </c:pt>
                <c:pt idx="134">
                  <c:v>-0.988168</c:v>
                </c:pt>
                <c:pt idx="135">
                  <c:v>-0.994599</c:v>
                </c:pt>
                <c:pt idx="136">
                  <c:v>-0.998543</c:v>
                </c:pt>
                <c:pt idx="137">
                  <c:v>-0.999992</c:v>
                </c:pt>
                <c:pt idx="138">
                  <c:v>-0.998941</c:v>
                </c:pt>
                <c:pt idx="139">
                  <c:v>-0.995394</c:v>
                </c:pt>
                <c:pt idx="140">
                  <c:v>-0.989358</c:v>
                </c:pt>
                <c:pt idx="141">
                  <c:v>-0.98085</c:v>
                </c:pt>
                <c:pt idx="142">
                  <c:v>-0.96989</c:v>
                </c:pt>
                <c:pt idx="143">
                  <c:v>-0.956506</c:v>
                </c:pt>
                <c:pt idx="144">
                  <c:v>-0.940731</c:v>
                </c:pt>
                <c:pt idx="145">
                  <c:v>-0.922604</c:v>
                </c:pt>
                <c:pt idx="146">
                  <c:v>-0.902172</c:v>
                </c:pt>
                <c:pt idx="147">
                  <c:v>-0.879484</c:v>
                </c:pt>
                <c:pt idx="148">
                  <c:v>-0.854599</c:v>
                </c:pt>
                <c:pt idx="149">
                  <c:v>-0.827577</c:v>
                </c:pt>
                <c:pt idx="150">
                  <c:v>-0.798487</c:v>
                </c:pt>
                <c:pt idx="151">
                  <c:v>-0.767401</c:v>
                </c:pt>
                <c:pt idx="152">
                  <c:v>-0.734397</c:v>
                </c:pt>
                <c:pt idx="153">
                  <c:v>-0.699557</c:v>
                </c:pt>
                <c:pt idx="154">
                  <c:v>-0.662969</c:v>
                </c:pt>
                <c:pt idx="155">
                  <c:v>-0.624724</c:v>
                </c:pt>
                <c:pt idx="156">
                  <c:v>-0.584917</c:v>
                </c:pt>
                <c:pt idx="157">
                  <c:v>-0.543648</c:v>
                </c:pt>
                <c:pt idx="158">
                  <c:v>-0.501021</c:v>
                </c:pt>
                <c:pt idx="159">
                  <c:v>-0.457141</c:v>
                </c:pt>
                <c:pt idx="160">
                  <c:v>-0.412118</c:v>
                </c:pt>
                <c:pt idx="161">
                  <c:v>-0.366066</c:v>
                </c:pt>
                <c:pt idx="162">
                  <c:v>-0.319098</c:v>
                </c:pt>
                <c:pt idx="163">
                  <c:v>-0.271333</c:v>
                </c:pt>
                <c:pt idx="164">
                  <c:v>-0.22289</c:v>
                </c:pt>
                <c:pt idx="165">
                  <c:v>-0.173889</c:v>
                </c:pt>
                <c:pt idx="166">
                  <c:v>-0.124454</c:v>
                </c:pt>
                <c:pt idx="167">
                  <c:v>-0.074708</c:v>
                </c:pt>
                <c:pt idx="168">
                  <c:v>-0.024775</c:v>
                </c:pt>
                <c:pt idx="169">
                  <c:v>0.025219</c:v>
                </c:pt>
                <c:pt idx="170">
                  <c:v>0.075151</c:v>
                </c:pt>
                <c:pt idx="171">
                  <c:v>0.124895</c:v>
                </c:pt>
                <c:pt idx="172">
                  <c:v>0.174327</c:v>
                </c:pt>
                <c:pt idx="173">
                  <c:v>0.223323</c:v>
                </c:pt>
                <c:pt idx="174">
                  <c:v>0.271761</c:v>
                </c:pt>
                <c:pt idx="175">
                  <c:v>0.319519</c:v>
                </c:pt>
                <c:pt idx="176">
                  <c:v>0.366479</c:v>
                </c:pt>
                <c:pt idx="177">
                  <c:v>0.412523</c:v>
                </c:pt>
                <c:pt idx="178">
                  <c:v>0.457536</c:v>
                </c:pt>
                <c:pt idx="179">
                  <c:v>0.501405</c:v>
                </c:pt>
                <c:pt idx="180">
                  <c:v>0.544021</c:v>
                </c:pt>
                <c:pt idx="181">
                  <c:v>0.585277</c:v>
                </c:pt>
                <c:pt idx="182">
                  <c:v>0.625071</c:v>
                </c:pt>
                <c:pt idx="183">
                  <c:v>0.663302</c:v>
                </c:pt>
                <c:pt idx="184">
                  <c:v>0.699875</c:v>
                </c:pt>
                <c:pt idx="185">
                  <c:v>0.734698</c:v>
                </c:pt>
                <c:pt idx="186">
                  <c:v>0.767686</c:v>
                </c:pt>
                <c:pt idx="187">
                  <c:v>0.798754</c:v>
                </c:pt>
                <c:pt idx="188">
                  <c:v>0.827826</c:v>
                </c:pt>
                <c:pt idx="189">
                  <c:v>0.854829</c:v>
                </c:pt>
                <c:pt idx="190">
                  <c:v>0.879696</c:v>
                </c:pt>
                <c:pt idx="191">
                  <c:v>0.902363</c:v>
                </c:pt>
                <c:pt idx="192">
                  <c:v>0.922775</c:v>
                </c:pt>
                <c:pt idx="193">
                  <c:v>0.940881</c:v>
                </c:pt>
                <c:pt idx="194">
                  <c:v>0.956635</c:v>
                </c:pt>
                <c:pt idx="195">
                  <c:v>0.969998</c:v>
                </c:pt>
                <c:pt idx="196">
                  <c:v>0.980936</c:v>
                </c:pt>
                <c:pt idx="197">
                  <c:v>0.989423</c:v>
                </c:pt>
                <c:pt idx="198">
                  <c:v>0.995436</c:v>
                </c:pt>
                <c:pt idx="199">
                  <c:v>0.998962</c:v>
                </c:pt>
                <c:pt idx="200">
                  <c:v>0.99999</c:v>
                </c:pt>
                <c:pt idx="201">
                  <c:v>0.998519</c:v>
                </c:pt>
                <c:pt idx="202">
                  <c:v>0.994553</c:v>
                </c:pt>
                <c:pt idx="203">
                  <c:v>0.9881</c:v>
                </c:pt>
                <c:pt idx="204">
                  <c:v>0.979178</c:v>
                </c:pt>
                <c:pt idx="205">
                  <c:v>0.967808</c:v>
                </c:pt>
                <c:pt idx="206">
                  <c:v>0.954019</c:v>
                </c:pt>
                <c:pt idx="207">
                  <c:v>0.937846</c:v>
                </c:pt>
                <c:pt idx="208">
                  <c:v>0.919329</c:v>
                </c:pt>
                <c:pt idx="209">
                  <c:v>0.898513</c:v>
                </c:pt>
                <c:pt idx="210">
                  <c:v>0.875452</c:v>
                </c:pt>
                <c:pt idx="211">
                  <c:v>0.850203</c:v>
                </c:pt>
                <c:pt idx="212">
                  <c:v>0.822829</c:v>
                </c:pt>
                <c:pt idx="213">
                  <c:v>0.793398</c:v>
                </c:pt>
                <c:pt idx="214">
                  <c:v>0.761984</c:v>
                </c:pt>
                <c:pt idx="215">
                  <c:v>0.728665</c:v>
                </c:pt>
                <c:pt idx="216">
                  <c:v>0.693525</c:v>
                </c:pt>
                <c:pt idx="217">
                  <c:v>0.656652</c:v>
                </c:pt>
                <c:pt idx="218">
                  <c:v>0.618137</c:v>
                </c:pt>
                <c:pt idx="219">
                  <c:v>0.578077</c:v>
                </c:pt>
                <c:pt idx="220">
                  <c:v>0.536573</c:v>
                </c:pt>
                <c:pt idx="221">
                  <c:v>0.493727</c:v>
                </c:pt>
                <c:pt idx="222">
                  <c:v>0.449647</c:v>
                </c:pt>
                <c:pt idx="223">
                  <c:v>0.404444</c:v>
                </c:pt>
                <c:pt idx="224">
                  <c:v>0.358229</c:v>
                </c:pt>
                <c:pt idx="225">
                  <c:v>0.311119</c:v>
                </c:pt>
                <c:pt idx="226">
                  <c:v>0.263232</c:v>
                </c:pt>
                <c:pt idx="227">
                  <c:v>0.214686</c:v>
                </c:pt>
                <c:pt idx="228">
                  <c:v>0.165604</c:v>
                </c:pt>
                <c:pt idx="229">
                  <c:v>0.116108</c:v>
                </c:pt>
                <c:pt idx="230">
                  <c:v>0.066322</c:v>
                </c:pt>
                <c:pt idx="231">
                  <c:v>0.01637</c:v>
                </c:pt>
                <c:pt idx="232">
                  <c:v>-0.033623</c:v>
                </c:pt>
                <c:pt idx="233">
                  <c:v>-0.083532</c:v>
                </c:pt>
                <c:pt idx="234">
                  <c:v>-0.133232</c:v>
                </c:pt>
                <c:pt idx="235">
                  <c:v>-0.182599</c:v>
                </c:pt>
                <c:pt idx="236">
                  <c:v>-0.23151</c:v>
                </c:pt>
                <c:pt idx="237">
                  <c:v>-0.279842</c:v>
                </c:pt>
                <c:pt idx="238">
                  <c:v>-0.327474</c:v>
                </c:pt>
                <c:pt idx="239">
                  <c:v>-0.374289</c:v>
                </c:pt>
                <c:pt idx="240">
                  <c:v>-0.420167</c:v>
                </c:pt>
                <c:pt idx="241">
                  <c:v>-0.464995</c:v>
                </c:pt>
                <c:pt idx="242">
                  <c:v>-0.508661</c:v>
                </c:pt>
                <c:pt idx="243">
                  <c:v>-0.551056</c:v>
                </c:pt>
                <c:pt idx="244">
                  <c:v>-0.592074</c:v>
                </c:pt>
                <c:pt idx="245">
                  <c:v>-0.631611</c:v>
                </c:pt>
                <c:pt idx="246">
                  <c:v>-0.66957</c:v>
                </c:pt>
                <c:pt idx="247">
                  <c:v>-0.705855</c:v>
                </c:pt>
                <c:pt idx="248">
                  <c:v>-0.740376</c:v>
                </c:pt>
                <c:pt idx="249">
                  <c:v>-0.773046</c:v>
                </c:pt>
                <c:pt idx="250">
                  <c:v>-0.803784</c:v>
                </c:pt>
                <c:pt idx="251">
                  <c:v>-0.832514</c:v>
                </c:pt>
                <c:pt idx="252">
                  <c:v>-0.859162</c:v>
                </c:pt>
                <c:pt idx="253">
                  <c:v>-0.883663</c:v>
                </c:pt>
                <c:pt idx="254">
                  <c:v>-0.905955</c:v>
                </c:pt>
                <c:pt idx="255">
                  <c:v>-0.925982</c:v>
                </c:pt>
                <c:pt idx="256">
                  <c:v>-0.943696</c:v>
                </c:pt>
                <c:pt idx="257">
                  <c:v>-0.95905</c:v>
                </c:pt>
                <c:pt idx="258">
                  <c:v>-0.972008</c:v>
                </c:pt>
                <c:pt idx="259">
                  <c:v>-0.982535</c:v>
                </c:pt>
                <c:pt idx="260">
                  <c:v>-0.990607</c:v>
                </c:pt>
                <c:pt idx="261">
                  <c:v>-0.996203</c:v>
                </c:pt>
                <c:pt idx="262">
                  <c:v>-0.999309</c:v>
                </c:pt>
                <c:pt idx="263">
                  <c:v>-0.999918</c:v>
                </c:pt>
                <c:pt idx="264">
                  <c:v>-0.998027</c:v>
                </c:pt>
                <c:pt idx="265">
                  <c:v>-0.993641</c:v>
                </c:pt>
                <c:pt idx="266">
                  <c:v>-0.986772</c:v>
                </c:pt>
                <c:pt idx="267">
                  <c:v>-0.977436</c:v>
                </c:pt>
                <c:pt idx="268">
                  <c:v>-0.965658</c:v>
                </c:pt>
                <c:pt idx="269">
                  <c:v>-0.951466</c:v>
                </c:pt>
                <c:pt idx="270">
                  <c:v>-0.934895</c:v>
                </c:pt>
                <c:pt idx="271">
                  <c:v>-0.915988</c:v>
                </c:pt>
                <c:pt idx="272">
                  <c:v>-0.894791</c:v>
                </c:pt>
                <c:pt idx="273">
                  <c:v>-0.871358</c:v>
                </c:pt>
                <c:pt idx="274">
                  <c:v>-0.845747</c:v>
                </c:pt>
                <c:pt idx="275">
                  <c:v>-0.818022</c:v>
                </c:pt>
                <c:pt idx="276">
                  <c:v>-0.788252</c:v>
                </c:pt>
                <c:pt idx="277">
                  <c:v>-0.756512</c:v>
                </c:pt>
                <c:pt idx="278">
                  <c:v>-0.722881</c:v>
                </c:pt>
                <c:pt idx="279">
                  <c:v>-0.687444</c:v>
                </c:pt>
                <c:pt idx="280">
                  <c:v>-0.650288</c:v>
                </c:pt>
                <c:pt idx="281">
                  <c:v>-0.611507</c:v>
                </c:pt>
                <c:pt idx="282">
                  <c:v>-0.571197</c:v>
                </c:pt>
                <c:pt idx="283">
                  <c:v>-0.529459</c:v>
                </c:pt>
                <c:pt idx="284">
                  <c:v>-0.486399</c:v>
                </c:pt>
                <c:pt idx="285">
                  <c:v>-0.442122</c:v>
                </c:pt>
                <c:pt idx="286">
                  <c:v>-0.396741</c:v>
                </c:pt>
                <c:pt idx="287">
                  <c:v>-0.350367</c:v>
                </c:pt>
                <c:pt idx="288">
                  <c:v>-0.303118</c:v>
                </c:pt>
                <c:pt idx="289">
                  <c:v>-0.255112</c:v>
                </c:pt>
                <c:pt idx="290">
                  <c:v>-0.206467</c:v>
                </c:pt>
                <c:pt idx="291">
                  <c:v>-0.157307</c:v>
                </c:pt>
                <c:pt idx="292">
                  <c:v>-0.107754</c:v>
                </c:pt>
                <c:pt idx="293">
                  <c:v>-0.057931</c:v>
                </c:pt>
                <c:pt idx="294">
                  <c:v>-0.007963</c:v>
                </c:pt>
                <c:pt idx="295">
                  <c:v>0.042024</c:v>
                </c:pt>
                <c:pt idx="296">
                  <c:v>0.091907</c:v>
                </c:pt>
                <c:pt idx="297">
                  <c:v>0.14156</c:v>
                </c:pt>
                <c:pt idx="298">
                  <c:v>0.190859</c:v>
                </c:pt>
                <c:pt idx="299">
                  <c:v>0.23968</c:v>
                </c:pt>
                <c:pt idx="300">
                  <c:v>0.287903</c:v>
                </c:pt>
                <c:pt idx="301">
                  <c:v>0.335407</c:v>
                </c:pt>
                <c:pt idx="302">
                  <c:v>0.382071</c:v>
                </c:pt>
                <c:pt idx="303">
                  <c:v>0.427781</c:v>
                </c:pt>
                <c:pt idx="304">
                  <c:v>0.472422</c:v>
                </c:pt>
                <c:pt idx="305">
                  <c:v>0.515882</c:v>
                </c:pt>
                <c:pt idx="306">
                  <c:v>0.558052</c:v>
                </c:pt>
                <c:pt idx="307">
                  <c:v>0.598828</c:v>
                </c:pt>
                <c:pt idx="308">
                  <c:v>0.638107</c:v>
                </c:pt>
                <c:pt idx="309">
                  <c:v>0.675791</c:v>
                </c:pt>
                <c:pt idx="310">
                  <c:v>0.711785</c:v>
                </c:pt>
                <c:pt idx="311">
                  <c:v>0.746001</c:v>
                </c:pt>
                <c:pt idx="312">
                  <c:v>0.778352</c:v>
                </c:pt>
                <c:pt idx="313">
                  <c:v>0.808758</c:v>
                </c:pt>
                <c:pt idx="314">
                  <c:v>0.837142</c:v>
                </c:pt>
                <c:pt idx="315">
                  <c:v>0.863433</c:v>
                </c:pt>
                <c:pt idx="316">
                  <c:v>0.887567</c:v>
                </c:pt>
                <c:pt idx="317">
                  <c:v>0.909482</c:v>
                </c:pt>
                <c:pt idx="318">
                  <c:v>0.929124</c:v>
                </c:pt>
                <c:pt idx="319">
                  <c:v>0.946444</c:v>
                </c:pt>
                <c:pt idx="320">
                  <c:v>0.961397</c:v>
                </c:pt>
                <c:pt idx="321">
                  <c:v>0.973948</c:v>
                </c:pt>
                <c:pt idx="322">
                  <c:v>0.984065</c:v>
                </c:pt>
                <c:pt idx="323">
                  <c:v>0.991722</c:v>
                </c:pt>
                <c:pt idx="324">
                  <c:v>0.9969</c:v>
                </c:pt>
                <c:pt idx="325">
                  <c:v>0.999586</c:v>
                </c:pt>
                <c:pt idx="326">
                  <c:v>0.999774</c:v>
                </c:pt>
                <c:pt idx="327">
                  <c:v>0.997463</c:v>
                </c:pt>
                <c:pt idx="328">
                  <c:v>0.992659</c:v>
                </c:pt>
                <c:pt idx="329">
                  <c:v>0.985374</c:v>
                </c:pt>
                <c:pt idx="330">
                  <c:v>0.975626</c:v>
                </c:pt>
                <c:pt idx="331">
                  <c:v>0.963439</c:v>
                </c:pt>
                <c:pt idx="332">
                  <c:v>0.948844</c:v>
                </c:pt>
                <c:pt idx="333">
                  <c:v>0.931878</c:v>
                </c:pt>
                <c:pt idx="334">
                  <c:v>0.912582</c:v>
                </c:pt>
                <c:pt idx="335">
                  <c:v>0.891006</c:v>
                </c:pt>
                <c:pt idx="336">
                  <c:v>0.867202</c:v>
                </c:pt>
                <c:pt idx="337">
                  <c:v>0.841231</c:v>
                </c:pt>
                <c:pt idx="338">
                  <c:v>0.813157</c:v>
                </c:pt>
                <c:pt idx="339">
                  <c:v>0.783051</c:v>
                </c:pt>
                <c:pt idx="340">
                  <c:v>0.750987</c:v>
                </c:pt>
                <c:pt idx="341">
                  <c:v>0.717047</c:v>
                </c:pt>
                <c:pt idx="342">
                  <c:v>0.681314</c:v>
                </c:pt>
                <c:pt idx="343">
                  <c:v>0.643878</c:v>
                </c:pt>
                <c:pt idx="344">
                  <c:v>0.604833</c:v>
                </c:pt>
                <c:pt idx="345">
                  <c:v>0.564276</c:v>
                </c:pt>
                <c:pt idx="346">
                  <c:v>0.522309</c:v>
                </c:pt>
                <c:pt idx="347">
                  <c:v>0.479036</c:v>
                </c:pt>
                <c:pt idx="348">
                  <c:v>0.434566</c:v>
                </c:pt>
                <c:pt idx="349">
                  <c:v>0.389009</c:v>
                </c:pt>
                <c:pt idx="350">
                  <c:v>0.342481</c:v>
                </c:pt>
                <c:pt idx="351">
                  <c:v>0.295096</c:v>
                </c:pt>
                <c:pt idx="352">
                  <c:v>0.246974</c:v>
                </c:pt>
                <c:pt idx="353">
                  <c:v>0.198234</c:v>
                </c:pt>
                <c:pt idx="354">
                  <c:v>0.148999</c:v>
                </c:pt>
                <c:pt idx="355">
                  <c:v>0.099392</c:v>
                </c:pt>
                <c:pt idx="356">
                  <c:v>0.049536</c:v>
                </c:pt>
                <c:pt idx="357">
                  <c:v>-0.000444</c:v>
                </c:pt>
                <c:pt idx="358">
                  <c:v>-0.050423</c:v>
                </c:pt>
                <c:pt idx="359">
                  <c:v>-0.100275</c:v>
                </c:pt>
                <c:pt idx="360">
                  <c:v>-0.149877</c:v>
                </c:pt>
                <c:pt idx="361">
                  <c:v>-0.199105</c:v>
                </c:pt>
                <c:pt idx="362">
                  <c:v>-0.247834</c:v>
                </c:pt>
                <c:pt idx="363">
                  <c:v>-0.295944</c:v>
                </c:pt>
                <c:pt idx="364">
                  <c:v>-0.343315</c:v>
                </c:pt>
                <c:pt idx="365">
                  <c:v>-0.389827</c:v>
                </c:pt>
                <c:pt idx="366">
                  <c:v>-0.435365</c:v>
                </c:pt>
                <c:pt idx="367">
                  <c:v>-0.479815</c:v>
                </c:pt>
                <c:pt idx="368">
                  <c:v>-0.523066</c:v>
                </c:pt>
                <c:pt idx="369">
                  <c:v>-0.565009</c:v>
                </c:pt>
                <c:pt idx="370">
                  <c:v>-0.60554</c:v>
                </c:pt>
                <c:pt idx="371">
                  <c:v>-0.644557</c:v>
                </c:pt>
                <c:pt idx="372">
                  <c:v>-0.681964</c:v>
                </c:pt>
                <c:pt idx="373">
                  <c:v>-0.717665</c:v>
                </c:pt>
                <c:pt idx="374">
                  <c:v>-0.751573</c:v>
                </c:pt>
                <c:pt idx="375">
                  <c:v>-0.783603</c:v>
                </c:pt>
                <c:pt idx="376">
                  <c:v>-0.813674</c:v>
                </c:pt>
                <c:pt idx="377">
                  <c:v>-0.841711</c:v>
                </c:pt>
                <c:pt idx="378">
                  <c:v>-0.867644</c:v>
                </c:pt>
                <c:pt idx="379">
                  <c:v>-0.891409</c:v>
                </c:pt>
                <c:pt idx="380">
                  <c:v>-0.912945</c:v>
                </c:pt>
                <c:pt idx="381">
                  <c:v>-0.9322</c:v>
                </c:pt>
                <c:pt idx="382">
                  <c:v>-0.949125</c:v>
                </c:pt>
                <c:pt idx="383">
                  <c:v>-0.963677</c:v>
                </c:pt>
                <c:pt idx="384">
                  <c:v>-0.975821</c:v>
                </c:pt>
                <c:pt idx="385">
                  <c:v>-0.985525</c:v>
                </c:pt>
                <c:pt idx="386">
                  <c:v>-0.992766</c:v>
                </c:pt>
                <c:pt idx="387">
                  <c:v>-0.997526</c:v>
                </c:pt>
                <c:pt idx="388">
                  <c:v>-0.999793</c:v>
                </c:pt>
                <c:pt idx="389">
                  <c:v>-0.999561</c:v>
                </c:pt>
                <c:pt idx="390">
                  <c:v>-0.99683</c:v>
                </c:pt>
                <c:pt idx="391">
                  <c:v>-0.991607</c:v>
                </c:pt>
                <c:pt idx="392">
                  <c:v>-0.983907</c:v>
                </c:pt>
                <c:pt idx="393">
                  <c:v>-0.973747</c:v>
                </c:pt>
                <c:pt idx="394">
                  <c:v>-0.961153</c:v>
                </c:pt>
                <c:pt idx="395">
                  <c:v>-0.946156</c:v>
                </c:pt>
                <c:pt idx="396">
                  <c:v>-0.928795</c:v>
                </c:pt>
                <c:pt idx="397">
                  <c:v>-0.909113</c:v>
                </c:pt>
                <c:pt idx="398">
                  <c:v>-0.887158</c:v>
                </c:pt>
                <c:pt idx="399">
                  <c:v>-0.862985</c:v>
                </c:pt>
                <c:pt idx="400">
                  <c:v>-0.836656</c:v>
                </c:pt>
                <c:pt idx="401">
                  <c:v>-0.808235</c:v>
                </c:pt>
                <c:pt idx="402">
                  <c:v>-0.777794</c:v>
                </c:pt>
                <c:pt idx="403">
                  <c:v>-0.745409</c:v>
                </c:pt>
                <c:pt idx="404">
                  <c:v>-0.711161</c:v>
                </c:pt>
                <c:pt idx="405">
                  <c:v>-0.675136</c:v>
                </c:pt>
                <c:pt idx="406">
                  <c:v>-0.637423</c:v>
                </c:pt>
                <c:pt idx="407">
                  <c:v>-0.598116</c:v>
                </c:pt>
                <c:pt idx="408">
                  <c:v>-0.557315</c:v>
                </c:pt>
                <c:pt idx="409">
                  <c:v>-0.515121</c:v>
                </c:pt>
                <c:pt idx="410">
                  <c:v>-0.471639</c:v>
                </c:pt>
                <c:pt idx="411">
                  <c:v>-0.426978</c:v>
                </c:pt>
                <c:pt idx="412">
                  <c:v>-0.38125</c:v>
                </c:pt>
                <c:pt idx="413">
                  <c:v>-0.33457</c:v>
                </c:pt>
                <c:pt idx="414">
                  <c:v>-0.287053</c:v>
                </c:pt>
                <c:pt idx="415">
                  <c:v>-0.238818</c:v>
                </c:pt>
                <c:pt idx="416">
                  <c:v>-0.189987</c:v>
                </c:pt>
                <c:pt idx="417">
                  <c:v>-0.14068</c:v>
                </c:pt>
                <c:pt idx="418">
                  <c:v>-0.091022</c:v>
                </c:pt>
                <c:pt idx="419">
                  <c:v>-0.041137</c:v>
                </c:pt>
                <c:pt idx="420">
                  <c:v>0.008851</c:v>
                </c:pt>
                <c:pt idx="421">
                  <c:v>0.058817</c:v>
                </c:pt>
                <c:pt idx="422">
                  <c:v>0.108637</c:v>
                </c:pt>
                <c:pt idx="423">
                  <c:v>0.158184</c:v>
                </c:pt>
                <c:pt idx="424">
                  <c:v>0.207336</c:v>
                </c:pt>
                <c:pt idx="425">
                  <c:v>0.25597</c:v>
                </c:pt>
                <c:pt idx="426">
                  <c:v>0.303965</c:v>
                </c:pt>
                <c:pt idx="427">
                  <c:v>0.351199</c:v>
                </c:pt>
                <c:pt idx="428">
                  <c:v>0.397556</c:v>
                </c:pt>
                <c:pt idx="429">
                  <c:v>0.442919</c:v>
                </c:pt>
                <c:pt idx="430">
                  <c:v>0.487175</c:v>
                </c:pt>
                <c:pt idx="431">
                  <c:v>0.530213</c:v>
                </c:pt>
                <c:pt idx="432">
                  <c:v>0.571926</c:v>
                </c:pt>
                <c:pt idx="433">
                  <c:v>0.612209</c:v>
                </c:pt>
                <c:pt idx="434">
                  <c:v>0.650962</c:v>
                </c:pt>
                <c:pt idx="435">
                  <c:v>0.688088</c:v>
                </c:pt>
                <c:pt idx="436">
                  <c:v>0.723495</c:v>
                </c:pt>
                <c:pt idx="437">
                  <c:v>0.757093</c:v>
                </c:pt>
                <c:pt idx="438">
                  <c:v>0.788798</c:v>
                </c:pt>
                <c:pt idx="439">
                  <c:v>0.818532</c:v>
                </c:pt>
                <c:pt idx="440">
                  <c:v>0.84622</c:v>
                </c:pt>
                <c:pt idx="441">
                  <c:v>0.871793</c:v>
                </c:pt>
                <c:pt idx="442">
                  <c:v>0.895187</c:v>
                </c:pt>
                <c:pt idx="443">
                  <c:v>0.916344</c:v>
                </c:pt>
                <c:pt idx="444">
                  <c:v>0.93521</c:v>
                </c:pt>
                <c:pt idx="445">
                  <c:v>0.951738</c:v>
                </c:pt>
                <c:pt idx="446">
                  <c:v>0.965888</c:v>
                </c:pt>
                <c:pt idx="447">
                  <c:v>0.977624</c:v>
                </c:pt>
                <c:pt idx="448">
                  <c:v>0.986916</c:v>
                </c:pt>
                <c:pt idx="449">
                  <c:v>0.993741</c:v>
                </c:pt>
                <c:pt idx="450">
                  <c:v>0.998082</c:v>
                </c:pt>
                <c:pt idx="451">
                  <c:v>0.999929</c:v>
                </c:pt>
                <c:pt idx="452">
                  <c:v>0.999276</c:v>
                </c:pt>
                <c:pt idx="453">
                  <c:v>0.996126</c:v>
                </c:pt>
                <c:pt idx="454">
                  <c:v>0.990486</c:v>
                </c:pt>
                <c:pt idx="455">
                  <c:v>0.98237</c:v>
                </c:pt>
                <c:pt idx="456">
                  <c:v>0.971798</c:v>
                </c:pt>
                <c:pt idx="457">
                  <c:v>0.958798</c:v>
                </c:pt>
                <c:pt idx="458">
                  <c:v>0.943401</c:v>
                </c:pt>
                <c:pt idx="459">
                  <c:v>0.925647</c:v>
                </c:pt>
                <c:pt idx="460">
                  <c:v>0.905578</c:v>
                </c:pt>
                <c:pt idx="461">
                  <c:v>0.883247</c:v>
                </c:pt>
                <c:pt idx="462">
                  <c:v>0.858707</c:v>
                </c:pt>
                <c:pt idx="463">
                  <c:v>0.832021</c:v>
                </c:pt>
                <c:pt idx="464">
                  <c:v>0.803256</c:v>
                </c:pt>
                <c:pt idx="465">
                  <c:v>0.772483</c:v>
                </c:pt>
                <c:pt idx="466">
                  <c:v>0.739779</c:v>
                </c:pt>
                <c:pt idx="467">
                  <c:v>0.705226</c:v>
                </c:pt>
                <c:pt idx="468">
                  <c:v>0.66891</c:v>
                </c:pt>
                <c:pt idx="469">
                  <c:v>0.630922</c:v>
                </c:pt>
                <c:pt idx="470">
                  <c:v>0.591358</c:v>
                </c:pt>
                <c:pt idx="471">
                  <c:v>0.550315</c:v>
                </c:pt>
                <c:pt idx="472">
                  <c:v>0.507897</c:v>
                </c:pt>
                <c:pt idx="473">
                  <c:v>0.464209</c:v>
                </c:pt>
                <c:pt idx="474">
                  <c:v>0.419361</c:v>
                </c:pt>
                <c:pt idx="475">
                  <c:v>0.373465</c:v>
                </c:pt>
                <c:pt idx="476">
                  <c:v>0.326635</c:v>
                </c:pt>
                <c:pt idx="477">
                  <c:v>0.278989</c:v>
                </c:pt>
                <c:pt idx="478">
                  <c:v>0.230646</c:v>
                </c:pt>
                <c:pt idx="479">
                  <c:v>0.181726</c:v>
                </c:pt>
                <c:pt idx="480">
                  <c:v>0.132352</c:v>
                </c:pt>
                <c:pt idx="481">
                  <c:v>0.082647</c:v>
                </c:pt>
                <c:pt idx="482">
                  <c:v>0.032735</c:v>
                </c:pt>
                <c:pt idx="483">
                  <c:v>-0.017258</c:v>
                </c:pt>
                <c:pt idx="484">
                  <c:v>-0.067208</c:v>
                </c:pt>
                <c:pt idx="485">
                  <c:v>-0.11699</c:v>
                </c:pt>
                <c:pt idx="486">
                  <c:v>-0.16648</c:v>
                </c:pt>
                <c:pt idx="487">
                  <c:v>-0.215554</c:v>
                </c:pt>
                <c:pt idx="488">
                  <c:v>-0.264089</c:v>
                </c:pt>
                <c:pt idx="489">
                  <c:v>-0.311963</c:v>
                </c:pt>
                <c:pt idx="490">
                  <c:v>-0.359058</c:v>
                </c:pt>
                <c:pt idx="491">
                  <c:v>-0.405256</c:v>
                </c:pt>
                <c:pt idx="492">
                  <c:v>-0.450441</c:v>
                </c:pt>
                <c:pt idx="493">
                  <c:v>-0.494499</c:v>
                </c:pt>
                <c:pt idx="494">
                  <c:v>-0.537322</c:v>
                </c:pt>
                <c:pt idx="495">
                  <c:v>-0.578802</c:v>
                </c:pt>
                <c:pt idx="496">
                  <c:v>-0.618835</c:v>
                </c:pt>
                <c:pt idx="497">
                  <c:v>-0.657321</c:v>
                </c:pt>
                <c:pt idx="498">
                  <c:v>-0.694165</c:v>
                </c:pt>
                <c:pt idx="499">
                  <c:v>-0.729273</c:v>
                </c:pt>
                <c:pt idx="500">
                  <c:v>-0.762558</c:v>
                </c:pt>
                <c:pt idx="501">
                  <c:v>-0.793938</c:v>
                </c:pt>
                <c:pt idx="502">
                  <c:v>-0.823333</c:v>
                </c:pt>
                <c:pt idx="503">
                  <c:v>-0.85067</c:v>
                </c:pt>
                <c:pt idx="504">
                  <c:v>-0.875881</c:v>
                </c:pt>
                <c:pt idx="505">
                  <c:v>-0.898903</c:v>
                </c:pt>
                <c:pt idx="506">
                  <c:v>-0.919678</c:v>
                </c:pt>
                <c:pt idx="507">
                  <c:v>-0.938154</c:v>
                </c:pt>
                <c:pt idx="508">
                  <c:v>-0.954285</c:v>
                </c:pt>
                <c:pt idx="509">
                  <c:v>-0.968031</c:v>
                </c:pt>
                <c:pt idx="510">
                  <c:v>-0.979358</c:v>
                </c:pt>
                <c:pt idx="511">
                  <c:v>-0.988236</c:v>
                </c:pt>
                <c:pt idx="512">
                  <c:v>-0.994645</c:v>
                </c:pt>
                <c:pt idx="513">
                  <c:v>-0.998567</c:v>
                </c:pt>
                <c:pt idx="514">
                  <c:v>-0.999994</c:v>
                </c:pt>
                <c:pt idx="515">
                  <c:v>-0.998921</c:v>
                </c:pt>
                <c:pt idx="516">
                  <c:v>-0.995351</c:v>
                </c:pt>
                <c:pt idx="517">
                  <c:v>-0.989294</c:v>
                </c:pt>
                <c:pt idx="518">
                  <c:v>-0.980763</c:v>
                </c:pt>
                <c:pt idx="519">
                  <c:v>-0.969782</c:v>
                </c:pt>
                <c:pt idx="520">
                  <c:v>-0.956376</c:v>
                </c:pt>
                <c:pt idx="521">
                  <c:v>-0.94058</c:v>
                </c:pt>
                <c:pt idx="522">
                  <c:v>-0.922433</c:v>
                </c:pt>
                <c:pt idx="523">
                  <c:v>-0.90198</c:v>
                </c:pt>
                <c:pt idx="524">
                  <c:v>-0.879273</c:v>
                </c:pt>
                <c:pt idx="525">
                  <c:v>-0.854368</c:v>
                </c:pt>
                <c:pt idx="526">
                  <c:v>-0.827328</c:v>
                </c:pt>
                <c:pt idx="527">
                  <c:v>-0.79822</c:v>
                </c:pt>
                <c:pt idx="528">
                  <c:v>-0.767116</c:v>
                </c:pt>
                <c:pt idx="529">
                  <c:v>-0.734096</c:v>
                </c:pt>
                <c:pt idx="530">
                  <c:v>-0.69924</c:v>
                </c:pt>
                <c:pt idx="531">
                  <c:v>-0.662637</c:v>
                </c:pt>
                <c:pt idx="532">
                  <c:v>-0.624377</c:v>
                </c:pt>
                <c:pt idx="533">
                  <c:v>-0.584557</c:v>
                </c:pt>
                <c:pt idx="534">
                  <c:v>-0.543276</c:v>
                </c:pt>
                <c:pt idx="535">
                  <c:v>-0.500636</c:v>
                </c:pt>
                <c:pt idx="536">
                  <c:v>-0.456746</c:v>
                </c:pt>
                <c:pt idx="537">
                  <c:v>-0.411714</c:v>
                </c:pt>
                <c:pt idx="538">
                  <c:v>-0.365653</c:v>
                </c:pt>
                <c:pt idx="539">
                  <c:v>-0.318677</c:v>
                </c:pt>
                <c:pt idx="540">
                  <c:v>-0.270906</c:v>
                </c:pt>
                <c:pt idx="541">
                  <c:v>-0.222457</c:v>
                </c:pt>
                <c:pt idx="542">
                  <c:v>-0.173452</c:v>
                </c:pt>
                <c:pt idx="543">
                  <c:v>-0.124014</c:v>
                </c:pt>
                <c:pt idx="544">
                  <c:v>-0.074265</c:v>
                </c:pt>
                <c:pt idx="545">
                  <c:v>-0.024331</c:v>
                </c:pt>
                <c:pt idx="546">
                  <c:v>0.025663</c:v>
                </c:pt>
                <c:pt idx="547">
                  <c:v>0.075594</c:v>
                </c:pt>
                <c:pt idx="548">
                  <c:v>0.125336</c:v>
                </c:pt>
                <c:pt idx="549">
                  <c:v>0.174764</c:v>
                </c:pt>
                <c:pt idx="550">
                  <c:v>0.223756</c:v>
                </c:pt>
                <c:pt idx="551">
                  <c:v>0.272188</c:v>
                </c:pt>
                <c:pt idx="552">
                  <c:v>0.31994</c:v>
                </c:pt>
                <c:pt idx="553">
                  <c:v>0.366892</c:v>
                </c:pt>
                <c:pt idx="554">
                  <c:v>0.412928</c:v>
                </c:pt>
                <c:pt idx="555">
                  <c:v>0.457931</c:v>
                </c:pt>
                <c:pt idx="556">
                  <c:v>0.501789</c:v>
                </c:pt>
                <c:pt idx="557">
                  <c:v>0.544394</c:v>
                </c:pt>
                <c:pt idx="558">
                  <c:v>0.585637</c:v>
                </c:pt>
                <c:pt idx="559">
                  <c:v>0.625417</c:v>
                </c:pt>
                <c:pt idx="560">
                  <c:v>0.663634</c:v>
                </c:pt>
                <c:pt idx="561">
                  <c:v>0.700192</c:v>
                </c:pt>
                <c:pt idx="562">
                  <c:v>0.735</c:v>
                </c:pt>
                <c:pt idx="563">
                  <c:v>0.76797</c:v>
                </c:pt>
                <c:pt idx="564">
                  <c:v>0.799021</c:v>
                </c:pt>
                <c:pt idx="565">
                  <c:v>0.828076</c:v>
                </c:pt>
                <c:pt idx="566">
                  <c:v>0.85506</c:v>
                </c:pt>
                <c:pt idx="567">
                  <c:v>0.879907</c:v>
                </c:pt>
                <c:pt idx="568">
                  <c:v>0.902555</c:v>
                </c:pt>
                <c:pt idx="569">
                  <c:v>0.922946</c:v>
                </c:pt>
                <c:pt idx="570">
                  <c:v>0.941031</c:v>
                </c:pt>
                <c:pt idx="571">
                  <c:v>0.956764</c:v>
                </c:pt>
                <c:pt idx="572">
                  <c:v>0.970106</c:v>
                </c:pt>
                <c:pt idx="573">
                  <c:v>0.981022</c:v>
                </c:pt>
                <c:pt idx="574">
                  <c:v>0.989487</c:v>
                </c:pt>
                <c:pt idx="575">
                  <c:v>0.995479</c:v>
                </c:pt>
                <c:pt idx="576">
                  <c:v>0.998982</c:v>
                </c:pt>
                <c:pt idx="577">
                  <c:v>0.999988</c:v>
                </c:pt>
                <c:pt idx="578">
                  <c:v>0.998495</c:v>
                </c:pt>
                <c:pt idx="579">
                  <c:v>0.994506</c:v>
                </c:pt>
                <c:pt idx="580">
                  <c:v>0.988032</c:v>
                </c:pt>
                <c:pt idx="581">
                  <c:v>0.979087</c:v>
                </c:pt>
                <c:pt idx="582">
                  <c:v>0.967696</c:v>
                </c:pt>
                <c:pt idx="583">
                  <c:v>0.953886</c:v>
                </c:pt>
                <c:pt idx="584">
                  <c:v>0.937692</c:v>
                </c:pt>
                <c:pt idx="585">
                  <c:v>0.919154</c:v>
                </c:pt>
                <c:pt idx="586">
                  <c:v>0.898318</c:v>
                </c:pt>
                <c:pt idx="587">
                  <c:v>0.875237</c:v>
                </c:pt>
                <c:pt idx="588">
                  <c:v>0.849969</c:v>
                </c:pt>
                <c:pt idx="589">
                  <c:v>0.822576</c:v>
                </c:pt>
                <c:pt idx="590">
                  <c:v>0.793127</c:v>
                </c:pt>
                <c:pt idx="591">
                  <c:v>0.761696</c:v>
                </c:pt>
                <c:pt idx="592">
                  <c:v>0.728361</c:v>
                </c:pt>
                <c:pt idx="593">
                  <c:v>0.693205</c:v>
                </c:pt>
                <c:pt idx="594">
                  <c:v>0.656317</c:v>
                </c:pt>
                <c:pt idx="595">
                  <c:v>0.617788</c:v>
                </c:pt>
                <c:pt idx="596">
                  <c:v>0.577715</c:v>
                </c:pt>
                <c:pt idx="597">
                  <c:v>0.536198</c:v>
                </c:pt>
                <c:pt idx="598">
                  <c:v>0.493341</c:v>
                </c:pt>
                <c:pt idx="599">
                  <c:v>0.449251</c:v>
                </c:pt>
                <c:pt idx="600">
                  <c:v>0.404038</c:v>
                </c:pt>
                <c:pt idx="601">
                  <c:v>0.357815</c:v>
                </c:pt>
                <c:pt idx="602">
                  <c:v>0.310697</c:v>
                </c:pt>
                <c:pt idx="603">
                  <c:v>0.262803</c:v>
                </c:pt>
                <c:pt idx="604">
                  <c:v>0.214253</c:v>
                </c:pt>
                <c:pt idx="605">
                  <c:v>0.165166</c:v>
                </c:pt>
                <c:pt idx="606">
                  <c:v>0.115667</c:v>
                </c:pt>
                <c:pt idx="607">
                  <c:v>0.065879</c:v>
                </c:pt>
                <c:pt idx="608">
                  <c:v>0.015926</c:v>
                </c:pt>
                <c:pt idx="609">
                  <c:v>-0.034067</c:v>
                </c:pt>
                <c:pt idx="610">
                  <c:v>-0.083974</c:v>
                </c:pt>
                <c:pt idx="611">
                  <c:v>-0.133672</c:v>
                </c:pt>
                <c:pt idx="612">
                  <c:v>-0.183036</c:v>
                </c:pt>
                <c:pt idx="613">
                  <c:v>-0.231942</c:v>
                </c:pt>
                <c:pt idx="614">
                  <c:v>-0.280268</c:v>
                </c:pt>
                <c:pt idx="615">
                  <c:v>-0.327894</c:v>
                </c:pt>
                <c:pt idx="616">
                  <c:v>-0.3747</c:v>
                </c:pt>
                <c:pt idx="617">
                  <c:v>-0.42057</c:v>
                </c:pt>
                <c:pt idx="618">
                  <c:v>-0.465388</c:v>
                </c:pt>
                <c:pt idx="619">
                  <c:v>-0.509044</c:v>
                </c:pt>
                <c:pt idx="620">
                  <c:v>-0.551427</c:v>
                </c:pt>
                <c:pt idx="621">
                  <c:v>-0.592431</c:v>
                </c:pt>
                <c:pt idx="622">
                  <c:v>-0.631955</c:v>
                </c:pt>
                <c:pt idx="623">
                  <c:v>-0.6699</c:v>
                </c:pt>
                <c:pt idx="624">
                  <c:v>-0.706169</c:v>
                </c:pt>
                <c:pt idx="625">
                  <c:v>-0.740674</c:v>
                </c:pt>
                <c:pt idx="626">
                  <c:v>-0.773328</c:v>
                </c:pt>
                <c:pt idx="627">
                  <c:v>-0.804049</c:v>
                </c:pt>
                <c:pt idx="628">
                  <c:v>-0.832759</c:v>
                </c:pt>
                <c:pt idx="629">
                  <c:v>-0.859389</c:v>
                </c:pt>
                <c:pt idx="630">
                  <c:v>-0.88387</c:v>
                </c:pt>
                <c:pt idx="631">
                  <c:v>-0.906143</c:v>
                </c:pt>
                <c:pt idx="632">
                  <c:v>-0.92615</c:v>
                </c:pt>
                <c:pt idx="633">
                  <c:v>-0.943842</c:v>
                </c:pt>
                <c:pt idx="634">
                  <c:v>-0.959176</c:v>
                </c:pt>
                <c:pt idx="635">
                  <c:v>-0.972112</c:v>
                </c:pt>
                <c:pt idx="636">
                  <c:v>-0.982618</c:v>
                </c:pt>
                <c:pt idx="637">
                  <c:v>-0.990668</c:v>
                </c:pt>
                <c:pt idx="638">
                  <c:v>-0.996242</c:v>
                </c:pt>
                <c:pt idx="639">
                  <c:v>-0.999326</c:v>
                </c:pt>
                <c:pt idx="640">
                  <c:v>-0.999912</c:v>
                </c:pt>
                <c:pt idx="641">
                  <c:v>-0.997999</c:v>
                </c:pt>
                <c:pt idx="642">
                  <c:v>-0.993591</c:v>
                </c:pt>
                <c:pt idx="643">
                  <c:v>-0.9867</c:v>
                </c:pt>
                <c:pt idx="644">
                  <c:v>-0.977343</c:v>
                </c:pt>
                <c:pt idx="645">
                  <c:v>-0.965542</c:v>
                </c:pt>
                <c:pt idx="646">
                  <c:v>-0.951329</c:v>
                </c:pt>
                <c:pt idx="647">
                  <c:v>-0.934737</c:v>
                </c:pt>
                <c:pt idx="648">
                  <c:v>-0.91581</c:v>
                </c:pt>
                <c:pt idx="649">
                  <c:v>-0.894593</c:v>
                </c:pt>
                <c:pt idx="650">
                  <c:v>-0.87114</c:v>
                </c:pt>
                <c:pt idx="651">
                  <c:v>-0.84551</c:v>
                </c:pt>
                <c:pt idx="652">
                  <c:v>-0.817766</c:v>
                </c:pt>
                <c:pt idx="653">
                  <c:v>-0.787979</c:v>
                </c:pt>
                <c:pt idx="654">
                  <c:v>-0.756222</c:v>
                </c:pt>
                <c:pt idx="655">
                  <c:v>-0.722574</c:v>
                </c:pt>
                <c:pt idx="656">
                  <c:v>-0.687121</c:v>
                </c:pt>
                <c:pt idx="657">
                  <c:v>-0.64995</c:v>
                </c:pt>
                <c:pt idx="658">
                  <c:v>-0.611155</c:v>
                </c:pt>
                <c:pt idx="659">
                  <c:v>-0.570832</c:v>
                </c:pt>
                <c:pt idx="660">
                  <c:v>-0.529083</c:v>
                </c:pt>
                <c:pt idx="661">
                  <c:v>-0.486011</c:v>
                </c:pt>
                <c:pt idx="662">
                  <c:v>-0.441724</c:v>
                </c:pt>
                <c:pt idx="663">
                  <c:v>-0.396333</c:v>
                </c:pt>
                <c:pt idx="664">
                  <c:v>-0.349951</c:v>
                </c:pt>
                <c:pt idx="665">
                  <c:v>-0.302695</c:v>
                </c:pt>
                <c:pt idx="666">
                  <c:v>-0.254682</c:v>
                </c:pt>
                <c:pt idx="667">
                  <c:v>-0.206033</c:v>
                </c:pt>
                <c:pt idx="668">
                  <c:v>-0.156869</c:v>
                </c:pt>
                <c:pt idx="669">
                  <c:v>-0.107312</c:v>
                </c:pt>
                <c:pt idx="670">
                  <c:v>-0.057487</c:v>
                </c:pt>
                <c:pt idx="671">
                  <c:v>-0.007519</c:v>
                </c:pt>
                <c:pt idx="672">
                  <c:v>0.042468</c:v>
                </c:pt>
                <c:pt idx="673">
                  <c:v>0.092349</c:v>
                </c:pt>
                <c:pt idx="674">
                  <c:v>0.141999</c:v>
                </c:pt>
                <c:pt idx="675">
                  <c:v>0.191294</c:v>
                </c:pt>
                <c:pt idx="676">
                  <c:v>0.240112</c:v>
                </c:pt>
                <c:pt idx="677">
                  <c:v>0.288329</c:v>
                </c:pt>
                <c:pt idx="678">
                  <c:v>0.335825</c:v>
                </c:pt>
                <c:pt idx="679">
                  <c:v>0.382482</c:v>
                </c:pt>
                <c:pt idx="680">
                  <c:v>0.428183</c:v>
                </c:pt>
                <c:pt idx="681">
                  <c:v>0.472813</c:v>
                </c:pt>
                <c:pt idx="682">
                  <c:v>0.516262</c:v>
                </c:pt>
                <c:pt idx="683">
                  <c:v>0.558421</c:v>
                </c:pt>
                <c:pt idx="684">
                  <c:v>0.599183</c:v>
                </c:pt>
                <c:pt idx="685">
                  <c:v>0.638449</c:v>
                </c:pt>
                <c:pt idx="686">
                  <c:v>0.676118</c:v>
                </c:pt>
                <c:pt idx="687">
                  <c:v>0.712097</c:v>
                </c:pt>
                <c:pt idx="688">
                  <c:v>0.746297</c:v>
                </c:pt>
                <c:pt idx="689">
                  <c:v>0.778631</c:v>
                </c:pt>
                <c:pt idx="690">
                  <c:v>0.809019</c:v>
                </c:pt>
                <c:pt idx="691">
                  <c:v>0.837385</c:v>
                </c:pt>
                <c:pt idx="692">
                  <c:v>0.863657</c:v>
                </c:pt>
                <c:pt idx="693">
                  <c:v>0.887772</c:v>
                </c:pt>
                <c:pt idx="694">
                  <c:v>0.909667</c:v>
                </c:pt>
                <c:pt idx="695">
                  <c:v>0.929288</c:v>
                </c:pt>
                <c:pt idx="696">
                  <c:v>0.946587</c:v>
                </c:pt>
                <c:pt idx="697">
                  <c:v>0.96152</c:v>
                </c:pt>
                <c:pt idx="698">
                  <c:v>0.974049</c:v>
                </c:pt>
                <c:pt idx="699">
                  <c:v>0.984144</c:v>
                </c:pt>
                <c:pt idx="700">
                  <c:v>0.991779</c:v>
                </c:pt>
                <c:pt idx="701">
                  <c:v>0.996935</c:v>
                </c:pt>
                <c:pt idx="702">
                  <c:v>0.999599</c:v>
                </c:pt>
                <c:pt idx="703">
                  <c:v>0.999765</c:v>
                </c:pt>
                <c:pt idx="704">
                  <c:v>0.997432</c:v>
                </c:pt>
                <c:pt idx="705">
                  <c:v>0.992606</c:v>
                </c:pt>
                <c:pt idx="706">
                  <c:v>0.985298</c:v>
                </c:pt>
                <c:pt idx="707">
                  <c:v>0.975528</c:v>
                </c:pt>
                <c:pt idx="708">
                  <c:v>0.96332</c:v>
                </c:pt>
                <c:pt idx="709">
                  <c:v>0.948704</c:v>
                </c:pt>
                <c:pt idx="710">
                  <c:v>0.931717</c:v>
                </c:pt>
                <c:pt idx="711">
                  <c:v>0.912401</c:v>
                </c:pt>
                <c:pt idx="712">
                  <c:v>0.890804</c:v>
                </c:pt>
                <c:pt idx="713">
                  <c:v>0.866981</c:v>
                </c:pt>
                <c:pt idx="714">
                  <c:v>0.840991</c:v>
                </c:pt>
                <c:pt idx="715">
                  <c:v>0.812899</c:v>
                </c:pt>
                <c:pt idx="716">
                  <c:v>0.782775</c:v>
                </c:pt>
                <c:pt idx="717">
                  <c:v>0.750694</c:v>
                </c:pt>
                <c:pt idx="718">
                  <c:v>0.716737</c:v>
                </c:pt>
                <c:pt idx="719">
                  <c:v>0.680989</c:v>
                </c:pt>
                <c:pt idx="720">
                  <c:v>0.643538</c:v>
                </c:pt>
                <c:pt idx="721">
                  <c:v>0.604479</c:v>
                </c:pt>
                <c:pt idx="722">
                  <c:v>0.563909</c:v>
                </c:pt>
                <c:pt idx="723">
                  <c:v>0.52193</c:v>
                </c:pt>
                <c:pt idx="724">
                  <c:v>0.478646</c:v>
                </c:pt>
                <c:pt idx="725">
                  <c:v>0.434166</c:v>
                </c:pt>
                <c:pt idx="726">
                  <c:v>0.3886</c:v>
                </c:pt>
                <c:pt idx="727">
                  <c:v>0.342063</c:v>
                </c:pt>
                <c:pt idx="728">
                  <c:v>0.294672</c:v>
                </c:pt>
                <c:pt idx="729">
                  <c:v>0.246543</c:v>
                </c:pt>
                <c:pt idx="730">
                  <c:v>0.197799</c:v>
                </c:pt>
                <c:pt idx="731">
                  <c:v>0.14856</c:v>
                </c:pt>
                <c:pt idx="732">
                  <c:v>0.09895</c:v>
                </c:pt>
                <c:pt idx="733">
                  <c:v>0.049092</c:v>
                </c:pt>
                <c:pt idx="734">
                  <c:v>-0.000888</c:v>
                </c:pt>
                <c:pt idx="735">
                  <c:v>-0.050866</c:v>
                </c:pt>
                <c:pt idx="736">
                  <c:v>-0.100717</c:v>
                </c:pt>
                <c:pt idx="737">
                  <c:v>-0.150316</c:v>
                </c:pt>
                <c:pt idx="738">
                  <c:v>-0.19954</c:v>
                </c:pt>
                <c:pt idx="739">
                  <c:v>-0.248264</c:v>
                </c:pt>
                <c:pt idx="740">
                  <c:v>-0.296369</c:v>
                </c:pt>
                <c:pt idx="741">
                  <c:v>-0.343732</c:v>
                </c:pt>
                <c:pt idx="742">
                  <c:v>-0.390236</c:v>
                </c:pt>
                <c:pt idx="743">
                  <c:v>-0.435765</c:v>
                </c:pt>
                <c:pt idx="744">
                  <c:v>-0.480205</c:v>
                </c:pt>
                <c:pt idx="745">
                  <c:v>-0.523444</c:v>
                </c:pt>
                <c:pt idx="746">
                  <c:v>-0.565375</c:v>
                </c:pt>
                <c:pt idx="747">
                  <c:v>-0.605893</c:v>
                </c:pt>
                <c:pt idx="748">
                  <c:v>-0.644897</c:v>
                </c:pt>
                <c:pt idx="749">
                  <c:v>-0.682288</c:v>
                </c:pt>
                <c:pt idx="750">
                  <c:v>-0.717975</c:v>
                </c:pt>
                <c:pt idx="751">
                  <c:v>-0.751866</c:v>
                </c:pt>
                <c:pt idx="752">
                  <c:v>-0.783879</c:v>
                </c:pt>
                <c:pt idx="753">
                  <c:v>-0.813932</c:v>
                </c:pt>
                <c:pt idx="754">
                  <c:v>-0.841951</c:v>
                </c:pt>
                <c:pt idx="755">
                  <c:v>-0.867865</c:v>
                </c:pt>
                <c:pt idx="756">
                  <c:v>-0.89161</c:v>
                </c:pt>
                <c:pt idx="757">
                  <c:v>-0.913126</c:v>
                </c:pt>
                <c:pt idx="758">
                  <c:v>-0.932361</c:v>
                </c:pt>
                <c:pt idx="759">
                  <c:v>-0.949264</c:v>
                </c:pt>
                <c:pt idx="760">
                  <c:v>-0.963795</c:v>
                </c:pt>
                <c:pt idx="761">
                  <c:v>-0.975917</c:v>
                </c:pt>
                <c:pt idx="762">
                  <c:v>-0.9856</c:v>
                </c:pt>
                <c:pt idx="763">
                  <c:v>-0.99282</c:v>
                </c:pt>
                <c:pt idx="764">
                  <c:v>-0.997557</c:v>
                </c:pt>
                <c:pt idx="765">
                  <c:v>-0.999802</c:v>
                </c:pt>
                <c:pt idx="766">
                  <c:v>-0.999547</c:v>
                </c:pt>
                <c:pt idx="767">
                  <c:v>-0.996794</c:v>
                </c:pt>
                <c:pt idx="768">
                  <c:v>-0.99155</c:v>
                </c:pt>
                <c:pt idx="769">
                  <c:v>-0.983827</c:v>
                </c:pt>
                <c:pt idx="770">
                  <c:v>-0.973645</c:v>
                </c:pt>
                <c:pt idx="771">
                  <c:v>-0.96103</c:v>
                </c:pt>
                <c:pt idx="772">
                  <c:v>-0.946013</c:v>
                </c:pt>
                <c:pt idx="773">
                  <c:v>-0.928631</c:v>
                </c:pt>
                <c:pt idx="774">
                  <c:v>-0.908927</c:v>
                </c:pt>
                <c:pt idx="775">
                  <c:v>-0.886953</c:v>
                </c:pt>
                <c:pt idx="776">
                  <c:v>-0.862761</c:v>
                </c:pt>
                <c:pt idx="777">
                  <c:v>-0.836412</c:v>
                </c:pt>
                <c:pt idx="778">
                  <c:v>-0.807973</c:v>
                </c:pt>
                <c:pt idx="779">
                  <c:v>-0.777515</c:v>
                </c:pt>
                <c:pt idx="780">
                  <c:v>-0.745113</c:v>
                </c:pt>
                <c:pt idx="781">
                  <c:v>-0.710849</c:v>
                </c:pt>
                <c:pt idx="782">
                  <c:v>-0.674808</c:v>
                </c:pt>
                <c:pt idx="783">
                  <c:v>-0.63708</c:v>
                </c:pt>
                <c:pt idx="784">
                  <c:v>-0.59776</c:v>
                </c:pt>
                <c:pt idx="785">
                  <c:v>-0.556946</c:v>
                </c:pt>
                <c:pt idx="786">
                  <c:v>-0.51474</c:v>
                </c:pt>
                <c:pt idx="787">
                  <c:v>-0.471247</c:v>
                </c:pt>
                <c:pt idx="788">
                  <c:v>-0.426577</c:v>
                </c:pt>
                <c:pt idx="789">
                  <c:v>-0.38084</c:v>
                </c:pt>
                <c:pt idx="790">
                  <c:v>-0.334151</c:v>
                </c:pt>
                <c:pt idx="791">
                  <c:v>-0.286627</c:v>
                </c:pt>
                <c:pt idx="792">
                  <c:v>-0.238387</c:v>
                </c:pt>
                <c:pt idx="793">
                  <c:v>-0.189551</c:v>
                </c:pt>
                <c:pt idx="794">
                  <c:v>-0.140241</c:v>
                </c:pt>
                <c:pt idx="795">
                  <c:v>-0.09058</c:v>
                </c:pt>
                <c:pt idx="796">
                  <c:v>-0.040693</c:v>
                </c:pt>
                <c:pt idx="797">
                  <c:v>0.009295</c:v>
                </c:pt>
                <c:pt idx="798">
                  <c:v>0.059261</c:v>
                </c:pt>
                <c:pt idx="799">
                  <c:v>0.109078</c:v>
                </c:pt>
                <c:pt idx="800">
                  <c:v>0.158623</c:v>
                </c:pt>
                <c:pt idx="801">
                  <c:v>0.207771</c:v>
                </c:pt>
                <c:pt idx="802">
                  <c:v>0.2564</c:v>
                </c:pt>
                <c:pt idx="803">
                  <c:v>0.304388</c:v>
                </c:pt>
                <c:pt idx="804">
                  <c:v>0.351615</c:v>
                </c:pt>
                <c:pt idx="805">
                  <c:v>0.397963</c:v>
                </c:pt>
                <c:pt idx="806">
                  <c:v>0.443317</c:v>
                </c:pt>
                <c:pt idx="807">
                  <c:v>0.487562</c:v>
                </c:pt>
                <c:pt idx="808">
                  <c:v>0.530589</c:v>
                </c:pt>
                <c:pt idx="809">
                  <c:v>0.57229</c:v>
                </c:pt>
                <c:pt idx="810">
                  <c:v>0.61256</c:v>
                </c:pt>
                <c:pt idx="811">
                  <c:v>0.651299</c:v>
                </c:pt>
                <c:pt idx="812">
                  <c:v>0.688411</c:v>
                </c:pt>
                <c:pt idx="813">
                  <c:v>0.723801</c:v>
                </c:pt>
                <c:pt idx="814">
                  <c:v>0.757383</c:v>
                </c:pt>
                <c:pt idx="815">
                  <c:v>0.789071</c:v>
                </c:pt>
                <c:pt idx="816">
                  <c:v>0.818787</c:v>
                </c:pt>
                <c:pt idx="817">
                  <c:v>0.846457</c:v>
                </c:pt>
                <c:pt idx="818">
                  <c:v>0.872011</c:v>
                </c:pt>
                <c:pt idx="819">
                  <c:v>0.895385</c:v>
                </c:pt>
                <c:pt idx="820">
                  <c:v>0.916522</c:v>
                </c:pt>
                <c:pt idx="821">
                  <c:v>0.935367</c:v>
                </c:pt>
                <c:pt idx="822">
                  <c:v>0.951875</c:v>
                </c:pt>
                <c:pt idx="823">
                  <c:v>0.966003</c:v>
                </c:pt>
                <c:pt idx="824">
                  <c:v>0.977717</c:v>
                </c:pt>
                <c:pt idx="825">
                  <c:v>0.986987</c:v>
                </c:pt>
                <c:pt idx="826">
                  <c:v>0.99379</c:v>
                </c:pt>
                <c:pt idx="827">
                  <c:v>0.998109</c:v>
                </c:pt>
                <c:pt idx="828">
                  <c:v>0.999934</c:v>
                </c:pt>
                <c:pt idx="829">
                  <c:v>0.999259</c:v>
                </c:pt>
                <c:pt idx="830">
                  <c:v>0.996087</c:v>
                </c:pt>
                <c:pt idx="831">
                  <c:v>0.990424</c:v>
                </c:pt>
                <c:pt idx="832">
                  <c:v>0.982287</c:v>
                </c:pt>
                <c:pt idx="833">
                  <c:v>0.971694</c:v>
                </c:pt>
                <c:pt idx="834">
                  <c:v>0.958672</c:v>
                </c:pt>
                <c:pt idx="835">
                  <c:v>0.943254</c:v>
                </c:pt>
                <c:pt idx="836">
                  <c:v>0.925479</c:v>
                </c:pt>
                <c:pt idx="837">
                  <c:v>0.90539</c:v>
                </c:pt>
                <c:pt idx="838">
                  <c:v>0.883038</c:v>
                </c:pt>
                <c:pt idx="839">
                  <c:v>0.858479</c:v>
                </c:pt>
                <c:pt idx="840">
                  <c:v>0.831775</c:v>
                </c:pt>
                <c:pt idx="841">
                  <c:v>0.802991</c:v>
                </c:pt>
                <c:pt idx="842">
                  <c:v>0.7722</c:v>
                </c:pt>
                <c:pt idx="843">
                  <c:v>0.73948</c:v>
                </c:pt>
                <c:pt idx="844">
                  <c:v>0.704911</c:v>
                </c:pt>
                <c:pt idx="845">
                  <c:v>0.66858</c:v>
                </c:pt>
                <c:pt idx="846">
                  <c:v>0.630578</c:v>
                </c:pt>
                <c:pt idx="847">
                  <c:v>0.590999</c:v>
                </c:pt>
                <c:pt idx="848">
                  <c:v>0.549944</c:v>
                </c:pt>
                <c:pt idx="849">
                  <c:v>0.507514</c:v>
                </c:pt>
                <c:pt idx="850">
                  <c:v>0.463816</c:v>
                </c:pt>
                <c:pt idx="851">
                  <c:v>0.418958</c:v>
                </c:pt>
                <c:pt idx="852">
                  <c:v>0.373053</c:v>
                </c:pt>
                <c:pt idx="853">
                  <c:v>0.326215</c:v>
                </c:pt>
                <c:pt idx="854">
                  <c:v>0.278563</c:v>
                </c:pt>
                <c:pt idx="855">
                  <c:v>0.230214</c:v>
                </c:pt>
                <c:pt idx="856">
                  <c:v>0.181289</c:v>
                </c:pt>
                <c:pt idx="857">
                  <c:v>0.131912</c:v>
                </c:pt>
                <c:pt idx="858">
                  <c:v>0.082204</c:v>
                </c:pt>
                <c:pt idx="859">
                  <c:v>0.032292</c:v>
                </c:pt>
                <c:pt idx="860">
                  <c:v>-0.017702</c:v>
                </c:pt>
                <c:pt idx="861">
                  <c:v>-0.067651</c:v>
                </c:pt>
                <c:pt idx="862">
                  <c:v>-0.117431</c:v>
                </c:pt>
                <c:pt idx="863">
                  <c:v>-0.166918</c:v>
                </c:pt>
                <c:pt idx="864">
                  <c:v>-0.215987</c:v>
                </c:pt>
                <c:pt idx="865">
                  <c:v>-0.264517</c:v>
                </c:pt>
                <c:pt idx="866">
                  <c:v>-0.312385</c:v>
                </c:pt>
                <c:pt idx="867">
                  <c:v>-0.359473</c:v>
                </c:pt>
                <c:pt idx="868">
                  <c:v>-0.405662</c:v>
                </c:pt>
                <c:pt idx="869">
                  <c:v>-0.450837</c:v>
                </c:pt>
                <c:pt idx="870">
                  <c:v>-0.494885</c:v>
                </c:pt>
                <c:pt idx="871">
                  <c:v>-0.537697</c:v>
                </c:pt>
                <c:pt idx="872">
                  <c:v>-0.579164</c:v>
                </c:pt>
                <c:pt idx="873">
                  <c:v>-0.619184</c:v>
                </c:pt>
                <c:pt idx="874">
                  <c:v>-0.657656</c:v>
                </c:pt>
                <c:pt idx="875">
                  <c:v>-0.694484</c:v>
                </c:pt>
                <c:pt idx="876">
                  <c:v>-0.729577</c:v>
                </c:pt>
                <c:pt idx="877">
                  <c:v>-0.762846</c:v>
                </c:pt>
                <c:pt idx="878">
                  <c:v>-0.794208</c:v>
                </c:pt>
                <c:pt idx="879">
                  <c:v>-0.823585</c:v>
                </c:pt>
                <c:pt idx="880">
                  <c:v>-0.850904</c:v>
                </c:pt>
                <c:pt idx="881">
                  <c:v>-0.876095</c:v>
                </c:pt>
                <c:pt idx="882">
                  <c:v>-0.899097</c:v>
                </c:pt>
                <c:pt idx="883">
                  <c:v>-0.919852</c:v>
                </c:pt>
                <c:pt idx="884">
                  <c:v>-0.938307</c:v>
                </c:pt>
                <c:pt idx="885">
                  <c:v>-0.954418</c:v>
                </c:pt>
                <c:pt idx="886">
                  <c:v>-0.968142</c:v>
                </c:pt>
                <c:pt idx="887">
                  <c:v>-0.979447</c:v>
                </c:pt>
                <c:pt idx="888">
                  <c:v>-0.988304</c:v>
                </c:pt>
                <c:pt idx="889">
                  <c:v>-0.994691</c:v>
                </c:pt>
                <c:pt idx="890">
                  <c:v>-0.998591</c:v>
                </c:pt>
                <c:pt idx="891">
                  <c:v>-0.999995</c:v>
                </c:pt>
                <c:pt idx="892">
                  <c:v>-0.9989</c:v>
                </c:pt>
                <c:pt idx="893">
                  <c:v>-0.995308</c:v>
                </c:pt>
                <c:pt idx="894">
                  <c:v>-0.989229</c:v>
                </c:pt>
                <c:pt idx="895">
                  <c:v>-0.980676</c:v>
                </c:pt>
                <c:pt idx="896">
                  <c:v>-0.969673</c:v>
                </c:pt>
                <c:pt idx="897">
                  <c:v>-0.956246</c:v>
                </c:pt>
                <c:pt idx="898">
                  <c:v>-0.940429</c:v>
                </c:pt>
                <c:pt idx="899">
                  <c:v>-0.922261</c:v>
                </c:pt>
                <c:pt idx="900">
                  <c:v>-0.901788</c:v>
                </c:pt>
                <c:pt idx="901">
                  <c:v>-0.879061</c:v>
                </c:pt>
                <c:pt idx="902">
                  <c:v>-0.854137</c:v>
                </c:pt>
                <c:pt idx="903">
                  <c:v>-0.827078</c:v>
                </c:pt>
                <c:pt idx="904">
                  <c:v>-0.797952</c:v>
                </c:pt>
                <c:pt idx="905">
                  <c:v>-0.766831</c:v>
                </c:pt>
                <c:pt idx="906">
                  <c:v>-0.733794</c:v>
                </c:pt>
                <c:pt idx="907">
                  <c:v>-0.698922</c:v>
                </c:pt>
                <c:pt idx="908">
                  <c:v>-0.662304</c:v>
                </c:pt>
                <c:pt idx="909">
                  <c:v>-0.62403</c:v>
                </c:pt>
                <c:pt idx="910">
                  <c:v>-0.584197</c:v>
                </c:pt>
                <c:pt idx="911">
                  <c:v>-0.542903</c:v>
                </c:pt>
                <c:pt idx="912">
                  <c:v>-0.500252</c:v>
                </c:pt>
                <c:pt idx="913">
                  <c:v>-0.456351</c:v>
                </c:pt>
                <c:pt idx="914">
                  <c:v>-0.411309</c:v>
                </c:pt>
                <c:pt idx="915">
                  <c:v>-0.365239</c:v>
                </c:pt>
                <c:pt idx="916">
                  <c:v>-0.318257</c:v>
                </c:pt>
                <c:pt idx="917">
                  <c:v>-0.270478</c:v>
                </c:pt>
                <c:pt idx="918">
                  <c:v>-0.222024</c:v>
                </c:pt>
                <c:pt idx="919">
                  <c:v>-0.173015</c:v>
                </c:pt>
                <c:pt idx="920">
                  <c:v>-0.123573</c:v>
                </c:pt>
                <c:pt idx="921">
                  <c:v>-0.073823</c:v>
                </c:pt>
                <c:pt idx="922">
                  <c:v>-0.023888</c:v>
                </c:pt>
                <c:pt idx="923">
                  <c:v>0.026107</c:v>
                </c:pt>
                <c:pt idx="924">
                  <c:v>0.076037</c:v>
                </c:pt>
                <c:pt idx="925">
                  <c:v>0.125776</c:v>
                </c:pt>
                <c:pt idx="926">
                  <c:v>0.175201</c:v>
                </c:pt>
                <c:pt idx="927">
                  <c:v>0.224188</c:v>
                </c:pt>
                <c:pt idx="928">
                  <c:v>0.272615</c:v>
                </c:pt>
                <c:pt idx="929">
                  <c:v>0.320361</c:v>
                </c:pt>
                <c:pt idx="930">
                  <c:v>0.367305</c:v>
                </c:pt>
                <c:pt idx="931">
                  <c:v>0.413332</c:v>
                </c:pt>
                <c:pt idx="932">
                  <c:v>0.458325</c:v>
                </c:pt>
                <c:pt idx="933">
                  <c:v>0.502173</c:v>
                </c:pt>
                <c:pt idx="934">
                  <c:v>0.544766</c:v>
                </c:pt>
                <c:pt idx="935">
                  <c:v>0.585997</c:v>
                </c:pt>
                <c:pt idx="936">
                  <c:v>0.625764</c:v>
                </c:pt>
                <c:pt idx="937">
                  <c:v>0.663966</c:v>
                </c:pt>
                <c:pt idx="938">
                  <c:v>0.700509</c:v>
                </c:pt>
                <c:pt idx="939">
                  <c:v>0.735301</c:v>
                </c:pt>
                <c:pt idx="940">
                  <c:v>0.768255</c:v>
                </c:pt>
                <c:pt idx="941">
                  <c:v>0.799288</c:v>
                </c:pt>
                <c:pt idx="942">
                  <c:v>0.828324</c:v>
                </c:pt>
                <c:pt idx="943">
                  <c:v>0.85529</c:v>
                </c:pt>
                <c:pt idx="944">
                  <c:v>0.880118</c:v>
                </c:pt>
                <c:pt idx="945">
                  <c:v>0.902746</c:v>
                </c:pt>
                <c:pt idx="946">
                  <c:v>0.923117</c:v>
                </c:pt>
                <c:pt idx="947">
                  <c:v>0.941182</c:v>
                </c:pt>
                <c:pt idx="948">
                  <c:v>0.956893</c:v>
                </c:pt>
                <c:pt idx="949">
                  <c:v>0.970213</c:v>
                </c:pt>
                <c:pt idx="950">
                  <c:v>0.981108</c:v>
                </c:pt>
                <c:pt idx="951">
                  <c:v>0.989551</c:v>
                </c:pt>
                <c:pt idx="952">
                  <c:v>0.995521</c:v>
                </c:pt>
                <c:pt idx="953">
                  <c:v>0.999002</c:v>
                </c:pt>
                <c:pt idx="954">
                  <c:v>0.999986</c:v>
                </c:pt>
                <c:pt idx="955">
                  <c:v>0.998471</c:v>
                </c:pt>
                <c:pt idx="956">
                  <c:v>0.99446</c:v>
                </c:pt>
                <c:pt idx="957">
                  <c:v>0.987963</c:v>
                </c:pt>
                <c:pt idx="958">
                  <c:v>0.978997</c:v>
                </c:pt>
                <c:pt idx="959">
                  <c:v>0.967584</c:v>
                </c:pt>
                <c:pt idx="960">
                  <c:v>0.953753</c:v>
                </c:pt>
                <c:pt idx="961">
                  <c:v>0.937537</c:v>
                </c:pt>
                <c:pt idx="962">
                  <c:v>0.918979</c:v>
                </c:pt>
                <c:pt idx="963">
                  <c:v>0.898123</c:v>
                </c:pt>
                <c:pt idx="964">
                  <c:v>0.875023</c:v>
                </c:pt>
                <c:pt idx="965">
                  <c:v>0.849735</c:v>
                </c:pt>
                <c:pt idx="966">
                  <c:v>0.822324</c:v>
                </c:pt>
                <c:pt idx="967">
                  <c:v>0.792857</c:v>
                </c:pt>
                <c:pt idx="968">
                  <c:v>0.761408</c:v>
                </c:pt>
                <c:pt idx="969">
                  <c:v>0.728056</c:v>
                </c:pt>
                <c:pt idx="970">
                  <c:v>0.692885</c:v>
                </c:pt>
                <c:pt idx="971">
                  <c:v>0.655982</c:v>
                </c:pt>
                <c:pt idx="972">
                  <c:v>0.617439</c:v>
                </c:pt>
                <c:pt idx="973">
                  <c:v>0.577353</c:v>
                </c:pt>
                <c:pt idx="974">
                  <c:v>0.535823</c:v>
                </c:pt>
                <c:pt idx="975">
                  <c:v>0.492955</c:v>
                </c:pt>
                <c:pt idx="976">
                  <c:v>0.448854</c:v>
                </c:pt>
                <c:pt idx="977">
                  <c:v>0.403631</c:v>
                </c:pt>
                <c:pt idx="978">
                  <c:v>0.3574</c:v>
                </c:pt>
                <c:pt idx="979">
                  <c:v>0.310275</c:v>
                </c:pt>
                <c:pt idx="980">
                  <c:v>0.262375</c:v>
                </c:pt>
                <c:pt idx="981">
                  <c:v>0.213819</c:v>
                </c:pt>
                <c:pt idx="982">
                  <c:v>0.164728</c:v>
                </c:pt>
                <c:pt idx="983">
                  <c:v>0.115226</c:v>
                </c:pt>
                <c:pt idx="984">
                  <c:v>0.065436</c:v>
                </c:pt>
                <c:pt idx="985">
                  <c:v>0.015482</c:v>
                </c:pt>
                <c:pt idx="986">
                  <c:v>-0.034511</c:v>
                </c:pt>
                <c:pt idx="987">
                  <c:v>-0.084417</c:v>
                </c:pt>
                <c:pt idx="988">
                  <c:v>-0.134112</c:v>
                </c:pt>
                <c:pt idx="989">
                  <c:v>-0.183472</c:v>
                </c:pt>
                <c:pt idx="990">
                  <c:v>-0.232374</c:v>
                </c:pt>
                <c:pt idx="991">
                  <c:v>-0.280694</c:v>
                </c:pt>
                <c:pt idx="992">
                  <c:v>-0.328313</c:v>
                </c:pt>
                <c:pt idx="993">
                  <c:v>-0.375112</c:v>
                </c:pt>
                <c:pt idx="994">
                  <c:v>-0.420973</c:v>
                </c:pt>
                <c:pt idx="995">
                  <c:v>-0.465781</c:v>
                </c:pt>
                <c:pt idx="996">
                  <c:v>-0.509426</c:v>
                </c:pt>
                <c:pt idx="997">
                  <c:v>-0.551797</c:v>
                </c:pt>
                <c:pt idx="998">
                  <c:v>-0.592789</c:v>
                </c:pt>
                <c:pt idx="999">
                  <c:v>-0.632299</c:v>
                </c:pt>
                <c:pt idx="1000">
                  <c:v>-0.670229</c:v>
                </c:pt>
                <c:pt idx="1001">
                  <c:v>-0.706484</c:v>
                </c:pt>
                <c:pt idx="1002">
                  <c:v>-0.740973</c:v>
                </c:pt>
                <c:pt idx="1003">
                  <c:v>-0.773609</c:v>
                </c:pt>
                <c:pt idx="1004">
                  <c:v>-0.804312</c:v>
                </c:pt>
                <c:pt idx="1005">
                  <c:v>-0.833005</c:v>
                </c:pt>
                <c:pt idx="1006">
                  <c:v>-0.859616</c:v>
                </c:pt>
                <c:pt idx="1007">
                  <c:v>-0.884078</c:v>
                </c:pt>
                <c:pt idx="1008">
                  <c:v>-0.90633</c:v>
                </c:pt>
                <c:pt idx="1009">
                  <c:v>-0.926317</c:v>
                </c:pt>
                <c:pt idx="1010">
                  <c:v>-0.943989</c:v>
                </c:pt>
                <c:pt idx="1011">
                  <c:v>-0.959301</c:v>
                </c:pt>
                <c:pt idx="1012">
                  <c:v>-0.972216</c:v>
                </c:pt>
                <c:pt idx="1013">
                  <c:v>-0.9827</c:v>
                </c:pt>
                <c:pt idx="1014">
                  <c:v>-0.990728</c:v>
                </c:pt>
                <c:pt idx="1015">
                  <c:v>-0.99628</c:v>
                </c:pt>
                <c:pt idx="1016">
                  <c:v>-0.999342</c:v>
                </c:pt>
                <c:pt idx="1017">
                  <c:v>-0.999906</c:v>
                </c:pt>
                <c:pt idx="1018">
                  <c:v>-0.99797</c:v>
                </c:pt>
                <c:pt idx="1019">
                  <c:v>-0.993541</c:v>
                </c:pt>
                <c:pt idx="1020">
                  <c:v>-0.986628</c:v>
                </c:pt>
                <c:pt idx="1021">
                  <c:v>-0.977248</c:v>
                </c:pt>
                <c:pt idx="1022">
                  <c:v>-0.965427</c:v>
                </c:pt>
                <c:pt idx="1023">
                  <c:v>-0.951192</c:v>
                </c:pt>
                <c:pt idx="1024">
                  <c:v>-0.934579</c:v>
                </c:pt>
                <c:pt idx="1025">
                  <c:v>-0.915631</c:v>
                </c:pt>
                <c:pt idx="1026">
                  <c:v>-0.894394</c:v>
                </c:pt>
                <c:pt idx="1027">
                  <c:v>-0.870922</c:v>
                </c:pt>
                <c:pt idx="1028">
                  <c:v>-0.845273</c:v>
                </c:pt>
                <c:pt idx="1029">
                  <c:v>-0.817511</c:v>
                </c:pt>
                <c:pt idx="1030">
                  <c:v>-0.787705</c:v>
                </c:pt>
                <c:pt idx="1031">
                  <c:v>-0.755931</c:v>
                </c:pt>
                <c:pt idx="1032">
                  <c:v>-0.722267</c:v>
                </c:pt>
                <c:pt idx="1033">
                  <c:v>-0.686798</c:v>
                </c:pt>
                <c:pt idx="1034">
                  <c:v>-0.649613</c:v>
                </c:pt>
                <c:pt idx="1035">
                  <c:v>-0.610804</c:v>
                </c:pt>
                <c:pt idx="1036">
                  <c:v>-0.570468</c:v>
                </c:pt>
                <c:pt idx="1037">
                  <c:v>-0.528706</c:v>
                </c:pt>
                <c:pt idx="1038">
                  <c:v>-0.485622</c:v>
                </c:pt>
                <c:pt idx="1039">
                  <c:v>-0.441325</c:v>
                </c:pt>
                <c:pt idx="1040">
                  <c:v>-0.395925</c:v>
                </c:pt>
                <c:pt idx="1041">
                  <c:v>-0.349535</c:v>
                </c:pt>
                <c:pt idx="1042">
                  <c:v>-0.302272</c:v>
                </c:pt>
                <c:pt idx="1043">
                  <c:v>-0.254253</c:v>
                </c:pt>
                <c:pt idx="1044">
                  <c:v>-0.205598</c:v>
                </c:pt>
                <c:pt idx="1045">
                  <c:v>-0.15643</c:v>
                </c:pt>
                <c:pt idx="1046">
                  <c:v>-0.106871</c:v>
                </c:pt>
                <c:pt idx="1047">
                  <c:v>-0.057044</c:v>
                </c:pt>
                <c:pt idx="1048">
                  <c:v>-0.007075</c:v>
                </c:pt>
                <c:pt idx="1049">
                  <c:v>0.042912</c:v>
                </c:pt>
                <c:pt idx="1050">
                  <c:v>0.092791</c:v>
                </c:pt>
                <c:pt idx="1051">
                  <c:v>0.142439</c:v>
                </c:pt>
                <c:pt idx="1052">
                  <c:v>0.19173</c:v>
                </c:pt>
                <c:pt idx="1053">
                  <c:v>0.240543</c:v>
                </c:pt>
                <c:pt idx="1054">
                  <c:v>0.288754</c:v>
                </c:pt>
                <c:pt idx="1055">
                  <c:v>0.336243</c:v>
                </c:pt>
                <c:pt idx="1056">
                  <c:v>0.382892</c:v>
                </c:pt>
                <c:pt idx="1057">
                  <c:v>0.428584</c:v>
                </c:pt>
                <c:pt idx="1058">
                  <c:v>0.473205</c:v>
                </c:pt>
                <c:pt idx="1059">
                  <c:v>0.516642</c:v>
                </c:pt>
                <c:pt idx="1060">
                  <c:v>0.558789</c:v>
                </c:pt>
                <c:pt idx="1061">
                  <c:v>0.599539</c:v>
                </c:pt>
                <c:pt idx="1062">
                  <c:v>0.63879</c:v>
                </c:pt>
                <c:pt idx="1063">
                  <c:v>0.676445</c:v>
                </c:pt>
                <c:pt idx="1064">
                  <c:v>0.712409</c:v>
                </c:pt>
                <c:pt idx="1065">
                  <c:v>0.746592</c:v>
                </c:pt>
                <c:pt idx="1066">
                  <c:v>0.778909</c:v>
                </c:pt>
                <c:pt idx="1067">
                  <c:v>0.80928</c:v>
                </c:pt>
                <c:pt idx="1068">
                  <c:v>0.837627</c:v>
                </c:pt>
                <c:pt idx="1069">
                  <c:v>0.863881</c:v>
                </c:pt>
                <c:pt idx="1070">
                  <c:v>0.887976</c:v>
                </c:pt>
                <c:pt idx="1071">
                  <c:v>0.909851</c:v>
                </c:pt>
                <c:pt idx="1072">
                  <c:v>0.929452</c:v>
                </c:pt>
                <c:pt idx="1073">
                  <c:v>0.94673</c:v>
                </c:pt>
                <c:pt idx="1074">
                  <c:v>0.961642</c:v>
                </c:pt>
                <c:pt idx="1075">
                  <c:v>0.974149</c:v>
                </c:pt>
                <c:pt idx="1076">
                  <c:v>0.984223</c:v>
                </c:pt>
                <c:pt idx="1077">
                  <c:v>0.991836</c:v>
                </c:pt>
                <c:pt idx="1078">
                  <c:v>0.99697</c:v>
                </c:pt>
                <c:pt idx="1079">
                  <c:v>0.999612</c:v>
                </c:pt>
                <c:pt idx="1080">
                  <c:v>0.999755</c:v>
                </c:pt>
                <c:pt idx="1081">
                  <c:v>0.9974</c:v>
                </c:pt>
                <c:pt idx="1082">
                  <c:v>0.992552</c:v>
                </c:pt>
                <c:pt idx="1083">
                  <c:v>0.985222</c:v>
                </c:pt>
                <c:pt idx="1084">
                  <c:v>0.975431</c:v>
                </c:pt>
                <c:pt idx="1085">
                  <c:v>0.963201</c:v>
                </c:pt>
                <c:pt idx="1086">
                  <c:v>0.948564</c:v>
                </c:pt>
                <c:pt idx="1087">
                  <c:v>0.931556</c:v>
                </c:pt>
                <c:pt idx="1088">
                  <c:v>0.912219</c:v>
                </c:pt>
                <c:pt idx="1089">
                  <c:v>0.890602</c:v>
                </c:pt>
                <c:pt idx="1090">
                  <c:v>0.86676</c:v>
                </c:pt>
                <c:pt idx="1091">
                  <c:v>0.84075</c:v>
                </c:pt>
                <c:pt idx="1092">
                  <c:v>0.81264</c:v>
                </c:pt>
                <c:pt idx="1093">
                  <c:v>0.782498</c:v>
                </c:pt>
                <c:pt idx="1094">
                  <c:v>0.7504</c:v>
                </c:pt>
                <c:pt idx="1095">
                  <c:v>0.716427</c:v>
                </c:pt>
                <c:pt idx="1096">
                  <c:v>0.680663</c:v>
                </c:pt>
                <c:pt idx="1097">
                  <c:v>0.643198</c:v>
                </c:pt>
                <c:pt idx="1098">
                  <c:v>0.604125</c:v>
                </c:pt>
                <c:pt idx="1099">
                  <c:v>0.563542</c:v>
                </c:pt>
                <c:pt idx="1100">
                  <c:v>0.521551</c:v>
                </c:pt>
                <c:pt idx="1101">
                  <c:v>0.478256</c:v>
                </c:pt>
                <c:pt idx="1102">
                  <c:v>0.433766</c:v>
                </c:pt>
                <c:pt idx="1103">
                  <c:v>0.388191</c:v>
                </c:pt>
                <c:pt idx="1104">
                  <c:v>0.341646</c:v>
                </c:pt>
                <c:pt idx="1105">
                  <c:v>0.294247</c:v>
                </c:pt>
                <c:pt idx="1106">
                  <c:v>0.246113</c:v>
                </c:pt>
                <c:pt idx="1107">
                  <c:v>0.197363</c:v>
                </c:pt>
                <c:pt idx="1108">
                  <c:v>0.148121</c:v>
                </c:pt>
                <c:pt idx="1109">
                  <c:v>0.098508</c:v>
                </c:pt>
                <c:pt idx="1110">
                  <c:v>0.048649</c:v>
                </c:pt>
                <c:pt idx="1111">
                  <c:v>-0.001332</c:v>
                </c:pt>
                <c:pt idx="1112">
                  <c:v>-0.05131</c:v>
                </c:pt>
                <c:pt idx="1113">
                  <c:v>-0.101159</c:v>
                </c:pt>
                <c:pt idx="1114">
                  <c:v>-0.150755</c:v>
                </c:pt>
                <c:pt idx="1115">
                  <c:v>-0.199975</c:v>
                </c:pt>
                <c:pt idx="1116">
                  <c:v>-0.248695</c:v>
                </c:pt>
                <c:pt idx="1117">
                  <c:v>-0.296793</c:v>
                </c:pt>
                <c:pt idx="1118">
                  <c:v>-0.344149</c:v>
                </c:pt>
                <c:pt idx="1119">
                  <c:v>-0.390645</c:v>
                </c:pt>
                <c:pt idx="1120">
                  <c:v>-0.436165</c:v>
                </c:pt>
                <c:pt idx="1121">
                  <c:v>-0.480594</c:v>
                </c:pt>
                <c:pt idx="1122">
                  <c:v>-0.523823</c:v>
                </c:pt>
                <c:pt idx="1123">
                  <c:v>-0.565742</c:v>
                </c:pt>
                <c:pt idx="1124">
                  <c:v>-0.606246</c:v>
                </c:pt>
                <c:pt idx="1125">
                  <c:v>-0.645236</c:v>
                </c:pt>
                <c:pt idx="1126">
                  <c:v>-0.682613</c:v>
                </c:pt>
                <c:pt idx="1127">
                  <c:v>-0.718284</c:v>
                </c:pt>
                <c:pt idx="1128">
                  <c:v>-0.752159</c:v>
                </c:pt>
                <c:pt idx="1129">
                  <c:v>-0.784154</c:v>
                </c:pt>
                <c:pt idx="1130">
                  <c:v>-0.81419</c:v>
                </c:pt>
                <c:pt idx="1131">
                  <c:v>-0.84219</c:v>
                </c:pt>
                <c:pt idx="1132">
                  <c:v>-0.868085</c:v>
                </c:pt>
                <c:pt idx="1133">
                  <c:v>-0.891811</c:v>
                </c:pt>
                <c:pt idx="1134">
                  <c:v>-0.913307</c:v>
                </c:pt>
                <c:pt idx="1135">
                  <c:v>-0.932521</c:v>
                </c:pt>
                <c:pt idx="1136">
                  <c:v>-0.949404</c:v>
                </c:pt>
                <c:pt idx="1137">
                  <c:v>-0.963914</c:v>
                </c:pt>
                <c:pt idx="1138">
                  <c:v>-0.976014</c:v>
                </c:pt>
                <c:pt idx="1139">
                  <c:v>-0.985675</c:v>
                </c:pt>
                <c:pt idx="1140">
                  <c:v>-0.992873</c:v>
                </c:pt>
                <c:pt idx="1141">
                  <c:v>-0.997588</c:v>
                </c:pt>
                <c:pt idx="1142">
                  <c:v>-0.999811</c:v>
                </c:pt>
                <c:pt idx="1143">
                  <c:v>-0.999534</c:v>
                </c:pt>
                <c:pt idx="1144">
                  <c:v>-0.996759</c:v>
                </c:pt>
                <c:pt idx="1145">
                  <c:v>-0.991492</c:v>
                </c:pt>
                <c:pt idx="1146">
                  <c:v>-0.983748</c:v>
                </c:pt>
                <c:pt idx="1147">
                  <c:v>-0.973544</c:v>
                </c:pt>
                <c:pt idx="1148">
                  <c:v>-0.960907</c:v>
                </c:pt>
                <c:pt idx="1149">
                  <c:v>-0.945869</c:v>
                </c:pt>
                <c:pt idx="1150">
                  <c:v>-0.928466</c:v>
                </c:pt>
                <c:pt idx="1151">
                  <c:v>-0.908742</c:v>
                </c:pt>
                <c:pt idx="1152">
                  <c:v>-0.886747</c:v>
                </c:pt>
                <c:pt idx="1153">
                  <c:v>-0.862536</c:v>
                </c:pt>
                <c:pt idx="1154">
                  <c:v>-0.836169</c:v>
                </c:pt>
                <c:pt idx="1155">
                  <c:v>-0.807712</c:v>
                </c:pt>
                <c:pt idx="1156">
                  <c:v>-0.777236</c:v>
                </c:pt>
                <c:pt idx="1157">
                  <c:v>-0.744817</c:v>
                </c:pt>
                <c:pt idx="1158">
                  <c:v>-0.710537</c:v>
                </c:pt>
                <c:pt idx="1159">
                  <c:v>-0.67448</c:v>
                </c:pt>
                <c:pt idx="1160">
                  <c:v>-0.636738</c:v>
                </c:pt>
                <c:pt idx="1161">
                  <c:v>-0.597404</c:v>
                </c:pt>
                <c:pt idx="1162">
                  <c:v>-0.556577</c:v>
                </c:pt>
                <c:pt idx="1163">
                  <c:v>-0.514359</c:v>
                </c:pt>
                <c:pt idx="1164">
                  <c:v>-0.470856</c:v>
                </c:pt>
                <c:pt idx="1165">
                  <c:v>-0.426175</c:v>
                </c:pt>
                <c:pt idx="1166">
                  <c:v>-0.380429</c:v>
                </c:pt>
                <c:pt idx="1167">
                  <c:v>-0.333733</c:v>
                </c:pt>
                <c:pt idx="1168">
                  <c:v>-0.286202</c:v>
                </c:pt>
                <c:pt idx="1169">
                  <c:v>-0.237956</c:v>
                </c:pt>
                <c:pt idx="1170">
                  <c:v>-0.189115</c:v>
                </c:pt>
                <c:pt idx="1171">
                  <c:v>-0.139801</c:v>
                </c:pt>
                <c:pt idx="1172">
                  <c:v>-0.090138</c:v>
                </c:pt>
                <c:pt idx="1173">
                  <c:v>-0.04025</c:v>
                </c:pt>
                <c:pt idx="1174">
                  <c:v>0.009739</c:v>
                </c:pt>
                <c:pt idx="1175">
                  <c:v>0.059704</c:v>
                </c:pt>
                <c:pt idx="1176">
                  <c:v>0.109519</c:v>
                </c:pt>
                <c:pt idx="1177">
                  <c:v>0.159061</c:v>
                </c:pt>
                <c:pt idx="1178">
                  <c:v>0.208205</c:v>
                </c:pt>
                <c:pt idx="1179">
                  <c:v>0.256829</c:v>
                </c:pt>
                <c:pt idx="1180">
                  <c:v>0.304811</c:v>
                </c:pt>
                <c:pt idx="1181">
                  <c:v>0.35203</c:v>
                </c:pt>
                <c:pt idx="1182">
                  <c:v>0.39837</c:v>
                </c:pt>
                <c:pt idx="1183">
                  <c:v>0.443715</c:v>
                </c:pt>
                <c:pt idx="1184">
                  <c:v>0.48795</c:v>
                </c:pt>
                <c:pt idx="1185">
                  <c:v>0.530966</c:v>
                </c:pt>
                <c:pt idx="1186">
                  <c:v>0.572654</c:v>
                </c:pt>
                <c:pt idx="1187">
                  <c:v>0.612911</c:v>
                </c:pt>
                <c:pt idx="1188">
                  <c:v>0.651636</c:v>
                </c:pt>
                <c:pt idx="1189">
                  <c:v>0.688733</c:v>
                </c:pt>
                <c:pt idx="1190">
                  <c:v>0.724108</c:v>
                </c:pt>
                <c:pt idx="1191">
                  <c:v>0.757673</c:v>
                </c:pt>
                <c:pt idx="1192">
                  <c:v>0.789344</c:v>
                </c:pt>
                <c:pt idx="1193">
                  <c:v>0.819042</c:v>
                </c:pt>
                <c:pt idx="1194">
                  <c:v>0.846693</c:v>
                </c:pt>
                <c:pt idx="1195">
                  <c:v>0.872228</c:v>
                </c:pt>
                <c:pt idx="1196">
                  <c:v>0.895583</c:v>
                </c:pt>
                <c:pt idx="1197">
                  <c:v>0.916699</c:v>
                </c:pt>
                <c:pt idx="1198">
                  <c:v>0.935524</c:v>
                </c:pt>
                <c:pt idx="1199">
                  <c:v>0.952011</c:v>
                </c:pt>
                <c:pt idx="1200">
                  <c:v>0.966118</c:v>
                </c:pt>
                <c:pt idx="1201">
                  <c:v>0.97781</c:v>
                </c:pt>
                <c:pt idx="1202">
                  <c:v>0.987058</c:v>
                </c:pt>
                <c:pt idx="1203">
                  <c:v>0.99384</c:v>
                </c:pt>
                <c:pt idx="1204">
                  <c:v>0.998137</c:v>
                </c:pt>
                <c:pt idx="1205">
                  <c:v>0.999939</c:v>
                </c:pt>
                <c:pt idx="1206">
                  <c:v>0.999242</c:v>
                </c:pt>
                <c:pt idx="1207">
                  <c:v>0.996047</c:v>
                </c:pt>
                <c:pt idx="1208">
                  <c:v>0.990363</c:v>
                </c:pt>
                <c:pt idx="1209">
                  <c:v>0.982203</c:v>
                </c:pt>
                <c:pt idx="1210">
                  <c:v>0.971589</c:v>
                </c:pt>
                <c:pt idx="1211">
                  <c:v>0.958546</c:v>
                </c:pt>
                <c:pt idx="1212">
                  <c:v>0.943107</c:v>
                </c:pt>
                <c:pt idx="1213">
                  <c:v>0.92531</c:v>
                </c:pt>
                <c:pt idx="1214">
                  <c:v>0.905201</c:v>
                </c:pt>
                <c:pt idx="1215">
                  <c:v>0.88283</c:v>
                </c:pt>
                <c:pt idx="1216">
                  <c:v>0.858252</c:v>
                </c:pt>
                <c:pt idx="1217">
                  <c:v>0.831528</c:v>
                </c:pt>
                <c:pt idx="1218">
                  <c:v>0.802726</c:v>
                </c:pt>
                <c:pt idx="1219">
                  <c:v>0.771918</c:v>
                </c:pt>
                <c:pt idx="1220">
                  <c:v>0.739181</c:v>
                </c:pt>
                <c:pt idx="1221">
                  <c:v>0.704596</c:v>
                </c:pt>
                <c:pt idx="1222">
                  <c:v>0.668249</c:v>
                </c:pt>
                <c:pt idx="1223">
                  <c:v>0.630233</c:v>
                </c:pt>
                <c:pt idx="1224">
                  <c:v>0.590641</c:v>
                </c:pt>
                <c:pt idx="1225">
                  <c:v>0.549573</c:v>
                </c:pt>
                <c:pt idx="1226">
                  <c:v>0.507131</c:v>
                </c:pt>
                <c:pt idx="1227">
                  <c:v>0.463422</c:v>
                </c:pt>
                <c:pt idx="1228">
                  <c:v>0.418554</c:v>
                </c:pt>
                <c:pt idx="1229">
                  <c:v>0.372641</c:v>
                </c:pt>
                <c:pt idx="1230">
                  <c:v>0.325796</c:v>
                </c:pt>
                <c:pt idx="1231">
                  <c:v>0.278136</c:v>
                </c:pt>
                <c:pt idx="1232">
                  <c:v>0.229781</c:v>
                </c:pt>
                <c:pt idx="1233">
                  <c:v>0.180852</c:v>
                </c:pt>
                <c:pt idx="1234">
                  <c:v>0.131471</c:v>
                </c:pt>
                <c:pt idx="1235">
                  <c:v>0.081762</c:v>
                </c:pt>
                <c:pt idx="1236">
                  <c:v>0.031848</c:v>
                </c:pt>
                <c:pt idx="1237">
                  <c:v>-0.018146</c:v>
                </c:pt>
                <c:pt idx="1238">
                  <c:v>-0.068094</c:v>
                </c:pt>
                <c:pt idx="1239">
                  <c:v>-0.117872</c:v>
                </c:pt>
                <c:pt idx="1240">
                  <c:v>-0.167356</c:v>
                </c:pt>
                <c:pt idx="1241">
                  <c:v>-0.216421</c:v>
                </c:pt>
                <c:pt idx="1242">
                  <c:v>-0.264945</c:v>
                </c:pt>
                <c:pt idx="1243">
                  <c:v>-0.312807</c:v>
                </c:pt>
                <c:pt idx="1244">
                  <c:v>-0.359887</c:v>
                </c:pt>
                <c:pt idx="1245">
                  <c:v>-0.406068</c:v>
                </c:pt>
                <c:pt idx="1246">
                  <c:v>-0.451233</c:v>
                </c:pt>
                <c:pt idx="1247">
                  <c:v>-0.495271</c:v>
                </c:pt>
                <c:pt idx="1248">
                  <c:v>-0.538071</c:v>
                </c:pt>
                <c:pt idx="1249">
                  <c:v>-0.579526</c:v>
                </c:pt>
                <c:pt idx="1250">
                  <c:v>-0.619532</c:v>
                </c:pt>
                <c:pt idx="1251">
                  <c:v>-0.65799</c:v>
                </c:pt>
                <c:pt idx="1252">
                  <c:v>-0.694804</c:v>
                </c:pt>
                <c:pt idx="1253">
                  <c:v>-0.72988</c:v>
                </c:pt>
                <c:pt idx="1254">
                  <c:v>-0.763133</c:v>
                </c:pt>
                <c:pt idx="1255">
                  <c:v>-0.794478</c:v>
                </c:pt>
                <c:pt idx="1256">
                  <c:v>-0.823837</c:v>
                </c:pt>
                <c:pt idx="1257">
                  <c:v>-0.851137</c:v>
                </c:pt>
                <c:pt idx="1258">
                  <c:v>-0.876309</c:v>
                </c:pt>
                <c:pt idx="1259">
                  <c:v>-0.899292</c:v>
                </c:pt>
                <c:pt idx="1260">
                  <c:v>-0.920026</c:v>
                </c:pt>
                <c:pt idx="1261">
                  <c:v>-0.938461</c:v>
                </c:pt>
                <c:pt idx="1262">
                  <c:v>-0.95455</c:v>
                </c:pt>
                <c:pt idx="1263">
                  <c:v>-0.968254</c:v>
                </c:pt>
                <c:pt idx="1264">
                  <c:v>-0.979537</c:v>
                </c:pt>
                <c:pt idx="1265">
                  <c:v>-0.988372</c:v>
                </c:pt>
                <c:pt idx="1266">
                  <c:v>-0.994736</c:v>
                </c:pt>
                <c:pt idx="1267">
                  <c:v>-0.998614</c:v>
                </c:pt>
                <c:pt idx="1268">
                  <c:v>-0.999996</c:v>
                </c:pt>
                <c:pt idx="1269">
                  <c:v>-0.998879</c:v>
                </c:pt>
                <c:pt idx="1270">
                  <c:v>-0.995265</c:v>
                </c:pt>
                <c:pt idx="1271">
                  <c:v>-0.989164</c:v>
                </c:pt>
                <c:pt idx="1272">
                  <c:v>-0.980589</c:v>
                </c:pt>
                <c:pt idx="1273">
                  <c:v>-0.969564</c:v>
                </c:pt>
                <c:pt idx="1274">
                  <c:v>-0.956116</c:v>
                </c:pt>
                <c:pt idx="1275">
                  <c:v>-0.940278</c:v>
                </c:pt>
                <c:pt idx="1276">
                  <c:v>-0.922089</c:v>
                </c:pt>
                <c:pt idx="1277">
                  <c:v>-0.901596</c:v>
                </c:pt>
                <c:pt idx="1278">
                  <c:v>-0.87885</c:v>
                </c:pt>
                <c:pt idx="1279">
                  <c:v>-0.853906</c:v>
                </c:pt>
                <c:pt idx="1280">
                  <c:v>-0.826829</c:v>
                </c:pt>
                <c:pt idx="1281">
                  <c:v>-0.797684</c:v>
                </c:pt>
                <c:pt idx="1282">
                  <c:v>-0.766546</c:v>
                </c:pt>
                <c:pt idx="1283">
                  <c:v>-0.733492</c:v>
                </c:pt>
                <c:pt idx="1284">
                  <c:v>-0.698605</c:v>
                </c:pt>
                <c:pt idx="1285">
                  <c:v>-0.661971</c:v>
                </c:pt>
                <c:pt idx="1286">
                  <c:v>-0.623683</c:v>
                </c:pt>
                <c:pt idx="1287">
                  <c:v>-0.583836</c:v>
                </c:pt>
                <c:pt idx="1288">
                  <c:v>-0.54253</c:v>
                </c:pt>
                <c:pt idx="1289">
                  <c:v>-0.499867</c:v>
                </c:pt>
                <c:pt idx="1290">
                  <c:v>-0.455956</c:v>
                </c:pt>
                <c:pt idx="1291">
                  <c:v>-0.410904</c:v>
                </c:pt>
                <c:pt idx="1292">
                  <c:v>-0.364826</c:v>
                </c:pt>
                <c:pt idx="1293">
                  <c:v>-0.317835</c:v>
                </c:pt>
                <c:pt idx="1294">
                  <c:v>-0.270051</c:v>
                </c:pt>
                <c:pt idx="1295">
                  <c:v>-0.221591</c:v>
                </c:pt>
                <c:pt idx="1296">
                  <c:v>-0.172577</c:v>
                </c:pt>
                <c:pt idx="1297">
                  <c:v>-0.123132</c:v>
                </c:pt>
                <c:pt idx="1298">
                  <c:v>-0.07338</c:v>
                </c:pt>
                <c:pt idx="1299">
                  <c:v>-0.023444</c:v>
                </c:pt>
                <c:pt idx="1300">
                  <c:v>0.026551</c:v>
                </c:pt>
                <c:pt idx="1301">
                  <c:v>0.07648</c:v>
                </c:pt>
                <c:pt idx="1302">
                  <c:v>0.126217</c:v>
                </c:pt>
                <c:pt idx="1303">
                  <c:v>0.175638</c:v>
                </c:pt>
                <c:pt idx="1304">
                  <c:v>0.224621</c:v>
                </c:pt>
                <c:pt idx="1305">
                  <c:v>0.273042</c:v>
                </c:pt>
                <c:pt idx="1306">
                  <c:v>0.320781</c:v>
                </c:pt>
                <c:pt idx="1307">
                  <c:v>0.367718</c:v>
                </c:pt>
                <c:pt idx="1308">
                  <c:v>0.413736</c:v>
                </c:pt>
                <c:pt idx="1309">
                  <c:v>0.45872</c:v>
                </c:pt>
                <c:pt idx="1310">
                  <c:v>0.502557</c:v>
                </c:pt>
                <c:pt idx="1311">
                  <c:v>0.545138</c:v>
                </c:pt>
                <c:pt idx="1312">
                  <c:v>0.586357</c:v>
                </c:pt>
                <c:pt idx="1313">
                  <c:v>0.62611</c:v>
                </c:pt>
                <c:pt idx="1314">
                  <c:v>0.664298</c:v>
                </c:pt>
                <c:pt idx="1315">
                  <c:v>0.700826</c:v>
                </c:pt>
                <c:pt idx="1316">
                  <c:v>0.735602</c:v>
                </c:pt>
                <c:pt idx="1317">
                  <c:v>0.768539</c:v>
                </c:pt>
                <c:pt idx="1318">
                  <c:v>0.799555</c:v>
                </c:pt>
                <c:pt idx="1319">
                  <c:v>0.828573</c:v>
                </c:pt>
                <c:pt idx="1320">
                  <c:v>0.85552</c:v>
                </c:pt>
                <c:pt idx="1321">
                  <c:v>0.880329</c:v>
                </c:pt>
                <c:pt idx="1322">
                  <c:v>0.902937</c:v>
                </c:pt>
                <c:pt idx="1323">
                  <c:v>0.923288</c:v>
                </c:pt>
                <c:pt idx="1324">
                  <c:v>0.941332</c:v>
                </c:pt>
                <c:pt idx="1325">
                  <c:v>0.957022</c:v>
                </c:pt>
                <c:pt idx="1326">
                  <c:v>0.970321</c:v>
                </c:pt>
                <c:pt idx="1327">
                  <c:v>0.981194</c:v>
                </c:pt>
                <c:pt idx="1328">
                  <c:v>0.989615</c:v>
                </c:pt>
                <c:pt idx="1329">
                  <c:v>0.995563</c:v>
                </c:pt>
                <c:pt idx="1330">
                  <c:v>0.999021</c:v>
                </c:pt>
                <c:pt idx="1331">
                  <c:v>0.999983</c:v>
                </c:pt>
                <c:pt idx="1332">
                  <c:v>0.998446</c:v>
                </c:pt>
                <c:pt idx="1333">
                  <c:v>0.994413</c:v>
                </c:pt>
                <c:pt idx="1334">
                  <c:v>0.987894</c:v>
                </c:pt>
                <c:pt idx="1335">
                  <c:v>0.978906</c:v>
                </c:pt>
                <c:pt idx="1336">
                  <c:v>0.967472</c:v>
                </c:pt>
                <c:pt idx="1337">
                  <c:v>0.953619</c:v>
                </c:pt>
                <c:pt idx="1338">
                  <c:v>0.937383</c:v>
                </c:pt>
                <c:pt idx="1339">
                  <c:v>0.918803</c:v>
                </c:pt>
                <c:pt idx="1340">
                  <c:v>0.897928</c:v>
                </c:pt>
                <c:pt idx="1341">
                  <c:v>0.874808</c:v>
                </c:pt>
                <c:pt idx="1342">
                  <c:v>0.849501</c:v>
                </c:pt>
                <c:pt idx="1343">
                  <c:v>0.822071</c:v>
                </c:pt>
                <c:pt idx="1344">
                  <c:v>0.792586</c:v>
                </c:pt>
                <c:pt idx="1345">
                  <c:v>0.76112</c:v>
                </c:pt>
                <c:pt idx="1346">
                  <c:v>0.727752</c:v>
                </c:pt>
                <c:pt idx="1347">
                  <c:v>0.692565</c:v>
                </c:pt>
                <c:pt idx="1348">
                  <c:v>0.655646</c:v>
                </c:pt>
                <c:pt idx="1349">
                  <c:v>0.617089</c:v>
                </c:pt>
                <c:pt idx="1350">
                  <c:v>0.57699</c:v>
                </c:pt>
                <c:pt idx="1351">
                  <c:v>0.535448</c:v>
                </c:pt>
                <c:pt idx="1352">
                  <c:v>0.492568</c:v>
                </c:pt>
                <c:pt idx="1353">
                  <c:v>0.448457</c:v>
                </c:pt>
                <c:pt idx="1354">
                  <c:v>0.403225</c:v>
                </c:pt>
                <c:pt idx="1355">
                  <c:v>0.356985</c:v>
                </c:pt>
                <c:pt idx="1356">
                  <c:v>0.309853</c:v>
                </c:pt>
                <c:pt idx="1357">
                  <c:v>0.261946</c:v>
                </c:pt>
                <c:pt idx="1358">
                  <c:v>0.213385</c:v>
                </c:pt>
                <c:pt idx="1359">
                  <c:v>0.16429</c:v>
                </c:pt>
                <c:pt idx="1360">
                  <c:v>0.114785</c:v>
                </c:pt>
                <c:pt idx="1361">
                  <c:v>0.064993</c:v>
                </c:pt>
                <c:pt idx="1362">
                  <c:v>0.015038</c:v>
                </c:pt>
                <c:pt idx="1363">
                  <c:v>-0.034954</c:v>
                </c:pt>
                <c:pt idx="1364">
                  <c:v>-0.084859</c:v>
                </c:pt>
                <c:pt idx="1365">
                  <c:v>-0.134552</c:v>
                </c:pt>
                <c:pt idx="1366">
                  <c:v>-0.183909</c:v>
                </c:pt>
                <c:pt idx="1367">
                  <c:v>-0.232806</c:v>
                </c:pt>
                <c:pt idx="1368">
                  <c:v>-0.281121</c:v>
                </c:pt>
                <c:pt idx="1369">
                  <c:v>-0.328733</c:v>
                </c:pt>
                <c:pt idx="1370">
                  <c:v>-0.375524</c:v>
                </c:pt>
                <c:pt idx="1371">
                  <c:v>-0.421376</c:v>
                </c:pt>
                <c:pt idx="1372">
                  <c:v>-0.466174</c:v>
                </c:pt>
                <c:pt idx="1373">
                  <c:v>-0.509808</c:v>
                </c:pt>
                <c:pt idx="1374">
                  <c:v>-0.552167</c:v>
                </c:pt>
                <c:pt idx="1375">
                  <c:v>-0.593147</c:v>
                </c:pt>
                <c:pt idx="1376">
                  <c:v>-0.632643</c:v>
                </c:pt>
                <c:pt idx="1377">
                  <c:v>-0.670559</c:v>
                </c:pt>
                <c:pt idx="1378">
                  <c:v>-0.706798</c:v>
                </c:pt>
                <c:pt idx="1379">
                  <c:v>-0.741271</c:v>
                </c:pt>
                <c:pt idx="1380">
                  <c:v>-0.773891</c:v>
                </c:pt>
                <c:pt idx="1381">
                  <c:v>-0.804576</c:v>
                </c:pt>
                <c:pt idx="1382">
                  <c:v>-0.833251</c:v>
                </c:pt>
                <c:pt idx="1383">
                  <c:v>-0.859843</c:v>
                </c:pt>
                <c:pt idx="1384">
                  <c:v>-0.884285</c:v>
                </c:pt>
                <c:pt idx="1385">
                  <c:v>-0.906518</c:v>
                </c:pt>
                <c:pt idx="1386">
                  <c:v>-0.926485</c:v>
                </c:pt>
                <c:pt idx="1387">
                  <c:v>-0.944136</c:v>
                </c:pt>
                <c:pt idx="1388">
                  <c:v>-0.959427</c:v>
                </c:pt>
                <c:pt idx="1389">
                  <c:v>-0.97232</c:v>
                </c:pt>
                <c:pt idx="1390">
                  <c:v>-0.982782</c:v>
                </c:pt>
                <c:pt idx="1391">
                  <c:v>-0.990789</c:v>
                </c:pt>
                <c:pt idx="1392">
                  <c:v>-0.996318</c:v>
                </c:pt>
                <c:pt idx="1393">
                  <c:v>-0.999358</c:v>
                </c:pt>
                <c:pt idx="1394">
                  <c:v>-0.9999</c:v>
                </c:pt>
                <c:pt idx="1395">
                  <c:v>-0.997942</c:v>
                </c:pt>
                <c:pt idx="1396">
                  <c:v>-0.99349</c:v>
                </c:pt>
                <c:pt idx="1397">
                  <c:v>-0.986555</c:v>
                </c:pt>
                <c:pt idx="1398">
                  <c:v>-0.977154</c:v>
                </c:pt>
                <c:pt idx="1399">
                  <c:v>-0.965311</c:v>
                </c:pt>
                <c:pt idx="1400">
                  <c:v>-0.951055</c:v>
                </c:pt>
                <c:pt idx="1401">
                  <c:v>-0.934421</c:v>
                </c:pt>
                <c:pt idx="1402">
                  <c:v>-0.915453</c:v>
                </c:pt>
                <c:pt idx="1403">
                  <c:v>-0.894196</c:v>
                </c:pt>
                <c:pt idx="1404">
                  <c:v>-0.870704</c:v>
                </c:pt>
                <c:pt idx="1405">
                  <c:v>-0.845035</c:v>
                </c:pt>
                <c:pt idx="1406">
                  <c:v>-0.817255</c:v>
                </c:pt>
                <c:pt idx="1407">
                  <c:v>-0.787432</c:v>
                </c:pt>
                <c:pt idx="1408">
                  <c:v>-0.75564</c:v>
                </c:pt>
                <c:pt idx="1409">
                  <c:v>-0.72196</c:v>
                </c:pt>
                <c:pt idx="1410">
                  <c:v>-0.686476</c:v>
                </c:pt>
                <c:pt idx="1411">
                  <c:v>-0.649275</c:v>
                </c:pt>
                <c:pt idx="1412">
                  <c:v>-0.610452</c:v>
                </c:pt>
                <c:pt idx="1413">
                  <c:v>-0.570103</c:v>
                </c:pt>
                <c:pt idx="1414">
                  <c:v>-0.528329</c:v>
                </c:pt>
                <c:pt idx="1415">
                  <c:v>-0.485234</c:v>
                </c:pt>
                <c:pt idx="1416">
                  <c:v>-0.440927</c:v>
                </c:pt>
                <c:pt idx="1417">
                  <c:v>-0.395517</c:v>
                </c:pt>
                <c:pt idx="1418">
                  <c:v>-0.349119</c:v>
                </c:pt>
                <c:pt idx="1419">
                  <c:v>-0.301849</c:v>
                </c:pt>
                <c:pt idx="1420">
                  <c:v>-0.253823</c:v>
                </c:pt>
                <c:pt idx="1421">
                  <c:v>-0.205164</c:v>
                </c:pt>
                <c:pt idx="1422">
                  <c:v>-0.155991</c:v>
                </c:pt>
                <c:pt idx="1423">
                  <c:v>-0.106429</c:v>
                </c:pt>
                <c:pt idx="1424">
                  <c:v>-0.056601</c:v>
                </c:pt>
                <c:pt idx="1425">
                  <c:v>-0.006631</c:v>
                </c:pt>
                <c:pt idx="1426">
                  <c:v>0.043355</c:v>
                </c:pt>
                <c:pt idx="1427">
                  <c:v>0.093233</c:v>
                </c:pt>
                <c:pt idx="1428">
                  <c:v>0.142878</c:v>
                </c:pt>
                <c:pt idx="1429">
                  <c:v>0.192166</c:v>
                </c:pt>
                <c:pt idx="1430">
                  <c:v>0.240974</c:v>
                </c:pt>
                <c:pt idx="1431">
                  <c:v>0.289179</c:v>
                </c:pt>
                <c:pt idx="1432">
                  <c:v>0.336661</c:v>
                </c:pt>
                <c:pt idx="1433">
                  <c:v>0.383302</c:v>
                </c:pt>
                <c:pt idx="1434">
                  <c:v>0.428985</c:v>
                </c:pt>
                <c:pt idx="1435">
                  <c:v>0.473596</c:v>
                </c:pt>
                <c:pt idx="1436">
                  <c:v>0.517023</c:v>
                </c:pt>
                <c:pt idx="1437">
                  <c:v>0.559157</c:v>
                </c:pt>
                <c:pt idx="1438">
                  <c:v>0.599894</c:v>
                </c:pt>
                <c:pt idx="1439">
                  <c:v>0.639132</c:v>
                </c:pt>
                <c:pt idx="1440">
                  <c:v>0.676772</c:v>
                </c:pt>
                <c:pt idx="1441">
                  <c:v>0.71272</c:v>
                </c:pt>
                <c:pt idx="1442">
                  <c:v>0.746888</c:v>
                </c:pt>
                <c:pt idx="1443">
                  <c:v>0.779188</c:v>
                </c:pt>
                <c:pt idx="1444">
                  <c:v>0.80954</c:v>
                </c:pt>
                <c:pt idx="1445">
                  <c:v>0.83787</c:v>
                </c:pt>
                <c:pt idx="1446">
                  <c:v>0.864105</c:v>
                </c:pt>
                <c:pt idx="1447">
                  <c:v>0.88818</c:v>
                </c:pt>
                <c:pt idx="1448">
                  <c:v>0.910035</c:v>
                </c:pt>
                <c:pt idx="1449">
                  <c:v>0.929616</c:v>
                </c:pt>
                <c:pt idx="1450">
                  <c:v>0.946873</c:v>
                </c:pt>
                <c:pt idx="1451">
                  <c:v>0.961763</c:v>
                </c:pt>
                <c:pt idx="1452">
                  <c:v>0.97425</c:v>
                </c:pt>
                <c:pt idx="1453">
                  <c:v>0.984301</c:v>
                </c:pt>
                <c:pt idx="1454">
                  <c:v>0.991892</c:v>
                </c:pt>
                <c:pt idx="1455">
                  <c:v>0.997004</c:v>
                </c:pt>
                <c:pt idx="1456">
                  <c:v>0.999624</c:v>
                </c:pt>
                <c:pt idx="1457">
                  <c:v>0.999745</c:v>
                </c:pt>
                <c:pt idx="1458">
                  <c:v>0.997368</c:v>
                </c:pt>
                <c:pt idx="1459">
                  <c:v>0.992497</c:v>
                </c:pt>
                <c:pt idx="1460">
                  <c:v>0.985146</c:v>
                </c:pt>
                <c:pt idx="1461">
                  <c:v>0.975333</c:v>
                </c:pt>
                <c:pt idx="1462">
                  <c:v>0.963082</c:v>
                </c:pt>
                <c:pt idx="1463">
                  <c:v>0.948423</c:v>
                </c:pt>
                <c:pt idx="1464">
                  <c:v>0.931394</c:v>
                </c:pt>
                <c:pt idx="1465">
                  <c:v>0.912037</c:v>
                </c:pt>
                <c:pt idx="1466">
                  <c:v>0.8904</c:v>
                </c:pt>
                <c:pt idx="1467">
                  <c:v>0.866538</c:v>
                </c:pt>
                <c:pt idx="1468">
                  <c:v>0.84051</c:v>
                </c:pt>
                <c:pt idx="1469">
                  <c:v>0.812381</c:v>
                </c:pt>
                <c:pt idx="1470">
                  <c:v>0.782222</c:v>
                </c:pt>
                <c:pt idx="1471">
                  <c:v>0.750107</c:v>
                </c:pt>
                <c:pt idx="1472">
                  <c:v>0.716117</c:v>
                </c:pt>
                <c:pt idx="1473">
                  <c:v>0.680338</c:v>
                </c:pt>
                <c:pt idx="1474">
                  <c:v>0.642858</c:v>
                </c:pt>
                <c:pt idx="1475">
                  <c:v>0.603771</c:v>
                </c:pt>
                <c:pt idx="1476">
                  <c:v>0.563176</c:v>
                </c:pt>
                <c:pt idx="1477">
                  <c:v>0.521172</c:v>
                </c:pt>
                <c:pt idx="1478">
                  <c:v>0.477866</c:v>
                </c:pt>
                <c:pt idx="1479">
                  <c:v>0.433365</c:v>
                </c:pt>
                <c:pt idx="1480">
                  <c:v>0.387782</c:v>
                </c:pt>
                <c:pt idx="1481">
                  <c:v>0.341229</c:v>
                </c:pt>
                <c:pt idx="1482">
                  <c:v>0.293823</c:v>
                </c:pt>
                <c:pt idx="1483">
                  <c:v>0.245682</c:v>
                </c:pt>
                <c:pt idx="1484">
                  <c:v>0.196928</c:v>
                </c:pt>
                <c:pt idx="1485">
                  <c:v>0.147682</c:v>
                </c:pt>
                <c:pt idx="1486">
                  <c:v>0.098066</c:v>
                </c:pt>
                <c:pt idx="1487">
                  <c:v>0.048205</c:v>
                </c:pt>
                <c:pt idx="1488">
                  <c:v>-0.001776</c:v>
                </c:pt>
                <c:pt idx="1489">
                  <c:v>-0.051753</c:v>
                </c:pt>
                <c:pt idx="1490">
                  <c:v>-0.101601</c:v>
                </c:pt>
                <c:pt idx="1491">
                  <c:v>-0.151194</c:v>
                </c:pt>
                <c:pt idx="1492">
                  <c:v>-0.20041</c:v>
                </c:pt>
                <c:pt idx="1493">
                  <c:v>-0.249125</c:v>
                </c:pt>
                <c:pt idx="1494">
                  <c:v>-0.297217</c:v>
                </c:pt>
                <c:pt idx="1495">
                  <c:v>-0.344566</c:v>
                </c:pt>
                <c:pt idx="1496">
                  <c:v>-0.391054</c:v>
                </c:pt>
                <c:pt idx="1497">
                  <c:v>-0.436564</c:v>
                </c:pt>
                <c:pt idx="1498">
                  <c:v>-0.480984</c:v>
                </c:pt>
                <c:pt idx="1499">
                  <c:v>-0.524201</c:v>
                </c:pt>
                <c:pt idx="1500">
                  <c:v>-0.566108</c:v>
                </c:pt>
                <c:pt idx="1501">
                  <c:v>-0.6066</c:v>
                </c:pt>
                <c:pt idx="1502">
                  <c:v>-0.645575</c:v>
                </c:pt>
                <c:pt idx="1503">
                  <c:v>-0.682937</c:v>
                </c:pt>
                <c:pt idx="1504">
                  <c:v>-0.718593</c:v>
                </c:pt>
                <c:pt idx="1505">
                  <c:v>-0.752452</c:v>
                </c:pt>
                <c:pt idx="1506">
                  <c:v>-0.78443</c:v>
                </c:pt>
                <c:pt idx="1507">
                  <c:v>-0.814447</c:v>
                </c:pt>
                <c:pt idx="1508">
                  <c:v>-0.842429</c:v>
                </c:pt>
                <c:pt idx="1509">
                  <c:v>-0.868306</c:v>
                </c:pt>
                <c:pt idx="1510">
                  <c:v>-0.892012</c:v>
                </c:pt>
                <c:pt idx="1511">
                  <c:v>-0.913488</c:v>
                </c:pt>
                <c:pt idx="1512">
                  <c:v>-0.932681</c:v>
                </c:pt>
                <c:pt idx="1513">
                  <c:v>-0.949543</c:v>
                </c:pt>
                <c:pt idx="1514">
                  <c:v>-0.964032</c:v>
                </c:pt>
                <c:pt idx="1515">
                  <c:v>-0.976111</c:v>
                </c:pt>
                <c:pt idx="1516">
                  <c:v>-0.98575</c:v>
                </c:pt>
                <c:pt idx="1517">
                  <c:v>-0.992925</c:v>
                </c:pt>
                <c:pt idx="1518">
                  <c:v>-0.997619</c:v>
                </c:pt>
                <c:pt idx="1519">
                  <c:v>-0.999819</c:v>
                </c:pt>
                <c:pt idx="1520">
                  <c:v>-0.99952</c:v>
                </c:pt>
                <c:pt idx="1521">
                  <c:v>-0.996723</c:v>
                </c:pt>
                <c:pt idx="1522">
                  <c:v>-0.991434</c:v>
                </c:pt>
                <c:pt idx="1523">
                  <c:v>-0.983668</c:v>
                </c:pt>
                <c:pt idx="1524">
                  <c:v>-0.973443</c:v>
                </c:pt>
                <c:pt idx="1525">
                  <c:v>-0.960784</c:v>
                </c:pt>
                <c:pt idx="1526">
                  <c:v>-0.945724</c:v>
                </c:pt>
                <c:pt idx="1527">
                  <c:v>-0.928301</c:v>
                </c:pt>
                <c:pt idx="1528">
                  <c:v>-0.908557</c:v>
                </c:pt>
                <c:pt idx="1529">
                  <c:v>-0.886542</c:v>
                </c:pt>
                <c:pt idx="1530">
                  <c:v>-0.862311</c:v>
                </c:pt>
                <c:pt idx="1531">
                  <c:v>-0.835925</c:v>
                </c:pt>
                <c:pt idx="1532">
                  <c:v>-0.80745</c:v>
                </c:pt>
                <c:pt idx="1533">
                  <c:v>-0.776956</c:v>
                </c:pt>
                <c:pt idx="1534">
                  <c:v>-0.744521</c:v>
                </c:pt>
                <c:pt idx="1535">
                  <c:v>-0.710224</c:v>
                </c:pt>
                <c:pt idx="1536">
                  <c:v>-0.674152</c:v>
                </c:pt>
                <c:pt idx="1537">
                  <c:v>-0.636396</c:v>
                </c:pt>
                <c:pt idx="1538">
                  <c:v>-0.597048</c:v>
                </c:pt>
                <c:pt idx="1539">
                  <c:v>-0.556208</c:v>
                </c:pt>
                <c:pt idx="1540">
                  <c:v>-0.513978</c:v>
                </c:pt>
                <c:pt idx="1541">
                  <c:v>-0.470464</c:v>
                </c:pt>
                <c:pt idx="1542">
                  <c:v>-0.425773</c:v>
                </c:pt>
                <c:pt idx="1543">
                  <c:v>-0.380019</c:v>
                </c:pt>
                <c:pt idx="1544">
                  <c:v>-0.333314</c:v>
                </c:pt>
                <c:pt idx="1545">
                  <c:v>-0.285776</c:v>
                </c:pt>
                <c:pt idx="1546">
                  <c:v>-0.237524</c:v>
                </c:pt>
                <c:pt idx="1547">
                  <c:v>-0.188679</c:v>
                </c:pt>
                <c:pt idx="1548">
                  <c:v>-0.139361</c:v>
                </c:pt>
                <c:pt idx="1549">
                  <c:v>-0.089696</c:v>
                </c:pt>
                <c:pt idx="1550">
                  <c:v>-0.039806</c:v>
                </c:pt>
                <c:pt idx="1551">
                  <c:v>0.010183</c:v>
                </c:pt>
                <c:pt idx="1552">
                  <c:v>0.060147</c:v>
                </c:pt>
                <c:pt idx="1553">
                  <c:v>0.109961</c:v>
                </c:pt>
                <c:pt idx="1554">
                  <c:v>0.1595</c:v>
                </c:pt>
                <c:pt idx="1555">
                  <c:v>0.20864</c:v>
                </c:pt>
                <c:pt idx="1556">
                  <c:v>0.257258</c:v>
                </c:pt>
                <c:pt idx="1557">
                  <c:v>0.305234</c:v>
                </c:pt>
                <c:pt idx="1558">
                  <c:v>0.352446</c:v>
                </c:pt>
                <c:pt idx="1559">
                  <c:v>0.398778</c:v>
                </c:pt>
                <c:pt idx="1560">
                  <c:v>0.444113</c:v>
                </c:pt>
                <c:pt idx="1561">
                  <c:v>0.488338</c:v>
                </c:pt>
                <c:pt idx="1562">
                  <c:v>0.531342</c:v>
                </c:pt>
                <c:pt idx="1563">
                  <c:v>0.573018</c:v>
                </c:pt>
                <c:pt idx="1564">
                  <c:v>0.613262</c:v>
                </c:pt>
                <c:pt idx="1565">
                  <c:v>0.651973</c:v>
                </c:pt>
                <c:pt idx="1566">
                  <c:v>0.689055</c:v>
                </c:pt>
                <c:pt idx="1567">
                  <c:v>0.724414</c:v>
                </c:pt>
                <c:pt idx="1568">
                  <c:v>0.757962</c:v>
                </c:pt>
                <c:pt idx="1569">
                  <c:v>0.789616</c:v>
                </c:pt>
                <c:pt idx="1570">
                  <c:v>0.819297</c:v>
                </c:pt>
                <c:pt idx="1571">
                  <c:v>0.84693</c:v>
                </c:pt>
                <c:pt idx="1572">
                  <c:v>0.872445</c:v>
                </c:pt>
                <c:pt idx="1573">
                  <c:v>0.89578</c:v>
                </c:pt>
                <c:pt idx="1574">
                  <c:v>0.916876</c:v>
                </c:pt>
                <c:pt idx="1575">
                  <c:v>0.935681</c:v>
                </c:pt>
                <c:pt idx="1576">
                  <c:v>0.952146</c:v>
                </c:pt>
                <c:pt idx="1577">
                  <c:v>0.966232</c:v>
                </c:pt>
                <c:pt idx="1578">
                  <c:v>0.977903</c:v>
                </c:pt>
                <c:pt idx="1579">
                  <c:v>0.987129</c:v>
                </c:pt>
                <c:pt idx="1580">
                  <c:v>0.993889</c:v>
                </c:pt>
              </c:numCache>
            </c:numRef>
          </c:yVal>
          <c:smooth val="0"/>
        </c:ser>
        <c:ser>
          <c:idx val="1"/>
          <c:order val="1"/>
          <c:tx>
            <c:v>Right oscillation</c:v>
          </c:tx>
          <c:spPr>
            <a:ln xmlns:a="http://schemas.openxmlformats.org/drawingml/2006/main" w="17145">
              <a:solidFill>
                <a:srgbClr val="087F83"/>
              </a:solidFill>
              <a:prstDash val="solid"/>
            </a:ln>
          </c:spPr>
          <c:marker>
            <c:symbol val="none"/>
            <c:size val="8"/>
            <c:spPr>
              <a:solidFill xmlns:a="http://schemas.openxmlformats.org/drawingml/2006/main">
                <a:srgbClr val="087F83"/>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Data'!$C$2:$C$1582</c:f>
              <c:numCache>
                <c:formatCode>General</c:formatCode>
                <c:ptCount val="1581"/>
                <c:pt idx="0">
                  <c:v>1</c:v>
                </c:pt>
                <c:pt idx="1">
                  <c:v>0.952381</c:v>
                </c:pt>
                <c:pt idx="2">
                  <c:v>0.909091</c:v>
                </c:pt>
                <c:pt idx="3">
                  <c:v>0.869565</c:v>
                </c:pt>
                <c:pt idx="4">
                  <c:v>0.833333</c:v>
                </c:pt>
                <c:pt idx="5">
                  <c:v>0.8</c:v>
                </c:pt>
                <c:pt idx="6">
                  <c:v>0.769231</c:v>
                </c:pt>
                <c:pt idx="7">
                  <c:v>0.740741</c:v>
                </c:pt>
                <c:pt idx="8">
                  <c:v>0.714286</c:v>
                </c:pt>
                <c:pt idx="9">
                  <c:v>0.689655</c:v>
                </c:pt>
                <c:pt idx="10">
                  <c:v>0.666667</c:v>
                </c:pt>
                <c:pt idx="11">
                  <c:v>0.645161</c:v>
                </c:pt>
                <c:pt idx="12">
                  <c:v>0.625</c:v>
                </c:pt>
                <c:pt idx="13">
                  <c:v>0.606061</c:v>
                </c:pt>
                <c:pt idx="14">
                  <c:v>0.588235</c:v>
                </c:pt>
                <c:pt idx="15">
                  <c:v>0.571429</c:v>
                </c:pt>
                <c:pt idx="16">
                  <c:v>0.555556</c:v>
                </c:pt>
                <c:pt idx="17">
                  <c:v>0.540541</c:v>
                </c:pt>
                <c:pt idx="18">
                  <c:v>0.526316</c:v>
                </c:pt>
                <c:pt idx="19">
                  <c:v>0.512821</c:v>
                </c:pt>
                <c:pt idx="20">
                  <c:v>0.5</c:v>
                </c:pt>
                <c:pt idx="21">
                  <c:v>0.487805</c:v>
                </c:pt>
                <c:pt idx="22">
                  <c:v>0.47619</c:v>
                </c:pt>
                <c:pt idx="23">
                  <c:v>0.465116</c:v>
                </c:pt>
                <c:pt idx="24">
                  <c:v>0.454545</c:v>
                </c:pt>
                <c:pt idx="25">
                  <c:v>0.444444</c:v>
                </c:pt>
                <c:pt idx="26">
                  <c:v>0.434783</c:v>
                </c:pt>
                <c:pt idx="27">
                  <c:v>0.425532</c:v>
                </c:pt>
                <c:pt idx="28">
                  <c:v>0.416667</c:v>
                </c:pt>
                <c:pt idx="29">
                  <c:v>0.408163</c:v>
                </c:pt>
                <c:pt idx="30">
                  <c:v>0.4</c:v>
                </c:pt>
                <c:pt idx="31">
                  <c:v>0.392157</c:v>
                </c:pt>
                <c:pt idx="32">
                  <c:v>0.384615</c:v>
                </c:pt>
                <c:pt idx="33">
                  <c:v>0.377358</c:v>
                </c:pt>
                <c:pt idx="34">
                  <c:v>0.37037</c:v>
                </c:pt>
                <c:pt idx="35">
                  <c:v>0.363636</c:v>
                </c:pt>
                <c:pt idx="36">
                  <c:v>0.357143</c:v>
                </c:pt>
                <c:pt idx="37">
                  <c:v>0.350877</c:v>
                </c:pt>
                <c:pt idx="38">
                  <c:v>0.344828</c:v>
                </c:pt>
                <c:pt idx="39">
                  <c:v>0.338983</c:v>
                </c:pt>
                <c:pt idx="40">
                  <c:v>0.333333</c:v>
                </c:pt>
                <c:pt idx="41">
                  <c:v>0.327869</c:v>
                </c:pt>
                <c:pt idx="42">
                  <c:v>0.322581</c:v>
                </c:pt>
                <c:pt idx="43">
                  <c:v>0.31746</c:v>
                </c:pt>
                <c:pt idx="44">
                  <c:v>0.3125</c:v>
                </c:pt>
                <c:pt idx="45">
                  <c:v>0.307692</c:v>
                </c:pt>
                <c:pt idx="46">
                  <c:v>0.30303</c:v>
                </c:pt>
                <c:pt idx="47">
                  <c:v>0.298507</c:v>
                </c:pt>
                <c:pt idx="48">
                  <c:v>0.294118</c:v>
                </c:pt>
                <c:pt idx="49">
                  <c:v>0.289855</c:v>
                </c:pt>
                <c:pt idx="50">
                  <c:v>0.285714</c:v>
                </c:pt>
                <c:pt idx="51">
                  <c:v>0.28169</c:v>
                </c:pt>
                <c:pt idx="52">
                  <c:v>0.277778</c:v>
                </c:pt>
                <c:pt idx="53">
                  <c:v>0.273973</c:v>
                </c:pt>
                <c:pt idx="54">
                  <c:v>0.27027</c:v>
                </c:pt>
                <c:pt idx="55">
                  <c:v>0.266667</c:v>
                </c:pt>
                <c:pt idx="56">
                  <c:v>0.263158</c:v>
                </c:pt>
                <c:pt idx="57">
                  <c:v>0.25974</c:v>
                </c:pt>
                <c:pt idx="58">
                  <c:v>0.25641</c:v>
                </c:pt>
                <c:pt idx="59">
                  <c:v>0.253165</c:v>
                </c:pt>
                <c:pt idx="60">
                  <c:v>0.25</c:v>
                </c:pt>
                <c:pt idx="61">
                  <c:v>0.246914</c:v>
                </c:pt>
                <c:pt idx="62">
                  <c:v>0.243902</c:v>
                </c:pt>
                <c:pt idx="63">
                  <c:v>0.240964</c:v>
                </c:pt>
                <c:pt idx="64">
                  <c:v>0.238095</c:v>
                </c:pt>
                <c:pt idx="65">
                  <c:v>0.235294</c:v>
                </c:pt>
                <c:pt idx="66">
                  <c:v>0.232558</c:v>
                </c:pt>
                <c:pt idx="67">
                  <c:v>0.229885</c:v>
                </c:pt>
                <c:pt idx="68">
                  <c:v>0.227273</c:v>
                </c:pt>
                <c:pt idx="69">
                  <c:v>0.224719</c:v>
                </c:pt>
                <c:pt idx="70">
                  <c:v>0.222222</c:v>
                </c:pt>
                <c:pt idx="71">
                  <c:v>0.21978</c:v>
                </c:pt>
                <c:pt idx="72">
                  <c:v>0.217391</c:v>
                </c:pt>
                <c:pt idx="73">
                  <c:v>0.215054</c:v>
                </c:pt>
                <c:pt idx="74">
                  <c:v>0.212766</c:v>
                </c:pt>
                <c:pt idx="75">
                  <c:v>0.210526</c:v>
                </c:pt>
                <c:pt idx="76">
                  <c:v>0.208333</c:v>
                </c:pt>
                <c:pt idx="77">
                  <c:v>0.206186</c:v>
                </c:pt>
                <c:pt idx="78">
                  <c:v>0.204082</c:v>
                </c:pt>
                <c:pt idx="79">
                  <c:v>0.20202</c:v>
                </c:pt>
                <c:pt idx="80">
                  <c:v>0.2</c:v>
                </c:pt>
                <c:pt idx="81">
                  <c:v>0.19802</c:v>
                </c:pt>
                <c:pt idx="82">
                  <c:v>0.196078</c:v>
                </c:pt>
                <c:pt idx="83">
                  <c:v>0.194175</c:v>
                </c:pt>
                <c:pt idx="84">
                  <c:v>0.192308</c:v>
                </c:pt>
                <c:pt idx="85">
                  <c:v>0.190476</c:v>
                </c:pt>
                <c:pt idx="86">
                  <c:v>0.188679</c:v>
                </c:pt>
                <c:pt idx="87">
                  <c:v>0.186916</c:v>
                </c:pt>
                <c:pt idx="88">
                  <c:v>0.185185</c:v>
                </c:pt>
                <c:pt idx="89">
                  <c:v>0.183486</c:v>
                </c:pt>
                <c:pt idx="90">
                  <c:v>0.181818</c:v>
                </c:pt>
                <c:pt idx="91">
                  <c:v>0.18018</c:v>
                </c:pt>
                <c:pt idx="92">
                  <c:v>0.178571</c:v>
                </c:pt>
                <c:pt idx="93">
                  <c:v>0.176991</c:v>
                </c:pt>
                <c:pt idx="94">
                  <c:v>0.175439</c:v>
                </c:pt>
                <c:pt idx="95">
                  <c:v>0.173913</c:v>
                </c:pt>
                <c:pt idx="96">
                  <c:v>0.172414</c:v>
                </c:pt>
                <c:pt idx="97">
                  <c:v>0.17094</c:v>
                </c:pt>
                <c:pt idx="98">
                  <c:v>0.169492</c:v>
                </c:pt>
                <c:pt idx="99">
                  <c:v>0.168067</c:v>
                </c:pt>
                <c:pt idx="100">
                  <c:v>0.166667</c:v>
                </c:pt>
                <c:pt idx="101">
                  <c:v>0.165289</c:v>
                </c:pt>
                <c:pt idx="102">
                  <c:v>0.163934</c:v>
                </c:pt>
                <c:pt idx="103">
                  <c:v>0.162602</c:v>
                </c:pt>
                <c:pt idx="104">
                  <c:v>0.16129</c:v>
                </c:pt>
                <c:pt idx="105">
                  <c:v>0.16</c:v>
                </c:pt>
                <c:pt idx="106">
                  <c:v>0.15873</c:v>
                </c:pt>
                <c:pt idx="107">
                  <c:v>0.15748</c:v>
                </c:pt>
                <c:pt idx="108">
                  <c:v>0.15625</c:v>
                </c:pt>
                <c:pt idx="109">
                  <c:v>0.155039</c:v>
                </c:pt>
                <c:pt idx="110">
                  <c:v>0.153846</c:v>
                </c:pt>
                <c:pt idx="111">
                  <c:v>0.152672</c:v>
                </c:pt>
                <c:pt idx="112">
                  <c:v>0.151515</c:v>
                </c:pt>
                <c:pt idx="113">
                  <c:v>0.150376</c:v>
                </c:pt>
                <c:pt idx="114">
                  <c:v>0.149254</c:v>
                </c:pt>
                <c:pt idx="115">
                  <c:v>0.148148</c:v>
                </c:pt>
                <c:pt idx="116">
                  <c:v>0.147059</c:v>
                </c:pt>
                <c:pt idx="117">
                  <c:v>0.145985</c:v>
                </c:pt>
                <c:pt idx="118">
                  <c:v>0.144928</c:v>
                </c:pt>
                <c:pt idx="119">
                  <c:v>0.143885</c:v>
                </c:pt>
                <c:pt idx="120">
                  <c:v>0.142857</c:v>
                </c:pt>
                <c:pt idx="121">
                  <c:v>0.141844</c:v>
                </c:pt>
                <c:pt idx="122">
                  <c:v>0.140845</c:v>
                </c:pt>
                <c:pt idx="123">
                  <c:v>0.13986</c:v>
                </c:pt>
                <c:pt idx="124">
                  <c:v>0.138889</c:v>
                </c:pt>
                <c:pt idx="125">
                  <c:v>0.137931</c:v>
                </c:pt>
                <c:pt idx="126">
                  <c:v>0.136986</c:v>
                </c:pt>
                <c:pt idx="127">
                  <c:v>0.136054</c:v>
                </c:pt>
                <c:pt idx="128">
                  <c:v>0.135135</c:v>
                </c:pt>
                <c:pt idx="129">
                  <c:v>0.134228</c:v>
                </c:pt>
                <c:pt idx="130">
                  <c:v>0.133333</c:v>
                </c:pt>
                <c:pt idx="131">
                  <c:v>0.13245</c:v>
                </c:pt>
                <c:pt idx="132">
                  <c:v>0.131579</c:v>
                </c:pt>
                <c:pt idx="133">
                  <c:v>0.130719</c:v>
                </c:pt>
                <c:pt idx="134">
                  <c:v>0.12987</c:v>
                </c:pt>
                <c:pt idx="135">
                  <c:v>0.129032</c:v>
                </c:pt>
                <c:pt idx="136">
                  <c:v>0.128205</c:v>
                </c:pt>
                <c:pt idx="137">
                  <c:v>0.127389</c:v>
                </c:pt>
                <c:pt idx="138">
                  <c:v>0.126582</c:v>
                </c:pt>
                <c:pt idx="139">
                  <c:v>0.125786</c:v>
                </c:pt>
                <c:pt idx="140">
                  <c:v>0.125</c:v>
                </c:pt>
                <c:pt idx="141">
                  <c:v>0.124224</c:v>
                </c:pt>
                <c:pt idx="142">
                  <c:v>0.123457</c:v>
                </c:pt>
                <c:pt idx="143">
                  <c:v>0.122699</c:v>
                </c:pt>
                <c:pt idx="144">
                  <c:v>0.121951</c:v>
                </c:pt>
                <c:pt idx="145">
                  <c:v>0.121212</c:v>
                </c:pt>
                <c:pt idx="146">
                  <c:v>0.120482</c:v>
                </c:pt>
                <c:pt idx="147">
                  <c:v>0.11976</c:v>
                </c:pt>
                <c:pt idx="148">
                  <c:v>0.119048</c:v>
                </c:pt>
                <c:pt idx="149">
                  <c:v>0.118343</c:v>
                </c:pt>
                <c:pt idx="150">
                  <c:v>0.117647</c:v>
                </c:pt>
                <c:pt idx="151">
                  <c:v>0.116959</c:v>
                </c:pt>
                <c:pt idx="152">
                  <c:v>0.116279</c:v>
                </c:pt>
                <c:pt idx="153">
                  <c:v>0.115607</c:v>
                </c:pt>
                <c:pt idx="154">
                  <c:v>0.114943</c:v>
                </c:pt>
                <c:pt idx="155">
                  <c:v>0.114286</c:v>
                </c:pt>
                <c:pt idx="156">
                  <c:v>0.113636</c:v>
                </c:pt>
                <c:pt idx="157">
                  <c:v>0.112994</c:v>
                </c:pt>
                <c:pt idx="158">
                  <c:v>0.11236</c:v>
                </c:pt>
                <c:pt idx="159">
                  <c:v>0.111732</c:v>
                </c:pt>
                <c:pt idx="160">
                  <c:v>0.111111</c:v>
                </c:pt>
                <c:pt idx="161">
                  <c:v>0.110497</c:v>
                </c:pt>
                <c:pt idx="162">
                  <c:v>0.10989</c:v>
                </c:pt>
                <c:pt idx="163">
                  <c:v>0.10929</c:v>
                </c:pt>
                <c:pt idx="164">
                  <c:v>0.108696</c:v>
                </c:pt>
                <c:pt idx="165">
                  <c:v>0.108108</c:v>
                </c:pt>
                <c:pt idx="166">
                  <c:v>0.107527</c:v>
                </c:pt>
                <c:pt idx="167">
                  <c:v>0.106952</c:v>
                </c:pt>
                <c:pt idx="168">
                  <c:v>0.106383</c:v>
                </c:pt>
                <c:pt idx="169">
                  <c:v>0.10582</c:v>
                </c:pt>
                <c:pt idx="170">
                  <c:v>0.105263</c:v>
                </c:pt>
                <c:pt idx="171">
                  <c:v>0.104712</c:v>
                </c:pt>
                <c:pt idx="172">
                  <c:v>0.104167</c:v>
                </c:pt>
                <c:pt idx="173">
                  <c:v>0.103627</c:v>
                </c:pt>
                <c:pt idx="174">
                  <c:v>0.103093</c:v>
                </c:pt>
                <c:pt idx="175">
                  <c:v>0.102564</c:v>
                </c:pt>
                <c:pt idx="176">
                  <c:v>0.102041</c:v>
                </c:pt>
                <c:pt idx="177">
                  <c:v>0.101523</c:v>
                </c:pt>
                <c:pt idx="178">
                  <c:v>0.10101</c:v>
                </c:pt>
                <c:pt idx="179">
                  <c:v>0.100503</c:v>
                </c:pt>
                <c:pt idx="180">
                  <c:v>0.1</c:v>
                </c:pt>
                <c:pt idx="181">
                  <c:v>0.099502</c:v>
                </c:pt>
                <c:pt idx="182">
                  <c:v>0.09901</c:v>
                </c:pt>
                <c:pt idx="183">
                  <c:v>0.098522</c:v>
                </c:pt>
                <c:pt idx="184">
                  <c:v>0.098039</c:v>
                </c:pt>
                <c:pt idx="185">
                  <c:v>0.097561</c:v>
                </c:pt>
                <c:pt idx="186">
                  <c:v>0.097087</c:v>
                </c:pt>
                <c:pt idx="187">
                  <c:v>0.096618</c:v>
                </c:pt>
                <c:pt idx="188">
                  <c:v>0.096154</c:v>
                </c:pt>
                <c:pt idx="189">
                  <c:v>0.095694</c:v>
                </c:pt>
                <c:pt idx="190">
                  <c:v>0.095238</c:v>
                </c:pt>
                <c:pt idx="191">
                  <c:v>0.094787</c:v>
                </c:pt>
                <c:pt idx="192">
                  <c:v>0.09434</c:v>
                </c:pt>
                <c:pt idx="193">
                  <c:v>0.093897</c:v>
                </c:pt>
                <c:pt idx="194">
                  <c:v>0.093458</c:v>
                </c:pt>
                <c:pt idx="195">
                  <c:v>0.093023</c:v>
                </c:pt>
                <c:pt idx="196">
                  <c:v>0.092593</c:v>
                </c:pt>
                <c:pt idx="197">
                  <c:v>0.092166</c:v>
                </c:pt>
                <c:pt idx="198">
                  <c:v>0.091743</c:v>
                </c:pt>
                <c:pt idx="199">
                  <c:v>0.091324</c:v>
                </c:pt>
                <c:pt idx="200">
                  <c:v>0.090909</c:v>
                </c:pt>
                <c:pt idx="201">
                  <c:v>0.090498</c:v>
                </c:pt>
                <c:pt idx="202">
                  <c:v>0.09009</c:v>
                </c:pt>
                <c:pt idx="203">
                  <c:v>0.089686</c:v>
                </c:pt>
                <c:pt idx="204">
                  <c:v>0.089286</c:v>
                </c:pt>
                <c:pt idx="205">
                  <c:v>0.088889</c:v>
                </c:pt>
                <c:pt idx="206">
                  <c:v>0.088496</c:v>
                </c:pt>
                <c:pt idx="207">
                  <c:v>0.088106</c:v>
                </c:pt>
                <c:pt idx="208">
                  <c:v>0.087719</c:v>
                </c:pt>
                <c:pt idx="209">
                  <c:v>0.087336</c:v>
                </c:pt>
                <c:pt idx="210">
                  <c:v>0.086957</c:v>
                </c:pt>
                <c:pt idx="211">
                  <c:v>0.08658</c:v>
                </c:pt>
                <c:pt idx="212">
                  <c:v>0.086207</c:v>
                </c:pt>
                <c:pt idx="213">
                  <c:v>0.085837</c:v>
                </c:pt>
                <c:pt idx="214">
                  <c:v>0.08547</c:v>
                </c:pt>
                <c:pt idx="215">
                  <c:v>0.085106</c:v>
                </c:pt>
                <c:pt idx="216">
                  <c:v>0.084746</c:v>
                </c:pt>
                <c:pt idx="217">
                  <c:v>0.084388</c:v>
                </c:pt>
                <c:pt idx="218">
                  <c:v>0.084034</c:v>
                </c:pt>
                <c:pt idx="219">
                  <c:v>0.083682</c:v>
                </c:pt>
                <c:pt idx="220">
                  <c:v>0.083333</c:v>
                </c:pt>
                <c:pt idx="221">
                  <c:v>0.082988</c:v>
                </c:pt>
                <c:pt idx="222">
                  <c:v>0.082645</c:v>
                </c:pt>
                <c:pt idx="223">
                  <c:v>0.082305</c:v>
                </c:pt>
                <c:pt idx="224">
                  <c:v>0.081967</c:v>
                </c:pt>
                <c:pt idx="225">
                  <c:v>0.081633</c:v>
                </c:pt>
                <c:pt idx="226">
                  <c:v>0.081301</c:v>
                </c:pt>
                <c:pt idx="227">
                  <c:v>0.080972</c:v>
                </c:pt>
                <c:pt idx="228">
                  <c:v>0.080645</c:v>
                </c:pt>
                <c:pt idx="229">
                  <c:v>0.080321</c:v>
                </c:pt>
                <c:pt idx="230">
                  <c:v>0.08</c:v>
                </c:pt>
                <c:pt idx="231">
                  <c:v>0.079681</c:v>
                </c:pt>
                <c:pt idx="232">
                  <c:v>0.079365</c:v>
                </c:pt>
                <c:pt idx="233">
                  <c:v>0.079051</c:v>
                </c:pt>
                <c:pt idx="234">
                  <c:v>0.07874</c:v>
                </c:pt>
                <c:pt idx="235">
                  <c:v>0.078431</c:v>
                </c:pt>
                <c:pt idx="236">
                  <c:v>0.078125</c:v>
                </c:pt>
                <c:pt idx="237">
                  <c:v>0.077821</c:v>
                </c:pt>
                <c:pt idx="238">
                  <c:v>0.077519</c:v>
                </c:pt>
                <c:pt idx="239">
                  <c:v>0.07722</c:v>
                </c:pt>
                <c:pt idx="240">
                  <c:v>0.076923</c:v>
                </c:pt>
                <c:pt idx="241">
                  <c:v>0.076628</c:v>
                </c:pt>
                <c:pt idx="242">
                  <c:v>0.076336</c:v>
                </c:pt>
                <c:pt idx="243">
                  <c:v>0.076046</c:v>
                </c:pt>
                <c:pt idx="244">
                  <c:v>0.075758</c:v>
                </c:pt>
                <c:pt idx="245">
                  <c:v>0.075472</c:v>
                </c:pt>
                <c:pt idx="246">
                  <c:v>0.075188</c:v>
                </c:pt>
                <c:pt idx="247">
                  <c:v>0.074906</c:v>
                </c:pt>
                <c:pt idx="248">
                  <c:v>0.074627</c:v>
                </c:pt>
                <c:pt idx="249">
                  <c:v>0.074349</c:v>
                </c:pt>
                <c:pt idx="250">
                  <c:v>0.074074</c:v>
                </c:pt>
                <c:pt idx="251">
                  <c:v>0.073801</c:v>
                </c:pt>
                <c:pt idx="252">
                  <c:v>0.073529</c:v>
                </c:pt>
                <c:pt idx="253">
                  <c:v>0.07326</c:v>
                </c:pt>
                <c:pt idx="254">
                  <c:v>0.072993</c:v>
                </c:pt>
                <c:pt idx="255">
                  <c:v>0.072727</c:v>
                </c:pt>
                <c:pt idx="256">
                  <c:v>0.072464</c:v>
                </c:pt>
                <c:pt idx="257">
                  <c:v>0.072202</c:v>
                </c:pt>
                <c:pt idx="258">
                  <c:v>0.071942</c:v>
                </c:pt>
                <c:pt idx="259">
                  <c:v>0.071685</c:v>
                </c:pt>
                <c:pt idx="260">
                  <c:v>0.071429</c:v>
                </c:pt>
                <c:pt idx="261">
                  <c:v>0.071174</c:v>
                </c:pt>
                <c:pt idx="262">
                  <c:v>0.070922</c:v>
                </c:pt>
                <c:pt idx="263">
                  <c:v>0.070671</c:v>
                </c:pt>
                <c:pt idx="264">
                  <c:v>0.070423</c:v>
                </c:pt>
                <c:pt idx="265">
                  <c:v>0.070175</c:v>
                </c:pt>
                <c:pt idx="266">
                  <c:v>0.06993</c:v>
                </c:pt>
                <c:pt idx="267">
                  <c:v>0.069686</c:v>
                </c:pt>
                <c:pt idx="268">
                  <c:v>0.069444</c:v>
                </c:pt>
                <c:pt idx="269">
                  <c:v>0.069204</c:v>
                </c:pt>
                <c:pt idx="270">
                  <c:v>0.068966</c:v>
                </c:pt>
                <c:pt idx="271">
                  <c:v>0.068729</c:v>
                </c:pt>
                <c:pt idx="272">
                  <c:v>0.068493</c:v>
                </c:pt>
                <c:pt idx="273">
                  <c:v>0.068259</c:v>
                </c:pt>
                <c:pt idx="274">
                  <c:v>0.068027</c:v>
                </c:pt>
                <c:pt idx="275">
                  <c:v>0.067797</c:v>
                </c:pt>
                <c:pt idx="276">
                  <c:v>0.067568</c:v>
                </c:pt>
                <c:pt idx="277">
                  <c:v>0.06734</c:v>
                </c:pt>
                <c:pt idx="278">
                  <c:v>0.067114</c:v>
                </c:pt>
                <c:pt idx="279">
                  <c:v>0.06689</c:v>
                </c:pt>
                <c:pt idx="280">
                  <c:v>0.066667</c:v>
                </c:pt>
                <c:pt idx="281">
                  <c:v>0.066445</c:v>
                </c:pt>
                <c:pt idx="282">
                  <c:v>0.066225</c:v>
                </c:pt>
                <c:pt idx="283">
                  <c:v>0.066007</c:v>
                </c:pt>
                <c:pt idx="284">
                  <c:v>0.065789</c:v>
                </c:pt>
                <c:pt idx="285">
                  <c:v>0.065574</c:v>
                </c:pt>
                <c:pt idx="286">
                  <c:v>0.065359</c:v>
                </c:pt>
                <c:pt idx="287">
                  <c:v>0.065147</c:v>
                </c:pt>
                <c:pt idx="288">
                  <c:v>0.064935</c:v>
                </c:pt>
                <c:pt idx="289">
                  <c:v>0.064725</c:v>
                </c:pt>
                <c:pt idx="290">
                  <c:v>0.064516</c:v>
                </c:pt>
                <c:pt idx="291">
                  <c:v>0.064309</c:v>
                </c:pt>
                <c:pt idx="292">
                  <c:v>0.064103</c:v>
                </c:pt>
                <c:pt idx="293">
                  <c:v>0.063898</c:v>
                </c:pt>
                <c:pt idx="294">
                  <c:v>0.063694</c:v>
                </c:pt>
                <c:pt idx="295">
                  <c:v>0.063492</c:v>
                </c:pt>
                <c:pt idx="296">
                  <c:v>0.063291</c:v>
                </c:pt>
                <c:pt idx="297">
                  <c:v>0.063091</c:v>
                </c:pt>
                <c:pt idx="298">
                  <c:v>0.062893</c:v>
                </c:pt>
                <c:pt idx="299">
                  <c:v>0.062696</c:v>
                </c:pt>
                <c:pt idx="300">
                  <c:v>0.0625</c:v>
                </c:pt>
                <c:pt idx="301">
                  <c:v>0.062305</c:v>
                </c:pt>
                <c:pt idx="302">
                  <c:v>0.062112</c:v>
                </c:pt>
                <c:pt idx="303">
                  <c:v>0.06192</c:v>
                </c:pt>
                <c:pt idx="304">
                  <c:v>0.061728</c:v>
                </c:pt>
                <c:pt idx="305">
                  <c:v>0.061538</c:v>
                </c:pt>
                <c:pt idx="306">
                  <c:v>0.06135</c:v>
                </c:pt>
                <c:pt idx="307">
                  <c:v>0.061162</c:v>
                </c:pt>
                <c:pt idx="308">
                  <c:v>0.060976</c:v>
                </c:pt>
                <c:pt idx="309">
                  <c:v>0.06079</c:v>
                </c:pt>
                <c:pt idx="310">
                  <c:v>0.060606</c:v>
                </c:pt>
                <c:pt idx="311">
                  <c:v>0.060423</c:v>
                </c:pt>
                <c:pt idx="312">
                  <c:v>0.060241</c:v>
                </c:pt>
                <c:pt idx="313">
                  <c:v>0.06006</c:v>
                </c:pt>
                <c:pt idx="314">
                  <c:v>0.05988</c:v>
                </c:pt>
                <c:pt idx="315">
                  <c:v>0.059701</c:v>
                </c:pt>
                <c:pt idx="316">
                  <c:v>0.059524</c:v>
                </c:pt>
                <c:pt idx="317">
                  <c:v>0.059347</c:v>
                </c:pt>
                <c:pt idx="318">
                  <c:v>0.059172</c:v>
                </c:pt>
                <c:pt idx="319">
                  <c:v>0.058997</c:v>
                </c:pt>
                <c:pt idx="320">
                  <c:v>0.058824</c:v>
                </c:pt>
                <c:pt idx="321">
                  <c:v>0.058651</c:v>
                </c:pt>
                <c:pt idx="322">
                  <c:v>0.05848</c:v>
                </c:pt>
                <c:pt idx="323">
                  <c:v>0.058309</c:v>
                </c:pt>
                <c:pt idx="324">
                  <c:v>0.05814</c:v>
                </c:pt>
                <c:pt idx="325">
                  <c:v>0.057971</c:v>
                </c:pt>
                <c:pt idx="326">
                  <c:v>0.057803</c:v>
                </c:pt>
                <c:pt idx="327">
                  <c:v>0.057637</c:v>
                </c:pt>
                <c:pt idx="328">
                  <c:v>0.057471</c:v>
                </c:pt>
                <c:pt idx="329">
                  <c:v>0.057307</c:v>
                </c:pt>
                <c:pt idx="330">
                  <c:v>0.057143</c:v>
                </c:pt>
                <c:pt idx="331">
                  <c:v>0.05698</c:v>
                </c:pt>
                <c:pt idx="332">
                  <c:v>0.056818</c:v>
                </c:pt>
                <c:pt idx="333">
                  <c:v>0.056657</c:v>
                </c:pt>
                <c:pt idx="334">
                  <c:v>0.056497</c:v>
                </c:pt>
                <c:pt idx="335">
                  <c:v>0.056338</c:v>
                </c:pt>
                <c:pt idx="336">
                  <c:v>0.05618</c:v>
                </c:pt>
                <c:pt idx="337">
                  <c:v>0.056022</c:v>
                </c:pt>
                <c:pt idx="338">
                  <c:v>0.055866</c:v>
                </c:pt>
                <c:pt idx="339">
                  <c:v>0.05571</c:v>
                </c:pt>
                <c:pt idx="340">
                  <c:v>0.055556</c:v>
                </c:pt>
                <c:pt idx="341">
                  <c:v>0.055402</c:v>
                </c:pt>
                <c:pt idx="342">
                  <c:v>0.055249</c:v>
                </c:pt>
                <c:pt idx="343">
                  <c:v>0.055096</c:v>
                </c:pt>
                <c:pt idx="344">
                  <c:v>0.054945</c:v>
                </c:pt>
                <c:pt idx="345">
                  <c:v>0.054795</c:v>
                </c:pt>
                <c:pt idx="346">
                  <c:v>0.054645</c:v>
                </c:pt>
                <c:pt idx="347">
                  <c:v>0.054496</c:v>
                </c:pt>
                <c:pt idx="348">
                  <c:v>0.054348</c:v>
                </c:pt>
                <c:pt idx="349">
                  <c:v>0.054201</c:v>
                </c:pt>
                <c:pt idx="350">
                  <c:v>0.054054</c:v>
                </c:pt>
                <c:pt idx="351">
                  <c:v>0.053908</c:v>
                </c:pt>
                <c:pt idx="352">
                  <c:v>0.053763</c:v>
                </c:pt>
                <c:pt idx="353">
                  <c:v>0.053619</c:v>
                </c:pt>
                <c:pt idx="354">
                  <c:v>0.053476</c:v>
                </c:pt>
                <c:pt idx="355">
                  <c:v>0.053333</c:v>
                </c:pt>
                <c:pt idx="356">
                  <c:v>0.053191</c:v>
                </c:pt>
                <c:pt idx="357">
                  <c:v>0.05305</c:v>
                </c:pt>
                <c:pt idx="358">
                  <c:v>0.05291</c:v>
                </c:pt>
                <c:pt idx="359">
                  <c:v>0.05277</c:v>
                </c:pt>
                <c:pt idx="360">
                  <c:v>0.052632</c:v>
                </c:pt>
                <c:pt idx="361">
                  <c:v>0.052493</c:v>
                </c:pt>
                <c:pt idx="362">
                  <c:v>0.052356</c:v>
                </c:pt>
                <c:pt idx="363">
                  <c:v>0.052219</c:v>
                </c:pt>
                <c:pt idx="364">
                  <c:v>0.052083</c:v>
                </c:pt>
                <c:pt idx="365">
                  <c:v>0.051948</c:v>
                </c:pt>
                <c:pt idx="366">
                  <c:v>0.051813</c:v>
                </c:pt>
                <c:pt idx="367">
                  <c:v>0.05168</c:v>
                </c:pt>
                <c:pt idx="368">
                  <c:v>0.051546</c:v>
                </c:pt>
                <c:pt idx="369">
                  <c:v>0.051414</c:v>
                </c:pt>
                <c:pt idx="370">
                  <c:v>0.051282</c:v>
                </c:pt>
                <c:pt idx="371">
                  <c:v>0.051151</c:v>
                </c:pt>
                <c:pt idx="372">
                  <c:v>0.05102</c:v>
                </c:pt>
                <c:pt idx="373">
                  <c:v>0.050891</c:v>
                </c:pt>
                <c:pt idx="374">
                  <c:v>0.050761</c:v>
                </c:pt>
                <c:pt idx="375">
                  <c:v>0.050633</c:v>
                </c:pt>
                <c:pt idx="376">
                  <c:v>0.050505</c:v>
                </c:pt>
                <c:pt idx="377">
                  <c:v>0.050378</c:v>
                </c:pt>
                <c:pt idx="378">
                  <c:v>0.050251</c:v>
                </c:pt>
                <c:pt idx="379">
                  <c:v>0.050125</c:v>
                </c:pt>
                <c:pt idx="380">
                  <c:v>0.05</c:v>
                </c:pt>
                <c:pt idx="381">
                  <c:v>0.049875</c:v>
                </c:pt>
                <c:pt idx="382">
                  <c:v>0.049751</c:v>
                </c:pt>
                <c:pt idx="383">
                  <c:v>0.049628</c:v>
                </c:pt>
                <c:pt idx="384">
                  <c:v>0.049505</c:v>
                </c:pt>
                <c:pt idx="385">
                  <c:v>0.049383</c:v>
                </c:pt>
                <c:pt idx="386">
                  <c:v>0.049261</c:v>
                </c:pt>
                <c:pt idx="387">
                  <c:v>0.04914</c:v>
                </c:pt>
                <c:pt idx="388">
                  <c:v>0.04902</c:v>
                </c:pt>
                <c:pt idx="389">
                  <c:v>0.0489</c:v>
                </c:pt>
                <c:pt idx="390">
                  <c:v>0.04878</c:v>
                </c:pt>
                <c:pt idx="391">
                  <c:v>0.048662</c:v>
                </c:pt>
                <c:pt idx="392">
                  <c:v>0.048544</c:v>
                </c:pt>
                <c:pt idx="393">
                  <c:v>0.048426</c:v>
                </c:pt>
                <c:pt idx="394">
                  <c:v>0.048309</c:v>
                </c:pt>
                <c:pt idx="395">
                  <c:v>0.048193</c:v>
                </c:pt>
                <c:pt idx="396">
                  <c:v>0.048077</c:v>
                </c:pt>
                <c:pt idx="397">
                  <c:v>0.047962</c:v>
                </c:pt>
                <c:pt idx="398">
                  <c:v>0.047847</c:v>
                </c:pt>
                <c:pt idx="399">
                  <c:v>0.047733</c:v>
                </c:pt>
                <c:pt idx="400">
                  <c:v>0.047619</c:v>
                </c:pt>
                <c:pt idx="401">
                  <c:v>0.047506</c:v>
                </c:pt>
                <c:pt idx="402">
                  <c:v>0.047393</c:v>
                </c:pt>
                <c:pt idx="403">
                  <c:v>0.047281</c:v>
                </c:pt>
                <c:pt idx="404">
                  <c:v>0.04717</c:v>
                </c:pt>
                <c:pt idx="405">
                  <c:v>0.047059</c:v>
                </c:pt>
                <c:pt idx="406">
                  <c:v>0.046948</c:v>
                </c:pt>
                <c:pt idx="407">
                  <c:v>0.046838</c:v>
                </c:pt>
                <c:pt idx="408">
                  <c:v>0.046729</c:v>
                </c:pt>
                <c:pt idx="409">
                  <c:v>0.04662</c:v>
                </c:pt>
                <c:pt idx="410">
                  <c:v>0.046512</c:v>
                </c:pt>
                <c:pt idx="411">
                  <c:v>0.046404</c:v>
                </c:pt>
                <c:pt idx="412">
                  <c:v>0.046296</c:v>
                </c:pt>
                <c:pt idx="413">
                  <c:v>0.046189</c:v>
                </c:pt>
                <c:pt idx="414">
                  <c:v>0.046083</c:v>
                </c:pt>
                <c:pt idx="415">
                  <c:v>0.045977</c:v>
                </c:pt>
                <c:pt idx="416">
                  <c:v>0.045872</c:v>
                </c:pt>
                <c:pt idx="417">
                  <c:v>0.045767</c:v>
                </c:pt>
                <c:pt idx="418">
                  <c:v>0.045662</c:v>
                </c:pt>
                <c:pt idx="419">
                  <c:v>0.045558</c:v>
                </c:pt>
                <c:pt idx="420">
                  <c:v>0.045455</c:v>
                </c:pt>
                <c:pt idx="421">
                  <c:v>0.045351</c:v>
                </c:pt>
                <c:pt idx="422">
                  <c:v>0.045249</c:v>
                </c:pt>
                <c:pt idx="423">
                  <c:v>0.045147</c:v>
                </c:pt>
                <c:pt idx="424">
                  <c:v>0.045045</c:v>
                </c:pt>
                <c:pt idx="425">
                  <c:v>0.044944</c:v>
                </c:pt>
                <c:pt idx="426">
                  <c:v>0.044843</c:v>
                </c:pt>
                <c:pt idx="427">
                  <c:v>0.044743</c:v>
                </c:pt>
                <c:pt idx="428">
                  <c:v>0.044643</c:v>
                </c:pt>
                <c:pt idx="429">
                  <c:v>0.044543</c:v>
                </c:pt>
                <c:pt idx="430">
                  <c:v>0.044444</c:v>
                </c:pt>
                <c:pt idx="431">
                  <c:v>0.044346</c:v>
                </c:pt>
                <c:pt idx="432">
                  <c:v>0.044248</c:v>
                </c:pt>
                <c:pt idx="433">
                  <c:v>0.04415</c:v>
                </c:pt>
                <c:pt idx="434">
                  <c:v>0.044053</c:v>
                </c:pt>
                <c:pt idx="435">
                  <c:v>0.043956</c:v>
                </c:pt>
                <c:pt idx="436">
                  <c:v>0.04386</c:v>
                </c:pt>
                <c:pt idx="437">
                  <c:v>0.043764</c:v>
                </c:pt>
                <c:pt idx="438">
                  <c:v>0.043668</c:v>
                </c:pt>
                <c:pt idx="439">
                  <c:v>0.043573</c:v>
                </c:pt>
                <c:pt idx="440">
                  <c:v>0.043478</c:v>
                </c:pt>
                <c:pt idx="441">
                  <c:v>0.043384</c:v>
                </c:pt>
                <c:pt idx="442">
                  <c:v>0.04329</c:v>
                </c:pt>
                <c:pt idx="443">
                  <c:v>0.043197</c:v>
                </c:pt>
                <c:pt idx="444">
                  <c:v>0.043103</c:v>
                </c:pt>
                <c:pt idx="445">
                  <c:v>0.043011</c:v>
                </c:pt>
                <c:pt idx="446">
                  <c:v>0.042918</c:v>
                </c:pt>
                <c:pt idx="447">
                  <c:v>0.042827</c:v>
                </c:pt>
                <c:pt idx="448">
                  <c:v>0.042735</c:v>
                </c:pt>
                <c:pt idx="449">
                  <c:v>0.042644</c:v>
                </c:pt>
                <c:pt idx="450">
                  <c:v>0.042553</c:v>
                </c:pt>
                <c:pt idx="451">
                  <c:v>0.042463</c:v>
                </c:pt>
                <c:pt idx="452">
                  <c:v>0.042373</c:v>
                </c:pt>
                <c:pt idx="453">
                  <c:v>0.042283</c:v>
                </c:pt>
                <c:pt idx="454">
                  <c:v>0.042194</c:v>
                </c:pt>
                <c:pt idx="455">
                  <c:v>0.042105</c:v>
                </c:pt>
                <c:pt idx="456">
                  <c:v>0.042017</c:v>
                </c:pt>
                <c:pt idx="457">
                  <c:v>0.041929</c:v>
                </c:pt>
                <c:pt idx="458">
                  <c:v>0.041841</c:v>
                </c:pt>
                <c:pt idx="459">
                  <c:v>0.041754</c:v>
                </c:pt>
                <c:pt idx="460">
                  <c:v>0.041667</c:v>
                </c:pt>
                <c:pt idx="461">
                  <c:v>0.04158</c:v>
                </c:pt>
                <c:pt idx="462">
                  <c:v>0.041494</c:v>
                </c:pt>
                <c:pt idx="463">
                  <c:v>0.041408</c:v>
                </c:pt>
                <c:pt idx="464">
                  <c:v>0.041322</c:v>
                </c:pt>
                <c:pt idx="465">
                  <c:v>0.041237</c:v>
                </c:pt>
                <c:pt idx="466">
                  <c:v>0.041152</c:v>
                </c:pt>
                <c:pt idx="467">
                  <c:v>0.041068</c:v>
                </c:pt>
                <c:pt idx="468">
                  <c:v>0.040984</c:v>
                </c:pt>
                <c:pt idx="469">
                  <c:v>0.0409</c:v>
                </c:pt>
                <c:pt idx="470">
                  <c:v>0.040816</c:v>
                </c:pt>
                <c:pt idx="471">
                  <c:v>0.040733</c:v>
                </c:pt>
                <c:pt idx="472">
                  <c:v>0.04065</c:v>
                </c:pt>
                <c:pt idx="473">
                  <c:v>0.040568</c:v>
                </c:pt>
                <c:pt idx="474">
                  <c:v>0.040486</c:v>
                </c:pt>
                <c:pt idx="475">
                  <c:v>0.040404</c:v>
                </c:pt>
                <c:pt idx="476">
                  <c:v>0.040323</c:v>
                </c:pt>
                <c:pt idx="477">
                  <c:v>0.040241</c:v>
                </c:pt>
                <c:pt idx="478">
                  <c:v>0.040161</c:v>
                </c:pt>
                <c:pt idx="479">
                  <c:v>0.04008</c:v>
                </c:pt>
                <c:pt idx="480">
                  <c:v>0.04</c:v>
                </c:pt>
                <c:pt idx="481">
                  <c:v>0.03992</c:v>
                </c:pt>
                <c:pt idx="482">
                  <c:v>0.039841</c:v>
                </c:pt>
                <c:pt idx="483">
                  <c:v>0.039761</c:v>
                </c:pt>
                <c:pt idx="484">
                  <c:v>0.039683</c:v>
                </c:pt>
                <c:pt idx="485">
                  <c:v>0.039604</c:v>
                </c:pt>
                <c:pt idx="486">
                  <c:v>0.039526</c:v>
                </c:pt>
                <c:pt idx="487">
                  <c:v>0.039448</c:v>
                </c:pt>
                <c:pt idx="488">
                  <c:v>0.03937</c:v>
                </c:pt>
                <c:pt idx="489">
                  <c:v>0.039293</c:v>
                </c:pt>
                <c:pt idx="490">
                  <c:v>0.039216</c:v>
                </c:pt>
                <c:pt idx="491">
                  <c:v>0.039139</c:v>
                </c:pt>
                <c:pt idx="492">
                  <c:v>0.039063</c:v>
                </c:pt>
                <c:pt idx="493">
                  <c:v>0.038986</c:v>
                </c:pt>
                <c:pt idx="494">
                  <c:v>0.038911</c:v>
                </c:pt>
                <c:pt idx="495">
                  <c:v>0.038835</c:v>
                </c:pt>
                <c:pt idx="496">
                  <c:v>0.03876</c:v>
                </c:pt>
                <c:pt idx="497">
                  <c:v>0.038685</c:v>
                </c:pt>
                <c:pt idx="498">
                  <c:v>0.03861</c:v>
                </c:pt>
                <c:pt idx="499">
                  <c:v>0.038536</c:v>
                </c:pt>
                <c:pt idx="500">
                  <c:v>0.038462</c:v>
                </c:pt>
                <c:pt idx="501">
                  <c:v>0.038388</c:v>
                </c:pt>
                <c:pt idx="502">
                  <c:v>0.038314</c:v>
                </c:pt>
                <c:pt idx="503">
                  <c:v>0.038241</c:v>
                </c:pt>
                <c:pt idx="504">
                  <c:v>0.038168</c:v>
                </c:pt>
                <c:pt idx="505">
                  <c:v>0.038095</c:v>
                </c:pt>
                <c:pt idx="506">
                  <c:v>0.038023</c:v>
                </c:pt>
                <c:pt idx="507">
                  <c:v>0.037951</c:v>
                </c:pt>
                <c:pt idx="508">
                  <c:v>0.037879</c:v>
                </c:pt>
                <c:pt idx="509">
                  <c:v>0.037807</c:v>
                </c:pt>
                <c:pt idx="510">
                  <c:v>0.037736</c:v>
                </c:pt>
                <c:pt idx="511">
                  <c:v>0.037665</c:v>
                </c:pt>
                <c:pt idx="512">
                  <c:v>0.037594</c:v>
                </c:pt>
                <c:pt idx="513">
                  <c:v>0.037523</c:v>
                </c:pt>
                <c:pt idx="514">
                  <c:v>0.037453</c:v>
                </c:pt>
                <c:pt idx="515">
                  <c:v>0.037383</c:v>
                </c:pt>
                <c:pt idx="516">
                  <c:v>0.037313</c:v>
                </c:pt>
                <c:pt idx="517">
                  <c:v>0.037244</c:v>
                </c:pt>
                <c:pt idx="518">
                  <c:v>0.037175</c:v>
                </c:pt>
                <c:pt idx="519">
                  <c:v>0.037106</c:v>
                </c:pt>
                <c:pt idx="520">
                  <c:v>0.037037</c:v>
                </c:pt>
                <c:pt idx="521">
                  <c:v>0.036969</c:v>
                </c:pt>
                <c:pt idx="522">
                  <c:v>0.0369</c:v>
                </c:pt>
                <c:pt idx="523">
                  <c:v>0.036832</c:v>
                </c:pt>
                <c:pt idx="524">
                  <c:v>0.036765</c:v>
                </c:pt>
                <c:pt idx="525">
                  <c:v>0.036697</c:v>
                </c:pt>
                <c:pt idx="526">
                  <c:v>0.03663</c:v>
                </c:pt>
                <c:pt idx="527">
                  <c:v>0.036563</c:v>
                </c:pt>
                <c:pt idx="528">
                  <c:v>0.036496</c:v>
                </c:pt>
                <c:pt idx="529">
                  <c:v>0.03643</c:v>
                </c:pt>
                <c:pt idx="530">
                  <c:v>0.036364</c:v>
                </c:pt>
                <c:pt idx="531">
                  <c:v>0.036298</c:v>
                </c:pt>
                <c:pt idx="532">
                  <c:v>0.036232</c:v>
                </c:pt>
                <c:pt idx="533">
                  <c:v>0.036166</c:v>
                </c:pt>
                <c:pt idx="534">
                  <c:v>0.036101</c:v>
                </c:pt>
                <c:pt idx="535">
                  <c:v>0.036036</c:v>
                </c:pt>
                <c:pt idx="536">
                  <c:v>0.035971</c:v>
                </c:pt>
                <c:pt idx="537">
                  <c:v>0.035907</c:v>
                </c:pt>
                <c:pt idx="538">
                  <c:v>0.035842</c:v>
                </c:pt>
                <c:pt idx="539">
                  <c:v>0.035778</c:v>
                </c:pt>
                <c:pt idx="540">
                  <c:v>0.035714</c:v>
                </c:pt>
                <c:pt idx="541">
                  <c:v>0.035651</c:v>
                </c:pt>
                <c:pt idx="542">
                  <c:v>0.035587</c:v>
                </c:pt>
                <c:pt idx="543">
                  <c:v>0.035524</c:v>
                </c:pt>
                <c:pt idx="544">
                  <c:v>0.035461</c:v>
                </c:pt>
                <c:pt idx="545">
                  <c:v>0.035398</c:v>
                </c:pt>
                <c:pt idx="546">
                  <c:v>0.035336</c:v>
                </c:pt>
                <c:pt idx="547">
                  <c:v>0.035273</c:v>
                </c:pt>
                <c:pt idx="548">
                  <c:v>0.035211</c:v>
                </c:pt>
                <c:pt idx="549">
                  <c:v>0.035149</c:v>
                </c:pt>
                <c:pt idx="550">
                  <c:v>0.035088</c:v>
                </c:pt>
                <c:pt idx="551">
                  <c:v>0.035026</c:v>
                </c:pt>
                <c:pt idx="552">
                  <c:v>0.034965</c:v>
                </c:pt>
                <c:pt idx="553">
                  <c:v>0.034904</c:v>
                </c:pt>
                <c:pt idx="554">
                  <c:v>0.034843</c:v>
                </c:pt>
                <c:pt idx="555">
                  <c:v>0.034783</c:v>
                </c:pt>
                <c:pt idx="556">
                  <c:v>0.034722</c:v>
                </c:pt>
                <c:pt idx="557">
                  <c:v>0.034662</c:v>
                </c:pt>
                <c:pt idx="558">
                  <c:v>0.034602</c:v>
                </c:pt>
                <c:pt idx="559">
                  <c:v>0.034542</c:v>
                </c:pt>
                <c:pt idx="560">
                  <c:v>0.034483</c:v>
                </c:pt>
                <c:pt idx="561">
                  <c:v>0.034423</c:v>
                </c:pt>
                <c:pt idx="562">
                  <c:v>0.034364</c:v>
                </c:pt>
                <c:pt idx="563">
                  <c:v>0.034305</c:v>
                </c:pt>
                <c:pt idx="564">
                  <c:v>0.034247</c:v>
                </c:pt>
                <c:pt idx="565">
                  <c:v>0.034188</c:v>
                </c:pt>
                <c:pt idx="566">
                  <c:v>0.03413</c:v>
                </c:pt>
                <c:pt idx="567">
                  <c:v>0.034072</c:v>
                </c:pt>
                <c:pt idx="568">
                  <c:v>0.034014</c:v>
                </c:pt>
                <c:pt idx="569">
                  <c:v>0.033956</c:v>
                </c:pt>
                <c:pt idx="570">
                  <c:v>0.033898</c:v>
                </c:pt>
                <c:pt idx="571">
                  <c:v>0.033841</c:v>
                </c:pt>
                <c:pt idx="572">
                  <c:v>0.033784</c:v>
                </c:pt>
                <c:pt idx="573">
                  <c:v>0.033727</c:v>
                </c:pt>
                <c:pt idx="574">
                  <c:v>0.03367</c:v>
                </c:pt>
                <c:pt idx="575">
                  <c:v>0.033613</c:v>
                </c:pt>
                <c:pt idx="576">
                  <c:v>0.033557</c:v>
                </c:pt>
                <c:pt idx="577">
                  <c:v>0.033501</c:v>
                </c:pt>
                <c:pt idx="578">
                  <c:v>0.033445</c:v>
                </c:pt>
                <c:pt idx="579">
                  <c:v>0.033389</c:v>
                </c:pt>
                <c:pt idx="580">
                  <c:v>0.033333</c:v>
                </c:pt>
                <c:pt idx="581">
                  <c:v>0.033278</c:v>
                </c:pt>
                <c:pt idx="582">
                  <c:v>0.033223</c:v>
                </c:pt>
                <c:pt idx="583">
                  <c:v>0.033167</c:v>
                </c:pt>
                <c:pt idx="584">
                  <c:v>0.033113</c:v>
                </c:pt>
                <c:pt idx="585">
                  <c:v>0.033058</c:v>
                </c:pt>
                <c:pt idx="586">
                  <c:v>0.033003</c:v>
                </c:pt>
                <c:pt idx="587">
                  <c:v>0.032949</c:v>
                </c:pt>
                <c:pt idx="588">
                  <c:v>0.032895</c:v>
                </c:pt>
                <c:pt idx="589">
                  <c:v>0.032841</c:v>
                </c:pt>
                <c:pt idx="590">
                  <c:v>0.032787</c:v>
                </c:pt>
                <c:pt idx="591">
                  <c:v>0.032733</c:v>
                </c:pt>
                <c:pt idx="592">
                  <c:v>0.03268</c:v>
                </c:pt>
                <c:pt idx="593">
                  <c:v>0.032626</c:v>
                </c:pt>
                <c:pt idx="594">
                  <c:v>0.032573</c:v>
                </c:pt>
                <c:pt idx="595">
                  <c:v>0.03252</c:v>
                </c:pt>
                <c:pt idx="596">
                  <c:v>0.032468</c:v>
                </c:pt>
                <c:pt idx="597">
                  <c:v>0.032415</c:v>
                </c:pt>
                <c:pt idx="598">
                  <c:v>0.032362</c:v>
                </c:pt>
                <c:pt idx="599">
                  <c:v>0.03231</c:v>
                </c:pt>
                <c:pt idx="600">
                  <c:v>0.032258</c:v>
                </c:pt>
                <c:pt idx="601">
                  <c:v>0.032206</c:v>
                </c:pt>
                <c:pt idx="602">
                  <c:v>0.032154</c:v>
                </c:pt>
                <c:pt idx="603">
                  <c:v>0.032103</c:v>
                </c:pt>
                <c:pt idx="604">
                  <c:v>0.032051</c:v>
                </c:pt>
                <c:pt idx="605">
                  <c:v>0.032</c:v>
                </c:pt>
                <c:pt idx="606">
                  <c:v>0.031949</c:v>
                </c:pt>
                <c:pt idx="607">
                  <c:v>0.031898</c:v>
                </c:pt>
                <c:pt idx="608">
                  <c:v>0.031847</c:v>
                </c:pt>
                <c:pt idx="609">
                  <c:v>0.031797</c:v>
                </c:pt>
                <c:pt idx="610">
                  <c:v>0.031746</c:v>
                </c:pt>
                <c:pt idx="611">
                  <c:v>0.031696</c:v>
                </c:pt>
                <c:pt idx="612">
                  <c:v>0.031646</c:v>
                </c:pt>
                <c:pt idx="613">
                  <c:v>0.031596</c:v>
                </c:pt>
                <c:pt idx="614">
                  <c:v>0.031546</c:v>
                </c:pt>
                <c:pt idx="615">
                  <c:v>0.031496</c:v>
                </c:pt>
                <c:pt idx="616">
                  <c:v>0.031447</c:v>
                </c:pt>
                <c:pt idx="617">
                  <c:v>0.031397</c:v>
                </c:pt>
                <c:pt idx="618">
                  <c:v>0.031348</c:v>
                </c:pt>
                <c:pt idx="619">
                  <c:v>0.031299</c:v>
                </c:pt>
                <c:pt idx="620">
                  <c:v>0.03125</c:v>
                </c:pt>
                <c:pt idx="621">
                  <c:v>0.031201</c:v>
                </c:pt>
                <c:pt idx="622">
                  <c:v>0.031153</c:v>
                </c:pt>
                <c:pt idx="623">
                  <c:v>0.031104</c:v>
                </c:pt>
                <c:pt idx="624">
                  <c:v>0.031056</c:v>
                </c:pt>
                <c:pt idx="625">
                  <c:v>0.031008</c:v>
                </c:pt>
                <c:pt idx="626">
                  <c:v>0.03096</c:v>
                </c:pt>
                <c:pt idx="627">
                  <c:v>0.030912</c:v>
                </c:pt>
                <c:pt idx="628">
                  <c:v>0.030864</c:v>
                </c:pt>
                <c:pt idx="629">
                  <c:v>0.030817</c:v>
                </c:pt>
                <c:pt idx="630">
                  <c:v>0.030769</c:v>
                </c:pt>
                <c:pt idx="631">
                  <c:v>0.030722</c:v>
                </c:pt>
                <c:pt idx="632">
                  <c:v>0.030675</c:v>
                </c:pt>
                <c:pt idx="633">
                  <c:v>0.030628</c:v>
                </c:pt>
                <c:pt idx="634">
                  <c:v>0.030581</c:v>
                </c:pt>
                <c:pt idx="635">
                  <c:v>0.030534</c:v>
                </c:pt>
                <c:pt idx="636">
                  <c:v>0.030488</c:v>
                </c:pt>
                <c:pt idx="637">
                  <c:v>0.030441</c:v>
                </c:pt>
                <c:pt idx="638">
                  <c:v>0.030395</c:v>
                </c:pt>
                <c:pt idx="639">
                  <c:v>0.030349</c:v>
                </c:pt>
                <c:pt idx="640">
                  <c:v>0.030303</c:v>
                </c:pt>
                <c:pt idx="641">
                  <c:v>0.030257</c:v>
                </c:pt>
                <c:pt idx="642">
                  <c:v>0.030211</c:v>
                </c:pt>
                <c:pt idx="643">
                  <c:v>0.030166</c:v>
                </c:pt>
                <c:pt idx="644">
                  <c:v>0.03012</c:v>
                </c:pt>
                <c:pt idx="645">
                  <c:v>0.030075</c:v>
                </c:pt>
                <c:pt idx="646">
                  <c:v>0.03003</c:v>
                </c:pt>
                <c:pt idx="647">
                  <c:v>0.029985</c:v>
                </c:pt>
                <c:pt idx="648">
                  <c:v>0.02994</c:v>
                </c:pt>
                <c:pt idx="649">
                  <c:v>0.029895</c:v>
                </c:pt>
                <c:pt idx="650">
                  <c:v>0.029851</c:v>
                </c:pt>
                <c:pt idx="651">
                  <c:v>0.029806</c:v>
                </c:pt>
                <c:pt idx="652">
                  <c:v>0.029762</c:v>
                </c:pt>
                <c:pt idx="653">
                  <c:v>0.029718</c:v>
                </c:pt>
                <c:pt idx="654">
                  <c:v>0.029674</c:v>
                </c:pt>
                <c:pt idx="655">
                  <c:v>0.02963</c:v>
                </c:pt>
                <c:pt idx="656">
                  <c:v>0.029586</c:v>
                </c:pt>
                <c:pt idx="657">
                  <c:v>0.029542</c:v>
                </c:pt>
                <c:pt idx="658">
                  <c:v>0.029499</c:v>
                </c:pt>
                <c:pt idx="659">
                  <c:v>0.029455</c:v>
                </c:pt>
                <c:pt idx="660">
                  <c:v>0.029412</c:v>
                </c:pt>
                <c:pt idx="661">
                  <c:v>0.029369</c:v>
                </c:pt>
                <c:pt idx="662">
                  <c:v>0.029326</c:v>
                </c:pt>
                <c:pt idx="663">
                  <c:v>0.029283</c:v>
                </c:pt>
                <c:pt idx="664">
                  <c:v>0.02924</c:v>
                </c:pt>
                <c:pt idx="665">
                  <c:v>0.029197</c:v>
                </c:pt>
                <c:pt idx="666">
                  <c:v>0.029155</c:v>
                </c:pt>
                <c:pt idx="667">
                  <c:v>0.029112</c:v>
                </c:pt>
                <c:pt idx="668">
                  <c:v>0.02907</c:v>
                </c:pt>
                <c:pt idx="669">
                  <c:v>0.029028</c:v>
                </c:pt>
                <c:pt idx="670">
                  <c:v>0.028986</c:v>
                </c:pt>
                <c:pt idx="671">
                  <c:v>0.028944</c:v>
                </c:pt>
                <c:pt idx="672">
                  <c:v>0.028902</c:v>
                </c:pt>
                <c:pt idx="673">
                  <c:v>0.02886</c:v>
                </c:pt>
                <c:pt idx="674">
                  <c:v>0.028818</c:v>
                </c:pt>
                <c:pt idx="675">
                  <c:v>0.028777</c:v>
                </c:pt>
                <c:pt idx="676">
                  <c:v>0.028736</c:v>
                </c:pt>
                <c:pt idx="677">
                  <c:v>0.028694</c:v>
                </c:pt>
                <c:pt idx="678">
                  <c:v>0.028653</c:v>
                </c:pt>
                <c:pt idx="679">
                  <c:v>0.028612</c:v>
                </c:pt>
                <c:pt idx="680">
                  <c:v>0.028571</c:v>
                </c:pt>
                <c:pt idx="681">
                  <c:v>0.028531</c:v>
                </c:pt>
                <c:pt idx="682">
                  <c:v>0.02849</c:v>
                </c:pt>
                <c:pt idx="683">
                  <c:v>0.02845</c:v>
                </c:pt>
                <c:pt idx="684">
                  <c:v>0.028409</c:v>
                </c:pt>
                <c:pt idx="685">
                  <c:v>0.028369</c:v>
                </c:pt>
                <c:pt idx="686">
                  <c:v>0.028329</c:v>
                </c:pt>
                <c:pt idx="687">
                  <c:v>0.028289</c:v>
                </c:pt>
                <c:pt idx="688">
                  <c:v>0.028249</c:v>
                </c:pt>
                <c:pt idx="689">
                  <c:v>0.028209</c:v>
                </c:pt>
                <c:pt idx="690">
                  <c:v>0.028169</c:v>
                </c:pt>
                <c:pt idx="691">
                  <c:v>0.028129</c:v>
                </c:pt>
                <c:pt idx="692">
                  <c:v>0.02809</c:v>
                </c:pt>
                <c:pt idx="693">
                  <c:v>0.02805</c:v>
                </c:pt>
                <c:pt idx="694">
                  <c:v>0.028011</c:v>
                </c:pt>
                <c:pt idx="695">
                  <c:v>0.027972</c:v>
                </c:pt>
                <c:pt idx="696">
                  <c:v>0.027933</c:v>
                </c:pt>
                <c:pt idx="697">
                  <c:v>0.027894</c:v>
                </c:pt>
                <c:pt idx="698">
                  <c:v>0.027855</c:v>
                </c:pt>
                <c:pt idx="699">
                  <c:v>0.027816</c:v>
                </c:pt>
                <c:pt idx="700">
                  <c:v>0.027778</c:v>
                </c:pt>
                <c:pt idx="701">
                  <c:v>0.027739</c:v>
                </c:pt>
                <c:pt idx="702">
                  <c:v>0.027701</c:v>
                </c:pt>
                <c:pt idx="703">
                  <c:v>0.027663</c:v>
                </c:pt>
                <c:pt idx="704">
                  <c:v>0.027624</c:v>
                </c:pt>
                <c:pt idx="705">
                  <c:v>0.027586</c:v>
                </c:pt>
                <c:pt idx="706">
                  <c:v>0.027548</c:v>
                </c:pt>
                <c:pt idx="707">
                  <c:v>0.02751</c:v>
                </c:pt>
                <c:pt idx="708">
                  <c:v>0.027473</c:v>
                </c:pt>
                <c:pt idx="709">
                  <c:v>0.027435</c:v>
                </c:pt>
                <c:pt idx="710">
                  <c:v>0.027397</c:v>
                </c:pt>
                <c:pt idx="711">
                  <c:v>0.02736</c:v>
                </c:pt>
                <c:pt idx="712">
                  <c:v>0.027322</c:v>
                </c:pt>
                <c:pt idx="713">
                  <c:v>0.027285</c:v>
                </c:pt>
                <c:pt idx="714">
                  <c:v>0.027248</c:v>
                </c:pt>
                <c:pt idx="715">
                  <c:v>0.027211</c:v>
                </c:pt>
                <c:pt idx="716">
                  <c:v>0.027174</c:v>
                </c:pt>
                <c:pt idx="717">
                  <c:v>0.027137</c:v>
                </c:pt>
                <c:pt idx="718">
                  <c:v>0.0271</c:v>
                </c:pt>
                <c:pt idx="719">
                  <c:v>0.027064</c:v>
                </c:pt>
                <c:pt idx="720">
                  <c:v>0.027027</c:v>
                </c:pt>
                <c:pt idx="721">
                  <c:v>0.026991</c:v>
                </c:pt>
                <c:pt idx="722">
                  <c:v>0.026954</c:v>
                </c:pt>
                <c:pt idx="723">
                  <c:v>0.026918</c:v>
                </c:pt>
                <c:pt idx="724">
                  <c:v>0.026882</c:v>
                </c:pt>
                <c:pt idx="725">
                  <c:v>0.026846</c:v>
                </c:pt>
                <c:pt idx="726">
                  <c:v>0.02681</c:v>
                </c:pt>
                <c:pt idx="727">
                  <c:v>0.026774</c:v>
                </c:pt>
                <c:pt idx="728">
                  <c:v>0.026738</c:v>
                </c:pt>
                <c:pt idx="729">
                  <c:v>0.026702</c:v>
                </c:pt>
                <c:pt idx="730">
                  <c:v>0.026667</c:v>
                </c:pt>
                <c:pt idx="731">
                  <c:v>0.026631</c:v>
                </c:pt>
                <c:pt idx="732">
                  <c:v>0.026596</c:v>
                </c:pt>
                <c:pt idx="733">
                  <c:v>0.02656</c:v>
                </c:pt>
                <c:pt idx="734">
                  <c:v>0.026525</c:v>
                </c:pt>
                <c:pt idx="735">
                  <c:v>0.02649</c:v>
                </c:pt>
                <c:pt idx="736">
                  <c:v>0.026455</c:v>
                </c:pt>
                <c:pt idx="737">
                  <c:v>0.02642</c:v>
                </c:pt>
                <c:pt idx="738">
                  <c:v>0.026385</c:v>
                </c:pt>
                <c:pt idx="739">
                  <c:v>0.02635</c:v>
                </c:pt>
                <c:pt idx="740">
                  <c:v>0.026316</c:v>
                </c:pt>
                <c:pt idx="741">
                  <c:v>0.026281</c:v>
                </c:pt>
                <c:pt idx="742">
                  <c:v>0.026247</c:v>
                </c:pt>
                <c:pt idx="743">
                  <c:v>0.026212</c:v>
                </c:pt>
                <c:pt idx="744">
                  <c:v>0.026178</c:v>
                </c:pt>
                <c:pt idx="745">
                  <c:v>0.026144</c:v>
                </c:pt>
                <c:pt idx="746">
                  <c:v>0.02611</c:v>
                </c:pt>
                <c:pt idx="747">
                  <c:v>0.026076</c:v>
                </c:pt>
                <c:pt idx="748">
                  <c:v>0.026042</c:v>
                </c:pt>
                <c:pt idx="749">
                  <c:v>0.026008</c:v>
                </c:pt>
                <c:pt idx="750">
                  <c:v>0.025974</c:v>
                </c:pt>
                <c:pt idx="751">
                  <c:v>0.02594</c:v>
                </c:pt>
                <c:pt idx="752">
                  <c:v>0.025907</c:v>
                </c:pt>
                <c:pt idx="753">
                  <c:v>0.025873</c:v>
                </c:pt>
                <c:pt idx="754">
                  <c:v>0.02584</c:v>
                </c:pt>
                <c:pt idx="755">
                  <c:v>0.025806</c:v>
                </c:pt>
                <c:pt idx="756">
                  <c:v>0.025773</c:v>
                </c:pt>
                <c:pt idx="757">
                  <c:v>0.02574</c:v>
                </c:pt>
                <c:pt idx="758">
                  <c:v>0.025707</c:v>
                </c:pt>
                <c:pt idx="759">
                  <c:v>0.025674</c:v>
                </c:pt>
                <c:pt idx="760">
                  <c:v>0.025641</c:v>
                </c:pt>
                <c:pt idx="761">
                  <c:v>0.025608</c:v>
                </c:pt>
                <c:pt idx="762">
                  <c:v>0.025575</c:v>
                </c:pt>
                <c:pt idx="763">
                  <c:v>0.025543</c:v>
                </c:pt>
                <c:pt idx="764">
                  <c:v>0.02551</c:v>
                </c:pt>
                <c:pt idx="765">
                  <c:v>0.025478</c:v>
                </c:pt>
                <c:pt idx="766">
                  <c:v>0.025445</c:v>
                </c:pt>
                <c:pt idx="767">
                  <c:v>0.025413</c:v>
                </c:pt>
                <c:pt idx="768">
                  <c:v>0.025381</c:v>
                </c:pt>
                <c:pt idx="769">
                  <c:v>0.025349</c:v>
                </c:pt>
                <c:pt idx="770">
                  <c:v>0.025316</c:v>
                </c:pt>
                <c:pt idx="771">
                  <c:v>0.025284</c:v>
                </c:pt>
                <c:pt idx="772">
                  <c:v>0.025253</c:v>
                </c:pt>
                <c:pt idx="773">
                  <c:v>0.025221</c:v>
                </c:pt>
                <c:pt idx="774">
                  <c:v>0.025189</c:v>
                </c:pt>
                <c:pt idx="775">
                  <c:v>0.025157</c:v>
                </c:pt>
                <c:pt idx="776">
                  <c:v>0.025126</c:v>
                </c:pt>
                <c:pt idx="777">
                  <c:v>0.025094</c:v>
                </c:pt>
                <c:pt idx="778">
                  <c:v>0.025063</c:v>
                </c:pt>
                <c:pt idx="779">
                  <c:v>0.025031</c:v>
                </c:pt>
                <c:pt idx="780">
                  <c:v>0.025</c:v>
                </c:pt>
                <c:pt idx="781">
                  <c:v>0.024969</c:v>
                </c:pt>
                <c:pt idx="782">
                  <c:v>0.024938</c:v>
                </c:pt>
                <c:pt idx="783">
                  <c:v>0.024907</c:v>
                </c:pt>
                <c:pt idx="784">
                  <c:v>0.024876</c:v>
                </c:pt>
                <c:pt idx="785">
                  <c:v>0.024845</c:v>
                </c:pt>
                <c:pt idx="786">
                  <c:v>0.024814</c:v>
                </c:pt>
                <c:pt idx="787">
                  <c:v>0.024783</c:v>
                </c:pt>
                <c:pt idx="788">
                  <c:v>0.024752</c:v>
                </c:pt>
                <c:pt idx="789">
                  <c:v>0.024722</c:v>
                </c:pt>
                <c:pt idx="790">
                  <c:v>0.024691</c:v>
                </c:pt>
                <c:pt idx="791">
                  <c:v>0.024661</c:v>
                </c:pt>
                <c:pt idx="792">
                  <c:v>0.024631</c:v>
                </c:pt>
                <c:pt idx="793">
                  <c:v>0.0246</c:v>
                </c:pt>
                <c:pt idx="794">
                  <c:v>0.02457</c:v>
                </c:pt>
                <c:pt idx="795">
                  <c:v>0.02454</c:v>
                </c:pt>
                <c:pt idx="796">
                  <c:v>0.02451</c:v>
                </c:pt>
                <c:pt idx="797">
                  <c:v>0.02448</c:v>
                </c:pt>
                <c:pt idx="798">
                  <c:v>0.02445</c:v>
                </c:pt>
                <c:pt idx="799">
                  <c:v>0.02442</c:v>
                </c:pt>
                <c:pt idx="800">
                  <c:v>0.02439</c:v>
                </c:pt>
                <c:pt idx="801">
                  <c:v>0.024361</c:v>
                </c:pt>
                <c:pt idx="802">
                  <c:v>0.024331</c:v>
                </c:pt>
                <c:pt idx="803">
                  <c:v>0.024301</c:v>
                </c:pt>
                <c:pt idx="804">
                  <c:v>0.024272</c:v>
                </c:pt>
                <c:pt idx="805">
                  <c:v>0.024242</c:v>
                </c:pt>
                <c:pt idx="806">
                  <c:v>0.024213</c:v>
                </c:pt>
                <c:pt idx="807">
                  <c:v>0.024184</c:v>
                </c:pt>
                <c:pt idx="808">
                  <c:v>0.024155</c:v>
                </c:pt>
                <c:pt idx="809">
                  <c:v>0.024125</c:v>
                </c:pt>
                <c:pt idx="810">
                  <c:v>0.024096</c:v>
                </c:pt>
                <c:pt idx="811">
                  <c:v>0.024067</c:v>
                </c:pt>
                <c:pt idx="812">
                  <c:v>0.024038</c:v>
                </c:pt>
                <c:pt idx="813">
                  <c:v>0.02401</c:v>
                </c:pt>
                <c:pt idx="814">
                  <c:v>0.023981</c:v>
                </c:pt>
                <c:pt idx="815">
                  <c:v>0.023952</c:v>
                </c:pt>
                <c:pt idx="816">
                  <c:v>0.023923</c:v>
                </c:pt>
                <c:pt idx="817">
                  <c:v>0.023895</c:v>
                </c:pt>
                <c:pt idx="818">
                  <c:v>0.023866</c:v>
                </c:pt>
                <c:pt idx="819">
                  <c:v>0.023838</c:v>
                </c:pt>
                <c:pt idx="820">
                  <c:v>0.02381</c:v>
                </c:pt>
                <c:pt idx="821">
                  <c:v>0.023781</c:v>
                </c:pt>
                <c:pt idx="822">
                  <c:v>0.023753</c:v>
                </c:pt>
                <c:pt idx="823">
                  <c:v>0.023725</c:v>
                </c:pt>
                <c:pt idx="824">
                  <c:v>0.023697</c:v>
                </c:pt>
                <c:pt idx="825">
                  <c:v>0.023669</c:v>
                </c:pt>
                <c:pt idx="826">
                  <c:v>0.023641</c:v>
                </c:pt>
                <c:pt idx="827">
                  <c:v>0.023613</c:v>
                </c:pt>
                <c:pt idx="828">
                  <c:v>0.023585</c:v>
                </c:pt>
                <c:pt idx="829">
                  <c:v>0.023557</c:v>
                </c:pt>
                <c:pt idx="830">
                  <c:v>0.023529</c:v>
                </c:pt>
                <c:pt idx="831">
                  <c:v>0.023502</c:v>
                </c:pt>
                <c:pt idx="832">
                  <c:v>0.023474</c:v>
                </c:pt>
                <c:pt idx="833">
                  <c:v>0.023447</c:v>
                </c:pt>
                <c:pt idx="834">
                  <c:v>0.023419</c:v>
                </c:pt>
                <c:pt idx="835">
                  <c:v>0.023392</c:v>
                </c:pt>
                <c:pt idx="836">
                  <c:v>0.023364</c:v>
                </c:pt>
                <c:pt idx="837">
                  <c:v>0.023337</c:v>
                </c:pt>
                <c:pt idx="838">
                  <c:v>0.02331</c:v>
                </c:pt>
                <c:pt idx="839">
                  <c:v>0.023283</c:v>
                </c:pt>
                <c:pt idx="840">
                  <c:v>0.023256</c:v>
                </c:pt>
                <c:pt idx="841">
                  <c:v>0.023229</c:v>
                </c:pt>
                <c:pt idx="842">
                  <c:v>0.023202</c:v>
                </c:pt>
                <c:pt idx="843">
                  <c:v>0.023175</c:v>
                </c:pt>
                <c:pt idx="844">
                  <c:v>0.023148</c:v>
                </c:pt>
                <c:pt idx="845">
                  <c:v>0.023121</c:v>
                </c:pt>
                <c:pt idx="846">
                  <c:v>0.023095</c:v>
                </c:pt>
                <c:pt idx="847">
                  <c:v>0.023068</c:v>
                </c:pt>
                <c:pt idx="848">
                  <c:v>0.023041</c:v>
                </c:pt>
                <c:pt idx="849">
                  <c:v>0.023015</c:v>
                </c:pt>
                <c:pt idx="850">
                  <c:v>0.022989</c:v>
                </c:pt>
                <c:pt idx="851">
                  <c:v>0.022962</c:v>
                </c:pt>
                <c:pt idx="852">
                  <c:v>0.022936</c:v>
                </c:pt>
                <c:pt idx="853">
                  <c:v>0.02291</c:v>
                </c:pt>
                <c:pt idx="854">
                  <c:v>0.022883</c:v>
                </c:pt>
                <c:pt idx="855">
                  <c:v>0.022857</c:v>
                </c:pt>
                <c:pt idx="856">
                  <c:v>0.022831</c:v>
                </c:pt>
                <c:pt idx="857">
                  <c:v>0.022805</c:v>
                </c:pt>
                <c:pt idx="858">
                  <c:v>0.022779</c:v>
                </c:pt>
                <c:pt idx="859">
                  <c:v>0.022753</c:v>
                </c:pt>
                <c:pt idx="860">
                  <c:v>0.022727</c:v>
                </c:pt>
                <c:pt idx="861">
                  <c:v>0.022701</c:v>
                </c:pt>
                <c:pt idx="862">
                  <c:v>0.022676</c:v>
                </c:pt>
                <c:pt idx="863">
                  <c:v>0.02265</c:v>
                </c:pt>
                <c:pt idx="864">
                  <c:v>0.022624</c:v>
                </c:pt>
                <c:pt idx="865">
                  <c:v>0.022599</c:v>
                </c:pt>
                <c:pt idx="866">
                  <c:v>0.022573</c:v>
                </c:pt>
                <c:pt idx="867">
                  <c:v>0.022548</c:v>
                </c:pt>
                <c:pt idx="868">
                  <c:v>0.022523</c:v>
                </c:pt>
                <c:pt idx="869">
                  <c:v>0.022497</c:v>
                </c:pt>
                <c:pt idx="870">
                  <c:v>0.022472</c:v>
                </c:pt>
                <c:pt idx="871">
                  <c:v>0.022447</c:v>
                </c:pt>
                <c:pt idx="872">
                  <c:v>0.022422</c:v>
                </c:pt>
                <c:pt idx="873">
                  <c:v>0.022396</c:v>
                </c:pt>
                <c:pt idx="874">
                  <c:v>0.022371</c:v>
                </c:pt>
                <c:pt idx="875">
                  <c:v>0.022346</c:v>
                </c:pt>
                <c:pt idx="876">
                  <c:v>0.022321</c:v>
                </c:pt>
                <c:pt idx="877">
                  <c:v>0.022297</c:v>
                </c:pt>
                <c:pt idx="878">
                  <c:v>0.022272</c:v>
                </c:pt>
                <c:pt idx="879">
                  <c:v>0.022247</c:v>
                </c:pt>
                <c:pt idx="880">
                  <c:v>0.022222</c:v>
                </c:pt>
                <c:pt idx="881">
                  <c:v>0.022198</c:v>
                </c:pt>
                <c:pt idx="882">
                  <c:v>0.022173</c:v>
                </c:pt>
                <c:pt idx="883">
                  <c:v>0.022148</c:v>
                </c:pt>
                <c:pt idx="884">
                  <c:v>0.022124</c:v>
                </c:pt>
                <c:pt idx="885">
                  <c:v>0.022099</c:v>
                </c:pt>
                <c:pt idx="886">
                  <c:v>0.022075</c:v>
                </c:pt>
                <c:pt idx="887">
                  <c:v>0.022051</c:v>
                </c:pt>
                <c:pt idx="888">
                  <c:v>0.022026</c:v>
                </c:pt>
                <c:pt idx="889">
                  <c:v>0.022002</c:v>
                </c:pt>
                <c:pt idx="890">
                  <c:v>0.021978</c:v>
                </c:pt>
                <c:pt idx="891">
                  <c:v>0.021954</c:v>
                </c:pt>
                <c:pt idx="892">
                  <c:v>0.02193</c:v>
                </c:pt>
                <c:pt idx="893">
                  <c:v>0.021906</c:v>
                </c:pt>
                <c:pt idx="894">
                  <c:v>0.021882</c:v>
                </c:pt>
                <c:pt idx="895">
                  <c:v>0.021858</c:v>
                </c:pt>
                <c:pt idx="896">
                  <c:v>0.021834</c:v>
                </c:pt>
                <c:pt idx="897">
                  <c:v>0.02181</c:v>
                </c:pt>
                <c:pt idx="898">
                  <c:v>0.021786</c:v>
                </c:pt>
                <c:pt idx="899">
                  <c:v>0.021763</c:v>
                </c:pt>
                <c:pt idx="900">
                  <c:v>0.021739</c:v>
                </c:pt>
                <c:pt idx="901">
                  <c:v>0.021716</c:v>
                </c:pt>
                <c:pt idx="902">
                  <c:v>0.021692</c:v>
                </c:pt>
                <c:pt idx="903">
                  <c:v>0.021668</c:v>
                </c:pt>
                <c:pt idx="904">
                  <c:v>0.021645</c:v>
                </c:pt>
                <c:pt idx="905">
                  <c:v>0.021622</c:v>
                </c:pt>
                <c:pt idx="906">
                  <c:v>0.021598</c:v>
                </c:pt>
                <c:pt idx="907">
                  <c:v>0.021575</c:v>
                </c:pt>
                <c:pt idx="908">
                  <c:v>0.021552</c:v>
                </c:pt>
                <c:pt idx="909">
                  <c:v>0.021529</c:v>
                </c:pt>
                <c:pt idx="910">
                  <c:v>0.021505</c:v>
                </c:pt>
                <c:pt idx="911">
                  <c:v>0.021482</c:v>
                </c:pt>
                <c:pt idx="912">
                  <c:v>0.021459</c:v>
                </c:pt>
                <c:pt idx="913">
                  <c:v>0.021436</c:v>
                </c:pt>
                <c:pt idx="914">
                  <c:v>0.021413</c:v>
                </c:pt>
                <c:pt idx="915">
                  <c:v>0.02139</c:v>
                </c:pt>
                <c:pt idx="916">
                  <c:v>0.021368</c:v>
                </c:pt>
                <c:pt idx="917">
                  <c:v>0.021345</c:v>
                </c:pt>
                <c:pt idx="918">
                  <c:v>0.021322</c:v>
                </c:pt>
                <c:pt idx="919">
                  <c:v>0.021299</c:v>
                </c:pt>
                <c:pt idx="920">
                  <c:v>0.021277</c:v>
                </c:pt>
                <c:pt idx="921">
                  <c:v>0.021254</c:v>
                </c:pt>
                <c:pt idx="922">
                  <c:v>0.021231</c:v>
                </c:pt>
                <c:pt idx="923">
                  <c:v>0.021209</c:v>
                </c:pt>
                <c:pt idx="924">
                  <c:v>0.021186</c:v>
                </c:pt>
                <c:pt idx="925">
                  <c:v>0.021164</c:v>
                </c:pt>
                <c:pt idx="926">
                  <c:v>0.021142</c:v>
                </c:pt>
                <c:pt idx="927">
                  <c:v>0.021119</c:v>
                </c:pt>
                <c:pt idx="928">
                  <c:v>0.021097</c:v>
                </c:pt>
                <c:pt idx="929">
                  <c:v>0.021075</c:v>
                </c:pt>
                <c:pt idx="930">
                  <c:v>0.021053</c:v>
                </c:pt>
                <c:pt idx="931">
                  <c:v>0.02103</c:v>
                </c:pt>
                <c:pt idx="932">
                  <c:v>0.021008</c:v>
                </c:pt>
                <c:pt idx="933">
                  <c:v>0.020986</c:v>
                </c:pt>
                <c:pt idx="934">
                  <c:v>0.020964</c:v>
                </c:pt>
                <c:pt idx="935">
                  <c:v>0.020942</c:v>
                </c:pt>
                <c:pt idx="936">
                  <c:v>0.020921</c:v>
                </c:pt>
                <c:pt idx="937">
                  <c:v>0.020899</c:v>
                </c:pt>
                <c:pt idx="938">
                  <c:v>0.020877</c:v>
                </c:pt>
                <c:pt idx="939">
                  <c:v>0.020855</c:v>
                </c:pt>
                <c:pt idx="940">
                  <c:v>0.020833</c:v>
                </c:pt>
                <c:pt idx="941">
                  <c:v>0.020812</c:v>
                </c:pt>
                <c:pt idx="942">
                  <c:v>0.02079</c:v>
                </c:pt>
                <c:pt idx="943">
                  <c:v>0.020768</c:v>
                </c:pt>
                <c:pt idx="944">
                  <c:v>0.020747</c:v>
                </c:pt>
                <c:pt idx="945">
                  <c:v>0.020725</c:v>
                </c:pt>
                <c:pt idx="946">
                  <c:v>0.020704</c:v>
                </c:pt>
                <c:pt idx="947">
                  <c:v>0.020683</c:v>
                </c:pt>
                <c:pt idx="948">
                  <c:v>0.020661</c:v>
                </c:pt>
                <c:pt idx="949">
                  <c:v>0.02064</c:v>
                </c:pt>
                <c:pt idx="950">
                  <c:v>0.020619</c:v>
                </c:pt>
                <c:pt idx="951">
                  <c:v>0.020597</c:v>
                </c:pt>
                <c:pt idx="952">
                  <c:v>0.020576</c:v>
                </c:pt>
                <c:pt idx="953">
                  <c:v>0.020555</c:v>
                </c:pt>
                <c:pt idx="954">
                  <c:v>0.020534</c:v>
                </c:pt>
                <c:pt idx="955">
                  <c:v>0.020513</c:v>
                </c:pt>
                <c:pt idx="956">
                  <c:v>0.020492</c:v>
                </c:pt>
                <c:pt idx="957">
                  <c:v>0.020471</c:v>
                </c:pt>
                <c:pt idx="958">
                  <c:v>0.02045</c:v>
                </c:pt>
                <c:pt idx="959">
                  <c:v>0.020429</c:v>
                </c:pt>
                <c:pt idx="960">
                  <c:v>0.020408</c:v>
                </c:pt>
                <c:pt idx="961">
                  <c:v>0.020387</c:v>
                </c:pt>
                <c:pt idx="962">
                  <c:v>0.020367</c:v>
                </c:pt>
                <c:pt idx="963">
                  <c:v>0.020346</c:v>
                </c:pt>
                <c:pt idx="964">
                  <c:v>0.020325</c:v>
                </c:pt>
                <c:pt idx="965">
                  <c:v>0.020305</c:v>
                </c:pt>
                <c:pt idx="966">
                  <c:v>0.020284</c:v>
                </c:pt>
                <c:pt idx="967">
                  <c:v>0.020263</c:v>
                </c:pt>
                <c:pt idx="968">
                  <c:v>0.020243</c:v>
                </c:pt>
                <c:pt idx="969">
                  <c:v>0.020222</c:v>
                </c:pt>
                <c:pt idx="970">
                  <c:v>0.020202</c:v>
                </c:pt>
                <c:pt idx="971">
                  <c:v>0.020182</c:v>
                </c:pt>
                <c:pt idx="972">
                  <c:v>0.020161</c:v>
                </c:pt>
                <c:pt idx="973">
                  <c:v>0.020141</c:v>
                </c:pt>
                <c:pt idx="974">
                  <c:v>0.020121</c:v>
                </c:pt>
                <c:pt idx="975">
                  <c:v>0.020101</c:v>
                </c:pt>
                <c:pt idx="976">
                  <c:v>0.02008</c:v>
                </c:pt>
                <c:pt idx="977">
                  <c:v>0.02006</c:v>
                </c:pt>
                <c:pt idx="978">
                  <c:v>0.02004</c:v>
                </c:pt>
                <c:pt idx="979">
                  <c:v>0.02002</c:v>
                </c:pt>
                <c:pt idx="980">
                  <c:v>0.02</c:v>
                </c:pt>
                <c:pt idx="981">
                  <c:v>0.01998</c:v>
                </c:pt>
                <c:pt idx="982">
                  <c:v>0.01996</c:v>
                </c:pt>
                <c:pt idx="983">
                  <c:v>0.01994</c:v>
                </c:pt>
                <c:pt idx="984">
                  <c:v>0.01992</c:v>
                </c:pt>
                <c:pt idx="985">
                  <c:v>0.0199</c:v>
                </c:pt>
                <c:pt idx="986">
                  <c:v>0.019881</c:v>
                </c:pt>
                <c:pt idx="987">
                  <c:v>0.019861</c:v>
                </c:pt>
                <c:pt idx="988">
                  <c:v>0.019841</c:v>
                </c:pt>
                <c:pt idx="989">
                  <c:v>0.019822</c:v>
                </c:pt>
                <c:pt idx="990">
                  <c:v>0.019802</c:v>
                </c:pt>
                <c:pt idx="991">
                  <c:v>0.019782</c:v>
                </c:pt>
                <c:pt idx="992">
                  <c:v>0.019763</c:v>
                </c:pt>
                <c:pt idx="993">
                  <c:v>0.019743</c:v>
                </c:pt>
                <c:pt idx="994">
                  <c:v>0.019724</c:v>
                </c:pt>
                <c:pt idx="995">
                  <c:v>0.019704</c:v>
                </c:pt>
                <c:pt idx="996">
                  <c:v>0.019685</c:v>
                </c:pt>
                <c:pt idx="997">
                  <c:v>0.019666</c:v>
                </c:pt>
                <c:pt idx="998">
                  <c:v>0.019646</c:v>
                </c:pt>
                <c:pt idx="999">
                  <c:v>0.019627</c:v>
                </c:pt>
                <c:pt idx="1000">
                  <c:v>0.019608</c:v>
                </c:pt>
                <c:pt idx="1001">
                  <c:v>0.019589</c:v>
                </c:pt>
                <c:pt idx="1002">
                  <c:v>0.019569</c:v>
                </c:pt>
                <c:pt idx="1003">
                  <c:v>0.01955</c:v>
                </c:pt>
                <c:pt idx="1004">
                  <c:v>0.019531</c:v>
                </c:pt>
                <c:pt idx="1005">
                  <c:v>0.019512</c:v>
                </c:pt>
                <c:pt idx="1006">
                  <c:v>0.019493</c:v>
                </c:pt>
                <c:pt idx="1007">
                  <c:v>0.019474</c:v>
                </c:pt>
                <c:pt idx="1008">
                  <c:v>0.019455</c:v>
                </c:pt>
                <c:pt idx="1009">
                  <c:v>0.019436</c:v>
                </c:pt>
                <c:pt idx="1010">
                  <c:v>0.019417</c:v>
                </c:pt>
                <c:pt idx="1011">
                  <c:v>0.019399</c:v>
                </c:pt>
                <c:pt idx="1012">
                  <c:v>0.01938</c:v>
                </c:pt>
                <c:pt idx="1013">
                  <c:v>0.019361</c:v>
                </c:pt>
                <c:pt idx="1014">
                  <c:v>0.019342</c:v>
                </c:pt>
                <c:pt idx="1015">
                  <c:v>0.019324</c:v>
                </c:pt>
                <c:pt idx="1016">
                  <c:v>0.019305</c:v>
                </c:pt>
                <c:pt idx="1017">
                  <c:v>0.019286</c:v>
                </c:pt>
                <c:pt idx="1018">
                  <c:v>0.019268</c:v>
                </c:pt>
                <c:pt idx="1019">
                  <c:v>0.019249</c:v>
                </c:pt>
                <c:pt idx="1020">
                  <c:v>0.019231</c:v>
                </c:pt>
                <c:pt idx="1021">
                  <c:v>0.019212</c:v>
                </c:pt>
                <c:pt idx="1022">
                  <c:v>0.019194</c:v>
                </c:pt>
                <c:pt idx="1023">
                  <c:v>0.019175</c:v>
                </c:pt>
                <c:pt idx="1024">
                  <c:v>0.019157</c:v>
                </c:pt>
                <c:pt idx="1025">
                  <c:v>0.019139</c:v>
                </c:pt>
                <c:pt idx="1026">
                  <c:v>0.01912</c:v>
                </c:pt>
                <c:pt idx="1027">
                  <c:v>0.019102</c:v>
                </c:pt>
                <c:pt idx="1028">
                  <c:v>0.019084</c:v>
                </c:pt>
                <c:pt idx="1029">
                  <c:v>0.019066</c:v>
                </c:pt>
                <c:pt idx="1030">
                  <c:v>0.019048</c:v>
                </c:pt>
                <c:pt idx="1031">
                  <c:v>0.019029</c:v>
                </c:pt>
                <c:pt idx="1032">
                  <c:v>0.019011</c:v>
                </c:pt>
                <c:pt idx="1033">
                  <c:v>0.018993</c:v>
                </c:pt>
                <c:pt idx="1034">
                  <c:v>0.018975</c:v>
                </c:pt>
                <c:pt idx="1035">
                  <c:v>0.018957</c:v>
                </c:pt>
                <c:pt idx="1036">
                  <c:v>0.018939</c:v>
                </c:pt>
                <c:pt idx="1037">
                  <c:v>0.018921</c:v>
                </c:pt>
                <c:pt idx="1038">
                  <c:v>0.018904</c:v>
                </c:pt>
                <c:pt idx="1039">
                  <c:v>0.018886</c:v>
                </c:pt>
                <c:pt idx="1040">
                  <c:v>0.018868</c:v>
                </c:pt>
                <c:pt idx="1041">
                  <c:v>0.01885</c:v>
                </c:pt>
                <c:pt idx="1042">
                  <c:v>0.018832</c:v>
                </c:pt>
                <c:pt idx="1043">
                  <c:v>0.018815</c:v>
                </c:pt>
                <c:pt idx="1044">
                  <c:v>0.018797</c:v>
                </c:pt>
                <c:pt idx="1045">
                  <c:v>0.018779</c:v>
                </c:pt>
                <c:pt idx="1046">
                  <c:v>0.018762</c:v>
                </c:pt>
                <c:pt idx="1047">
                  <c:v>0.018744</c:v>
                </c:pt>
                <c:pt idx="1048">
                  <c:v>0.018727</c:v>
                </c:pt>
                <c:pt idx="1049">
                  <c:v>0.018709</c:v>
                </c:pt>
                <c:pt idx="1050">
                  <c:v>0.018692</c:v>
                </c:pt>
                <c:pt idx="1051">
                  <c:v>0.018674</c:v>
                </c:pt>
                <c:pt idx="1052">
                  <c:v>0.018657</c:v>
                </c:pt>
                <c:pt idx="1053">
                  <c:v>0.018639</c:v>
                </c:pt>
                <c:pt idx="1054">
                  <c:v>0.018622</c:v>
                </c:pt>
                <c:pt idx="1055">
                  <c:v>0.018605</c:v>
                </c:pt>
                <c:pt idx="1056">
                  <c:v>0.018587</c:v>
                </c:pt>
                <c:pt idx="1057">
                  <c:v>0.01857</c:v>
                </c:pt>
                <c:pt idx="1058">
                  <c:v>0.018553</c:v>
                </c:pt>
                <c:pt idx="1059">
                  <c:v>0.018536</c:v>
                </c:pt>
                <c:pt idx="1060">
                  <c:v>0.018519</c:v>
                </c:pt>
                <c:pt idx="1061">
                  <c:v>0.018501</c:v>
                </c:pt>
                <c:pt idx="1062">
                  <c:v>0.018484</c:v>
                </c:pt>
                <c:pt idx="1063">
                  <c:v>0.018467</c:v>
                </c:pt>
                <c:pt idx="1064">
                  <c:v>0.01845</c:v>
                </c:pt>
                <c:pt idx="1065">
                  <c:v>0.018433</c:v>
                </c:pt>
                <c:pt idx="1066">
                  <c:v>0.018416</c:v>
                </c:pt>
                <c:pt idx="1067">
                  <c:v>0.018399</c:v>
                </c:pt>
                <c:pt idx="1068">
                  <c:v>0.018382</c:v>
                </c:pt>
                <c:pt idx="1069">
                  <c:v>0.018365</c:v>
                </c:pt>
                <c:pt idx="1070">
                  <c:v>0.018349</c:v>
                </c:pt>
                <c:pt idx="1071">
                  <c:v>0.018332</c:v>
                </c:pt>
                <c:pt idx="1072">
                  <c:v>0.018315</c:v>
                </c:pt>
                <c:pt idx="1073">
                  <c:v>0.018298</c:v>
                </c:pt>
                <c:pt idx="1074">
                  <c:v>0.018282</c:v>
                </c:pt>
                <c:pt idx="1075">
                  <c:v>0.018265</c:v>
                </c:pt>
                <c:pt idx="1076">
                  <c:v>0.018248</c:v>
                </c:pt>
                <c:pt idx="1077">
                  <c:v>0.018232</c:v>
                </c:pt>
                <c:pt idx="1078">
                  <c:v>0.018215</c:v>
                </c:pt>
                <c:pt idx="1079">
                  <c:v>0.018198</c:v>
                </c:pt>
                <c:pt idx="1080">
                  <c:v>0.018182</c:v>
                </c:pt>
                <c:pt idx="1081">
                  <c:v>0.018165</c:v>
                </c:pt>
                <c:pt idx="1082">
                  <c:v>0.018149</c:v>
                </c:pt>
                <c:pt idx="1083">
                  <c:v>0.018132</c:v>
                </c:pt>
                <c:pt idx="1084">
                  <c:v>0.018116</c:v>
                </c:pt>
                <c:pt idx="1085">
                  <c:v>0.0181</c:v>
                </c:pt>
                <c:pt idx="1086">
                  <c:v>0.018083</c:v>
                </c:pt>
                <c:pt idx="1087">
                  <c:v>0.018067</c:v>
                </c:pt>
                <c:pt idx="1088">
                  <c:v>0.018051</c:v>
                </c:pt>
                <c:pt idx="1089">
                  <c:v>0.018034</c:v>
                </c:pt>
                <c:pt idx="1090">
                  <c:v>0.018018</c:v>
                </c:pt>
                <c:pt idx="1091">
                  <c:v>0.018002</c:v>
                </c:pt>
                <c:pt idx="1092">
                  <c:v>0.017986</c:v>
                </c:pt>
                <c:pt idx="1093">
                  <c:v>0.017969</c:v>
                </c:pt>
                <c:pt idx="1094">
                  <c:v>0.017953</c:v>
                </c:pt>
                <c:pt idx="1095">
                  <c:v>0.017937</c:v>
                </c:pt>
                <c:pt idx="1096">
                  <c:v>0.017921</c:v>
                </c:pt>
                <c:pt idx="1097">
                  <c:v>0.017905</c:v>
                </c:pt>
                <c:pt idx="1098">
                  <c:v>0.017889</c:v>
                </c:pt>
                <c:pt idx="1099">
                  <c:v>0.017873</c:v>
                </c:pt>
                <c:pt idx="1100">
                  <c:v>0.017857</c:v>
                </c:pt>
                <c:pt idx="1101">
                  <c:v>0.017841</c:v>
                </c:pt>
                <c:pt idx="1102">
                  <c:v>0.017825</c:v>
                </c:pt>
                <c:pt idx="1103">
                  <c:v>0.017809</c:v>
                </c:pt>
                <c:pt idx="1104">
                  <c:v>0.017794</c:v>
                </c:pt>
                <c:pt idx="1105">
                  <c:v>0.017778</c:v>
                </c:pt>
                <c:pt idx="1106">
                  <c:v>0.017762</c:v>
                </c:pt>
                <c:pt idx="1107">
                  <c:v>0.017746</c:v>
                </c:pt>
                <c:pt idx="1108">
                  <c:v>0.01773</c:v>
                </c:pt>
                <c:pt idx="1109">
                  <c:v>0.017715</c:v>
                </c:pt>
                <c:pt idx="1110">
                  <c:v>0.017699</c:v>
                </c:pt>
                <c:pt idx="1111">
                  <c:v>0.017683</c:v>
                </c:pt>
                <c:pt idx="1112">
                  <c:v>0.017668</c:v>
                </c:pt>
                <c:pt idx="1113">
                  <c:v>0.017652</c:v>
                </c:pt>
                <c:pt idx="1114">
                  <c:v>0.017637</c:v>
                </c:pt>
                <c:pt idx="1115">
                  <c:v>0.017621</c:v>
                </c:pt>
                <c:pt idx="1116">
                  <c:v>0.017606</c:v>
                </c:pt>
                <c:pt idx="1117">
                  <c:v>0.01759</c:v>
                </c:pt>
                <c:pt idx="1118">
                  <c:v>0.017575</c:v>
                </c:pt>
                <c:pt idx="1119">
                  <c:v>0.017559</c:v>
                </c:pt>
                <c:pt idx="1120">
                  <c:v>0.017544</c:v>
                </c:pt>
                <c:pt idx="1121">
                  <c:v>0.017528</c:v>
                </c:pt>
                <c:pt idx="1122">
                  <c:v>0.017513</c:v>
                </c:pt>
                <c:pt idx="1123">
                  <c:v>0.017498</c:v>
                </c:pt>
                <c:pt idx="1124">
                  <c:v>0.017483</c:v>
                </c:pt>
                <c:pt idx="1125">
                  <c:v>0.017467</c:v>
                </c:pt>
                <c:pt idx="1126">
                  <c:v>0.017452</c:v>
                </c:pt>
                <c:pt idx="1127">
                  <c:v>0.017437</c:v>
                </c:pt>
                <c:pt idx="1128">
                  <c:v>0.017422</c:v>
                </c:pt>
                <c:pt idx="1129">
                  <c:v>0.017406</c:v>
                </c:pt>
                <c:pt idx="1130">
                  <c:v>0.017391</c:v>
                </c:pt>
                <c:pt idx="1131">
                  <c:v>0.017376</c:v>
                </c:pt>
                <c:pt idx="1132">
                  <c:v>0.017361</c:v>
                </c:pt>
                <c:pt idx="1133">
                  <c:v>0.017346</c:v>
                </c:pt>
                <c:pt idx="1134">
                  <c:v>0.017331</c:v>
                </c:pt>
                <c:pt idx="1135">
                  <c:v>0.017316</c:v>
                </c:pt>
                <c:pt idx="1136">
                  <c:v>0.017301</c:v>
                </c:pt>
                <c:pt idx="1137">
                  <c:v>0.017286</c:v>
                </c:pt>
                <c:pt idx="1138">
                  <c:v>0.017271</c:v>
                </c:pt>
                <c:pt idx="1139">
                  <c:v>0.017256</c:v>
                </c:pt>
                <c:pt idx="1140">
                  <c:v>0.017241</c:v>
                </c:pt>
                <c:pt idx="1141">
                  <c:v>0.017227</c:v>
                </c:pt>
                <c:pt idx="1142">
                  <c:v>0.017212</c:v>
                </c:pt>
                <c:pt idx="1143">
                  <c:v>0.017197</c:v>
                </c:pt>
                <c:pt idx="1144">
                  <c:v>0.017182</c:v>
                </c:pt>
                <c:pt idx="1145">
                  <c:v>0.017167</c:v>
                </c:pt>
                <c:pt idx="1146">
                  <c:v>0.017153</c:v>
                </c:pt>
                <c:pt idx="1147">
                  <c:v>0.017138</c:v>
                </c:pt>
                <c:pt idx="1148">
                  <c:v>0.017123</c:v>
                </c:pt>
                <c:pt idx="1149">
                  <c:v>0.017109</c:v>
                </c:pt>
                <c:pt idx="1150">
                  <c:v>0.017094</c:v>
                </c:pt>
                <c:pt idx="1151">
                  <c:v>0.017079</c:v>
                </c:pt>
                <c:pt idx="1152">
                  <c:v>0.017065</c:v>
                </c:pt>
                <c:pt idx="1153">
                  <c:v>0.01705</c:v>
                </c:pt>
                <c:pt idx="1154">
                  <c:v>0.017036</c:v>
                </c:pt>
                <c:pt idx="1155">
                  <c:v>0.017021</c:v>
                </c:pt>
                <c:pt idx="1156">
                  <c:v>0.017007</c:v>
                </c:pt>
                <c:pt idx="1157">
                  <c:v>0.016992</c:v>
                </c:pt>
                <c:pt idx="1158">
                  <c:v>0.016978</c:v>
                </c:pt>
                <c:pt idx="1159">
                  <c:v>0.016964</c:v>
                </c:pt>
                <c:pt idx="1160">
                  <c:v>0.016949</c:v>
                </c:pt>
                <c:pt idx="1161">
                  <c:v>0.016935</c:v>
                </c:pt>
                <c:pt idx="1162">
                  <c:v>0.01692</c:v>
                </c:pt>
                <c:pt idx="1163">
                  <c:v>0.016906</c:v>
                </c:pt>
                <c:pt idx="1164">
                  <c:v>0.016892</c:v>
                </c:pt>
                <c:pt idx="1165">
                  <c:v>0.016878</c:v>
                </c:pt>
                <c:pt idx="1166">
                  <c:v>0.016863</c:v>
                </c:pt>
                <c:pt idx="1167">
                  <c:v>0.016849</c:v>
                </c:pt>
                <c:pt idx="1168">
                  <c:v>0.016835</c:v>
                </c:pt>
                <c:pt idx="1169">
                  <c:v>0.016821</c:v>
                </c:pt>
                <c:pt idx="1170">
                  <c:v>0.016807</c:v>
                </c:pt>
                <c:pt idx="1171">
                  <c:v>0.016793</c:v>
                </c:pt>
                <c:pt idx="1172">
                  <c:v>0.016779</c:v>
                </c:pt>
                <c:pt idx="1173">
                  <c:v>0.016764</c:v>
                </c:pt>
                <c:pt idx="1174">
                  <c:v>0.01675</c:v>
                </c:pt>
                <c:pt idx="1175">
                  <c:v>0.016736</c:v>
                </c:pt>
                <c:pt idx="1176">
                  <c:v>0.016722</c:v>
                </c:pt>
                <c:pt idx="1177">
                  <c:v>0.016708</c:v>
                </c:pt>
                <c:pt idx="1178">
                  <c:v>0.016694</c:v>
                </c:pt>
                <c:pt idx="1179">
                  <c:v>0.016681</c:v>
                </c:pt>
                <c:pt idx="1180">
                  <c:v>0.016667</c:v>
                </c:pt>
                <c:pt idx="1181">
                  <c:v>0.016653</c:v>
                </c:pt>
                <c:pt idx="1182">
                  <c:v>0.016639</c:v>
                </c:pt>
                <c:pt idx="1183">
                  <c:v>0.016625</c:v>
                </c:pt>
                <c:pt idx="1184">
                  <c:v>0.016611</c:v>
                </c:pt>
                <c:pt idx="1185">
                  <c:v>0.016598</c:v>
                </c:pt>
                <c:pt idx="1186">
                  <c:v>0.016584</c:v>
                </c:pt>
                <c:pt idx="1187">
                  <c:v>0.01657</c:v>
                </c:pt>
                <c:pt idx="1188">
                  <c:v>0.016556</c:v>
                </c:pt>
                <c:pt idx="1189">
                  <c:v>0.016543</c:v>
                </c:pt>
                <c:pt idx="1190">
                  <c:v>0.016529</c:v>
                </c:pt>
                <c:pt idx="1191">
                  <c:v>0.016515</c:v>
                </c:pt>
                <c:pt idx="1192">
                  <c:v>0.016502</c:v>
                </c:pt>
                <c:pt idx="1193">
                  <c:v>0.016488</c:v>
                </c:pt>
                <c:pt idx="1194">
                  <c:v>0.016474</c:v>
                </c:pt>
                <c:pt idx="1195">
                  <c:v>0.016461</c:v>
                </c:pt>
                <c:pt idx="1196">
                  <c:v>0.016447</c:v>
                </c:pt>
                <c:pt idx="1197">
                  <c:v>0.016434</c:v>
                </c:pt>
                <c:pt idx="1198">
                  <c:v>0.01642</c:v>
                </c:pt>
                <c:pt idx="1199">
                  <c:v>0.016407</c:v>
                </c:pt>
                <c:pt idx="1200">
                  <c:v>0.016393</c:v>
                </c:pt>
                <c:pt idx="1201">
                  <c:v>0.01638</c:v>
                </c:pt>
                <c:pt idx="1202">
                  <c:v>0.016367</c:v>
                </c:pt>
                <c:pt idx="1203">
                  <c:v>0.016353</c:v>
                </c:pt>
                <c:pt idx="1204">
                  <c:v>0.01634</c:v>
                </c:pt>
                <c:pt idx="1205">
                  <c:v>0.016327</c:v>
                </c:pt>
                <c:pt idx="1206">
                  <c:v>0.016313</c:v>
                </c:pt>
                <c:pt idx="1207">
                  <c:v>0.0163</c:v>
                </c:pt>
                <c:pt idx="1208">
                  <c:v>0.016287</c:v>
                </c:pt>
                <c:pt idx="1209">
                  <c:v>0.016273</c:v>
                </c:pt>
                <c:pt idx="1210">
                  <c:v>0.01626</c:v>
                </c:pt>
                <c:pt idx="1211">
                  <c:v>0.016247</c:v>
                </c:pt>
                <c:pt idx="1212">
                  <c:v>0.016234</c:v>
                </c:pt>
                <c:pt idx="1213">
                  <c:v>0.016221</c:v>
                </c:pt>
                <c:pt idx="1214">
                  <c:v>0.016207</c:v>
                </c:pt>
                <c:pt idx="1215">
                  <c:v>0.016194</c:v>
                </c:pt>
                <c:pt idx="1216">
                  <c:v>0.016181</c:v>
                </c:pt>
                <c:pt idx="1217">
                  <c:v>0.016168</c:v>
                </c:pt>
                <c:pt idx="1218">
                  <c:v>0.016155</c:v>
                </c:pt>
                <c:pt idx="1219">
                  <c:v>0.016142</c:v>
                </c:pt>
                <c:pt idx="1220">
                  <c:v>0.016129</c:v>
                </c:pt>
                <c:pt idx="1221">
                  <c:v>0.016116</c:v>
                </c:pt>
                <c:pt idx="1222">
                  <c:v>0.016103</c:v>
                </c:pt>
                <c:pt idx="1223">
                  <c:v>0.01609</c:v>
                </c:pt>
                <c:pt idx="1224">
                  <c:v>0.016077</c:v>
                </c:pt>
                <c:pt idx="1225">
                  <c:v>0.016064</c:v>
                </c:pt>
                <c:pt idx="1226">
                  <c:v>0.016051</c:v>
                </c:pt>
                <c:pt idx="1227">
                  <c:v>0.016038</c:v>
                </c:pt>
                <c:pt idx="1228">
                  <c:v>0.016026</c:v>
                </c:pt>
                <c:pt idx="1229">
                  <c:v>0.016013</c:v>
                </c:pt>
                <c:pt idx="1230">
                  <c:v>0.016</c:v>
                </c:pt>
                <c:pt idx="1231">
                  <c:v>0.015987</c:v>
                </c:pt>
                <c:pt idx="1232">
                  <c:v>0.015974</c:v>
                </c:pt>
                <c:pt idx="1233">
                  <c:v>0.015962</c:v>
                </c:pt>
                <c:pt idx="1234">
                  <c:v>0.015949</c:v>
                </c:pt>
                <c:pt idx="1235">
                  <c:v>0.015936</c:v>
                </c:pt>
                <c:pt idx="1236">
                  <c:v>0.015924</c:v>
                </c:pt>
                <c:pt idx="1237">
                  <c:v>0.015911</c:v>
                </c:pt>
                <c:pt idx="1238">
                  <c:v>0.015898</c:v>
                </c:pt>
                <c:pt idx="1239">
                  <c:v>0.015886</c:v>
                </c:pt>
                <c:pt idx="1240">
                  <c:v>0.015873</c:v>
                </c:pt>
                <c:pt idx="1241">
                  <c:v>0.01586</c:v>
                </c:pt>
                <c:pt idx="1242">
                  <c:v>0.015848</c:v>
                </c:pt>
                <c:pt idx="1243">
                  <c:v>0.015835</c:v>
                </c:pt>
                <c:pt idx="1244">
                  <c:v>0.015823</c:v>
                </c:pt>
                <c:pt idx="1245">
                  <c:v>0.01581</c:v>
                </c:pt>
                <c:pt idx="1246">
                  <c:v>0.015798</c:v>
                </c:pt>
                <c:pt idx="1247">
                  <c:v>0.015785</c:v>
                </c:pt>
                <c:pt idx="1248">
                  <c:v>0.015773</c:v>
                </c:pt>
                <c:pt idx="1249">
                  <c:v>0.01576</c:v>
                </c:pt>
                <c:pt idx="1250">
                  <c:v>0.015748</c:v>
                </c:pt>
                <c:pt idx="1251">
                  <c:v>0.015736</c:v>
                </c:pt>
                <c:pt idx="1252">
                  <c:v>0.015723</c:v>
                </c:pt>
                <c:pt idx="1253">
                  <c:v>0.015711</c:v>
                </c:pt>
                <c:pt idx="1254">
                  <c:v>0.015699</c:v>
                </c:pt>
                <c:pt idx="1255">
                  <c:v>0.015686</c:v>
                </c:pt>
                <c:pt idx="1256">
                  <c:v>0.015674</c:v>
                </c:pt>
                <c:pt idx="1257">
                  <c:v>0.015662</c:v>
                </c:pt>
                <c:pt idx="1258">
                  <c:v>0.015649</c:v>
                </c:pt>
                <c:pt idx="1259">
                  <c:v>0.015637</c:v>
                </c:pt>
                <c:pt idx="1260">
                  <c:v>0.015625</c:v>
                </c:pt>
                <c:pt idx="1261">
                  <c:v>0.015613</c:v>
                </c:pt>
                <c:pt idx="1262">
                  <c:v>0.015601</c:v>
                </c:pt>
                <c:pt idx="1263">
                  <c:v>0.015588</c:v>
                </c:pt>
                <c:pt idx="1264">
                  <c:v>0.015576</c:v>
                </c:pt>
                <c:pt idx="1265">
                  <c:v>0.015564</c:v>
                </c:pt>
                <c:pt idx="1266">
                  <c:v>0.015552</c:v>
                </c:pt>
                <c:pt idx="1267">
                  <c:v>0.01554</c:v>
                </c:pt>
                <c:pt idx="1268">
                  <c:v>0.015528</c:v>
                </c:pt>
                <c:pt idx="1269">
                  <c:v>0.015516</c:v>
                </c:pt>
                <c:pt idx="1270">
                  <c:v>0.015504</c:v>
                </c:pt>
                <c:pt idx="1271">
                  <c:v>0.015492</c:v>
                </c:pt>
                <c:pt idx="1272">
                  <c:v>0.01548</c:v>
                </c:pt>
                <c:pt idx="1273">
                  <c:v>0.015468</c:v>
                </c:pt>
                <c:pt idx="1274">
                  <c:v>0.015456</c:v>
                </c:pt>
                <c:pt idx="1275">
                  <c:v>0.015444</c:v>
                </c:pt>
                <c:pt idx="1276">
                  <c:v>0.015432</c:v>
                </c:pt>
                <c:pt idx="1277">
                  <c:v>0.01542</c:v>
                </c:pt>
                <c:pt idx="1278">
                  <c:v>0.015408</c:v>
                </c:pt>
                <c:pt idx="1279">
                  <c:v>0.015396</c:v>
                </c:pt>
                <c:pt idx="1280">
                  <c:v>0.015385</c:v>
                </c:pt>
                <c:pt idx="1281">
                  <c:v>0.015373</c:v>
                </c:pt>
                <c:pt idx="1282">
                  <c:v>0.015361</c:v>
                </c:pt>
                <c:pt idx="1283">
                  <c:v>0.015349</c:v>
                </c:pt>
                <c:pt idx="1284">
                  <c:v>0.015337</c:v>
                </c:pt>
                <c:pt idx="1285">
                  <c:v>0.015326</c:v>
                </c:pt>
                <c:pt idx="1286">
                  <c:v>0.015314</c:v>
                </c:pt>
                <c:pt idx="1287">
                  <c:v>0.015302</c:v>
                </c:pt>
                <c:pt idx="1288">
                  <c:v>0.015291</c:v>
                </c:pt>
                <c:pt idx="1289">
                  <c:v>0.015279</c:v>
                </c:pt>
                <c:pt idx="1290">
                  <c:v>0.015267</c:v>
                </c:pt>
                <c:pt idx="1291">
                  <c:v>0.015256</c:v>
                </c:pt>
                <c:pt idx="1292">
                  <c:v>0.015244</c:v>
                </c:pt>
                <c:pt idx="1293">
                  <c:v>0.015232</c:v>
                </c:pt>
                <c:pt idx="1294">
                  <c:v>0.015221</c:v>
                </c:pt>
                <c:pt idx="1295">
                  <c:v>0.015209</c:v>
                </c:pt>
                <c:pt idx="1296">
                  <c:v>0.015198</c:v>
                </c:pt>
                <c:pt idx="1297">
                  <c:v>0.015186</c:v>
                </c:pt>
                <c:pt idx="1298">
                  <c:v>0.015175</c:v>
                </c:pt>
                <c:pt idx="1299">
                  <c:v>0.015163</c:v>
                </c:pt>
                <c:pt idx="1300">
                  <c:v>0.015152</c:v>
                </c:pt>
                <c:pt idx="1301">
                  <c:v>0.01514</c:v>
                </c:pt>
                <c:pt idx="1302">
                  <c:v>0.015129</c:v>
                </c:pt>
                <c:pt idx="1303">
                  <c:v>0.015117</c:v>
                </c:pt>
                <c:pt idx="1304">
                  <c:v>0.015106</c:v>
                </c:pt>
                <c:pt idx="1305">
                  <c:v>0.015094</c:v>
                </c:pt>
                <c:pt idx="1306">
                  <c:v>0.015083</c:v>
                </c:pt>
                <c:pt idx="1307">
                  <c:v>0.015072</c:v>
                </c:pt>
                <c:pt idx="1308">
                  <c:v>0.01506</c:v>
                </c:pt>
                <c:pt idx="1309">
                  <c:v>0.015049</c:v>
                </c:pt>
                <c:pt idx="1310">
                  <c:v>0.015038</c:v>
                </c:pt>
                <c:pt idx="1311">
                  <c:v>0.015026</c:v>
                </c:pt>
                <c:pt idx="1312">
                  <c:v>0.015015</c:v>
                </c:pt>
                <c:pt idx="1313">
                  <c:v>0.015004</c:v>
                </c:pt>
                <c:pt idx="1314">
                  <c:v>0.014993</c:v>
                </c:pt>
                <c:pt idx="1315">
                  <c:v>0.014981</c:v>
                </c:pt>
                <c:pt idx="1316">
                  <c:v>0.01497</c:v>
                </c:pt>
                <c:pt idx="1317">
                  <c:v>0.014959</c:v>
                </c:pt>
                <c:pt idx="1318">
                  <c:v>0.014948</c:v>
                </c:pt>
                <c:pt idx="1319">
                  <c:v>0.014937</c:v>
                </c:pt>
                <c:pt idx="1320">
                  <c:v>0.014925</c:v>
                </c:pt>
                <c:pt idx="1321">
                  <c:v>0.014914</c:v>
                </c:pt>
                <c:pt idx="1322">
                  <c:v>0.014903</c:v>
                </c:pt>
                <c:pt idx="1323">
                  <c:v>0.014892</c:v>
                </c:pt>
                <c:pt idx="1324">
                  <c:v>0.014881</c:v>
                </c:pt>
                <c:pt idx="1325">
                  <c:v>0.01487</c:v>
                </c:pt>
                <c:pt idx="1326">
                  <c:v>0.014859</c:v>
                </c:pt>
                <c:pt idx="1327">
                  <c:v>0.014848</c:v>
                </c:pt>
                <c:pt idx="1328">
                  <c:v>0.014837</c:v>
                </c:pt>
                <c:pt idx="1329">
                  <c:v>0.014826</c:v>
                </c:pt>
                <c:pt idx="1330">
                  <c:v>0.014815</c:v>
                </c:pt>
                <c:pt idx="1331">
                  <c:v>0.014804</c:v>
                </c:pt>
                <c:pt idx="1332">
                  <c:v>0.014793</c:v>
                </c:pt>
                <c:pt idx="1333">
                  <c:v>0.014782</c:v>
                </c:pt>
                <c:pt idx="1334">
                  <c:v>0.014771</c:v>
                </c:pt>
                <c:pt idx="1335">
                  <c:v>0.01476</c:v>
                </c:pt>
                <c:pt idx="1336">
                  <c:v>0.014749</c:v>
                </c:pt>
                <c:pt idx="1337">
                  <c:v>0.014738</c:v>
                </c:pt>
                <c:pt idx="1338">
                  <c:v>0.014728</c:v>
                </c:pt>
                <c:pt idx="1339">
                  <c:v>0.014717</c:v>
                </c:pt>
                <c:pt idx="1340">
                  <c:v>0.014706</c:v>
                </c:pt>
                <c:pt idx="1341">
                  <c:v>0.014695</c:v>
                </c:pt>
                <c:pt idx="1342">
                  <c:v>0.014684</c:v>
                </c:pt>
                <c:pt idx="1343">
                  <c:v>0.014674</c:v>
                </c:pt>
                <c:pt idx="1344">
                  <c:v>0.014663</c:v>
                </c:pt>
                <c:pt idx="1345">
                  <c:v>0.014652</c:v>
                </c:pt>
                <c:pt idx="1346">
                  <c:v>0.014641</c:v>
                </c:pt>
                <c:pt idx="1347">
                  <c:v>0.014631</c:v>
                </c:pt>
                <c:pt idx="1348">
                  <c:v>0.01462</c:v>
                </c:pt>
                <c:pt idx="1349">
                  <c:v>0.014609</c:v>
                </c:pt>
                <c:pt idx="1350">
                  <c:v>0.014599</c:v>
                </c:pt>
                <c:pt idx="1351">
                  <c:v>0.014588</c:v>
                </c:pt>
                <c:pt idx="1352">
                  <c:v>0.014577</c:v>
                </c:pt>
                <c:pt idx="1353">
                  <c:v>0.014567</c:v>
                </c:pt>
                <c:pt idx="1354">
                  <c:v>0.014556</c:v>
                </c:pt>
                <c:pt idx="1355">
                  <c:v>0.014545</c:v>
                </c:pt>
                <c:pt idx="1356">
                  <c:v>0.014535</c:v>
                </c:pt>
                <c:pt idx="1357">
                  <c:v>0.014524</c:v>
                </c:pt>
                <c:pt idx="1358">
                  <c:v>0.014514</c:v>
                </c:pt>
                <c:pt idx="1359">
                  <c:v>0.014503</c:v>
                </c:pt>
                <c:pt idx="1360">
                  <c:v>0.014493</c:v>
                </c:pt>
                <c:pt idx="1361">
                  <c:v>0.014482</c:v>
                </c:pt>
                <c:pt idx="1362">
                  <c:v>0.014472</c:v>
                </c:pt>
                <c:pt idx="1363">
                  <c:v>0.014461</c:v>
                </c:pt>
                <c:pt idx="1364">
                  <c:v>0.014451</c:v>
                </c:pt>
                <c:pt idx="1365">
                  <c:v>0.01444</c:v>
                </c:pt>
                <c:pt idx="1366">
                  <c:v>0.01443</c:v>
                </c:pt>
                <c:pt idx="1367">
                  <c:v>0.01442</c:v>
                </c:pt>
                <c:pt idx="1368">
                  <c:v>0.014409</c:v>
                </c:pt>
                <c:pt idx="1369">
                  <c:v>0.014399</c:v>
                </c:pt>
                <c:pt idx="1370">
                  <c:v>0.014388</c:v>
                </c:pt>
                <c:pt idx="1371">
                  <c:v>0.014378</c:v>
                </c:pt>
                <c:pt idx="1372">
                  <c:v>0.014368</c:v>
                </c:pt>
                <c:pt idx="1373">
                  <c:v>0.014358</c:v>
                </c:pt>
                <c:pt idx="1374">
                  <c:v>0.014347</c:v>
                </c:pt>
                <c:pt idx="1375">
                  <c:v>0.014337</c:v>
                </c:pt>
                <c:pt idx="1376">
                  <c:v>0.014327</c:v>
                </c:pt>
                <c:pt idx="1377">
                  <c:v>0.014316</c:v>
                </c:pt>
                <c:pt idx="1378">
                  <c:v>0.014306</c:v>
                </c:pt>
                <c:pt idx="1379">
                  <c:v>0.014296</c:v>
                </c:pt>
                <c:pt idx="1380">
                  <c:v>0.014286</c:v>
                </c:pt>
                <c:pt idx="1381">
                  <c:v>0.014276</c:v>
                </c:pt>
                <c:pt idx="1382">
                  <c:v>0.014265</c:v>
                </c:pt>
                <c:pt idx="1383">
                  <c:v>0.014255</c:v>
                </c:pt>
                <c:pt idx="1384">
                  <c:v>0.014245</c:v>
                </c:pt>
                <c:pt idx="1385">
                  <c:v>0.014235</c:v>
                </c:pt>
                <c:pt idx="1386">
                  <c:v>0.014225</c:v>
                </c:pt>
                <c:pt idx="1387">
                  <c:v>0.014215</c:v>
                </c:pt>
                <c:pt idx="1388">
                  <c:v>0.014205</c:v>
                </c:pt>
                <c:pt idx="1389">
                  <c:v>0.014194</c:v>
                </c:pt>
                <c:pt idx="1390">
                  <c:v>0.014184</c:v>
                </c:pt>
                <c:pt idx="1391">
                  <c:v>0.014174</c:v>
                </c:pt>
                <c:pt idx="1392">
                  <c:v>0.014164</c:v>
                </c:pt>
                <c:pt idx="1393">
                  <c:v>0.014154</c:v>
                </c:pt>
                <c:pt idx="1394">
                  <c:v>0.014144</c:v>
                </c:pt>
                <c:pt idx="1395">
                  <c:v>0.014134</c:v>
                </c:pt>
                <c:pt idx="1396">
                  <c:v>0.014124</c:v>
                </c:pt>
                <c:pt idx="1397">
                  <c:v>0.014114</c:v>
                </c:pt>
                <c:pt idx="1398">
                  <c:v>0.014104</c:v>
                </c:pt>
                <c:pt idx="1399">
                  <c:v>0.014094</c:v>
                </c:pt>
                <c:pt idx="1400">
                  <c:v>0.014085</c:v>
                </c:pt>
                <c:pt idx="1401">
                  <c:v>0.014075</c:v>
                </c:pt>
                <c:pt idx="1402">
                  <c:v>0.014065</c:v>
                </c:pt>
                <c:pt idx="1403">
                  <c:v>0.014055</c:v>
                </c:pt>
                <c:pt idx="1404">
                  <c:v>0.014045</c:v>
                </c:pt>
                <c:pt idx="1405">
                  <c:v>0.014035</c:v>
                </c:pt>
                <c:pt idx="1406">
                  <c:v>0.014025</c:v>
                </c:pt>
                <c:pt idx="1407">
                  <c:v>0.014015</c:v>
                </c:pt>
                <c:pt idx="1408">
                  <c:v>0.014006</c:v>
                </c:pt>
                <c:pt idx="1409">
                  <c:v>0.013996</c:v>
                </c:pt>
                <c:pt idx="1410">
                  <c:v>0.013986</c:v>
                </c:pt>
                <c:pt idx="1411">
                  <c:v>0.013976</c:v>
                </c:pt>
                <c:pt idx="1412">
                  <c:v>0.013966</c:v>
                </c:pt>
                <c:pt idx="1413">
                  <c:v>0.013957</c:v>
                </c:pt>
                <c:pt idx="1414">
                  <c:v>0.013947</c:v>
                </c:pt>
                <c:pt idx="1415">
                  <c:v>0.013937</c:v>
                </c:pt>
                <c:pt idx="1416">
                  <c:v>0.013928</c:v>
                </c:pt>
                <c:pt idx="1417">
                  <c:v>0.013918</c:v>
                </c:pt>
                <c:pt idx="1418">
                  <c:v>0.013908</c:v>
                </c:pt>
                <c:pt idx="1419">
                  <c:v>0.013899</c:v>
                </c:pt>
                <c:pt idx="1420">
                  <c:v>0.013889</c:v>
                </c:pt>
                <c:pt idx="1421">
                  <c:v>0.013879</c:v>
                </c:pt>
                <c:pt idx="1422">
                  <c:v>0.01387</c:v>
                </c:pt>
                <c:pt idx="1423">
                  <c:v>0.01386</c:v>
                </c:pt>
                <c:pt idx="1424">
                  <c:v>0.01385</c:v>
                </c:pt>
                <c:pt idx="1425">
                  <c:v>0.013841</c:v>
                </c:pt>
                <c:pt idx="1426">
                  <c:v>0.013831</c:v>
                </c:pt>
                <c:pt idx="1427">
                  <c:v>0.013822</c:v>
                </c:pt>
                <c:pt idx="1428">
                  <c:v>0.013812</c:v>
                </c:pt>
                <c:pt idx="1429">
                  <c:v>0.013803</c:v>
                </c:pt>
                <c:pt idx="1430">
                  <c:v>0.013793</c:v>
                </c:pt>
                <c:pt idx="1431">
                  <c:v>0.013784</c:v>
                </c:pt>
                <c:pt idx="1432">
                  <c:v>0.013774</c:v>
                </c:pt>
                <c:pt idx="1433">
                  <c:v>0.013765</c:v>
                </c:pt>
                <c:pt idx="1434">
                  <c:v>0.013755</c:v>
                </c:pt>
                <c:pt idx="1435">
                  <c:v>0.013746</c:v>
                </c:pt>
                <c:pt idx="1436">
                  <c:v>0.013736</c:v>
                </c:pt>
                <c:pt idx="1437">
                  <c:v>0.013727</c:v>
                </c:pt>
                <c:pt idx="1438">
                  <c:v>0.013717</c:v>
                </c:pt>
                <c:pt idx="1439">
                  <c:v>0.013708</c:v>
                </c:pt>
                <c:pt idx="1440">
                  <c:v>0.013699</c:v>
                </c:pt>
                <c:pt idx="1441">
                  <c:v>0.013689</c:v>
                </c:pt>
                <c:pt idx="1442">
                  <c:v>0.01368</c:v>
                </c:pt>
                <c:pt idx="1443">
                  <c:v>0.013671</c:v>
                </c:pt>
                <c:pt idx="1444">
                  <c:v>0.013661</c:v>
                </c:pt>
                <c:pt idx="1445">
                  <c:v>0.013652</c:v>
                </c:pt>
                <c:pt idx="1446">
                  <c:v>0.013643</c:v>
                </c:pt>
                <c:pt idx="1447">
                  <c:v>0.013633</c:v>
                </c:pt>
                <c:pt idx="1448">
                  <c:v>0.013624</c:v>
                </c:pt>
                <c:pt idx="1449">
                  <c:v>0.013615</c:v>
                </c:pt>
                <c:pt idx="1450">
                  <c:v>0.013605</c:v>
                </c:pt>
                <c:pt idx="1451">
                  <c:v>0.013596</c:v>
                </c:pt>
                <c:pt idx="1452">
                  <c:v>0.013587</c:v>
                </c:pt>
                <c:pt idx="1453">
                  <c:v>0.013578</c:v>
                </c:pt>
                <c:pt idx="1454">
                  <c:v>0.013569</c:v>
                </c:pt>
                <c:pt idx="1455">
                  <c:v>0.013559</c:v>
                </c:pt>
                <c:pt idx="1456">
                  <c:v>0.01355</c:v>
                </c:pt>
                <c:pt idx="1457">
                  <c:v>0.013541</c:v>
                </c:pt>
                <c:pt idx="1458">
                  <c:v>0.013532</c:v>
                </c:pt>
                <c:pt idx="1459">
                  <c:v>0.013523</c:v>
                </c:pt>
                <c:pt idx="1460">
                  <c:v>0.013514</c:v>
                </c:pt>
                <c:pt idx="1461">
                  <c:v>0.013504</c:v>
                </c:pt>
                <c:pt idx="1462">
                  <c:v>0.013495</c:v>
                </c:pt>
                <c:pt idx="1463">
                  <c:v>0.013486</c:v>
                </c:pt>
                <c:pt idx="1464">
                  <c:v>0.013477</c:v>
                </c:pt>
                <c:pt idx="1465">
                  <c:v>0.013468</c:v>
                </c:pt>
                <c:pt idx="1466">
                  <c:v>0.013459</c:v>
                </c:pt>
                <c:pt idx="1467">
                  <c:v>0.01345</c:v>
                </c:pt>
                <c:pt idx="1468">
                  <c:v>0.013441</c:v>
                </c:pt>
                <c:pt idx="1469">
                  <c:v>0.013432</c:v>
                </c:pt>
                <c:pt idx="1470">
                  <c:v>0.013423</c:v>
                </c:pt>
                <c:pt idx="1471">
                  <c:v>0.013414</c:v>
                </c:pt>
                <c:pt idx="1472">
                  <c:v>0.013405</c:v>
                </c:pt>
                <c:pt idx="1473">
                  <c:v>0.013396</c:v>
                </c:pt>
                <c:pt idx="1474">
                  <c:v>0.013387</c:v>
                </c:pt>
                <c:pt idx="1475">
                  <c:v>0.013378</c:v>
                </c:pt>
                <c:pt idx="1476">
                  <c:v>0.013369</c:v>
                </c:pt>
                <c:pt idx="1477">
                  <c:v>0.01336</c:v>
                </c:pt>
                <c:pt idx="1478">
                  <c:v>0.013351</c:v>
                </c:pt>
                <c:pt idx="1479">
                  <c:v>0.013342</c:v>
                </c:pt>
                <c:pt idx="1480">
                  <c:v>0.013333</c:v>
                </c:pt>
                <c:pt idx="1481">
                  <c:v>0.013324</c:v>
                </c:pt>
                <c:pt idx="1482">
                  <c:v>0.013316</c:v>
                </c:pt>
                <c:pt idx="1483">
                  <c:v>0.013307</c:v>
                </c:pt>
                <c:pt idx="1484">
                  <c:v>0.013298</c:v>
                </c:pt>
                <c:pt idx="1485">
                  <c:v>0.013289</c:v>
                </c:pt>
                <c:pt idx="1486">
                  <c:v>0.01328</c:v>
                </c:pt>
                <c:pt idx="1487">
                  <c:v>0.013271</c:v>
                </c:pt>
                <c:pt idx="1488">
                  <c:v>0.013263</c:v>
                </c:pt>
                <c:pt idx="1489">
                  <c:v>0.013254</c:v>
                </c:pt>
                <c:pt idx="1490">
                  <c:v>0.013245</c:v>
                </c:pt>
                <c:pt idx="1491">
                  <c:v>0.013236</c:v>
                </c:pt>
                <c:pt idx="1492">
                  <c:v>0.013228</c:v>
                </c:pt>
                <c:pt idx="1493">
                  <c:v>0.013219</c:v>
                </c:pt>
                <c:pt idx="1494">
                  <c:v>0.01321</c:v>
                </c:pt>
                <c:pt idx="1495">
                  <c:v>0.013201</c:v>
                </c:pt>
                <c:pt idx="1496">
                  <c:v>0.013193</c:v>
                </c:pt>
                <c:pt idx="1497">
                  <c:v>0.013184</c:v>
                </c:pt>
                <c:pt idx="1498">
                  <c:v>0.013175</c:v>
                </c:pt>
                <c:pt idx="1499">
                  <c:v>0.013167</c:v>
                </c:pt>
                <c:pt idx="1500">
                  <c:v>0.013158</c:v>
                </c:pt>
                <c:pt idx="1501">
                  <c:v>0.013149</c:v>
                </c:pt>
                <c:pt idx="1502">
                  <c:v>0.013141</c:v>
                </c:pt>
                <c:pt idx="1503">
                  <c:v>0.013132</c:v>
                </c:pt>
                <c:pt idx="1504">
                  <c:v>0.013123</c:v>
                </c:pt>
                <c:pt idx="1505">
                  <c:v>0.013115</c:v>
                </c:pt>
                <c:pt idx="1506">
                  <c:v>0.013106</c:v>
                </c:pt>
                <c:pt idx="1507">
                  <c:v>0.013098</c:v>
                </c:pt>
                <c:pt idx="1508">
                  <c:v>0.013089</c:v>
                </c:pt>
                <c:pt idx="1509">
                  <c:v>0.01308</c:v>
                </c:pt>
                <c:pt idx="1510">
                  <c:v>0.013072</c:v>
                </c:pt>
                <c:pt idx="1511">
                  <c:v>0.013063</c:v>
                </c:pt>
                <c:pt idx="1512">
                  <c:v>0.013055</c:v>
                </c:pt>
                <c:pt idx="1513">
                  <c:v>0.013046</c:v>
                </c:pt>
                <c:pt idx="1514">
                  <c:v>0.013038</c:v>
                </c:pt>
                <c:pt idx="1515">
                  <c:v>0.013029</c:v>
                </c:pt>
                <c:pt idx="1516">
                  <c:v>0.013021</c:v>
                </c:pt>
                <c:pt idx="1517">
                  <c:v>0.013012</c:v>
                </c:pt>
                <c:pt idx="1518">
                  <c:v>0.013004</c:v>
                </c:pt>
                <c:pt idx="1519">
                  <c:v>0.012995</c:v>
                </c:pt>
                <c:pt idx="1520">
                  <c:v>0.012987</c:v>
                </c:pt>
                <c:pt idx="1521">
                  <c:v>0.012979</c:v>
                </c:pt>
                <c:pt idx="1522">
                  <c:v>0.01297</c:v>
                </c:pt>
                <c:pt idx="1523">
                  <c:v>0.012962</c:v>
                </c:pt>
                <c:pt idx="1524">
                  <c:v>0.012953</c:v>
                </c:pt>
                <c:pt idx="1525">
                  <c:v>0.012945</c:v>
                </c:pt>
                <c:pt idx="1526">
                  <c:v>0.012937</c:v>
                </c:pt>
                <c:pt idx="1527">
                  <c:v>0.012928</c:v>
                </c:pt>
                <c:pt idx="1528">
                  <c:v>0.01292</c:v>
                </c:pt>
                <c:pt idx="1529">
                  <c:v>0.012912</c:v>
                </c:pt>
                <c:pt idx="1530">
                  <c:v>0.012903</c:v>
                </c:pt>
                <c:pt idx="1531">
                  <c:v>0.012895</c:v>
                </c:pt>
                <c:pt idx="1532">
                  <c:v>0.012887</c:v>
                </c:pt>
                <c:pt idx="1533">
                  <c:v>0.012878</c:v>
                </c:pt>
                <c:pt idx="1534">
                  <c:v>0.01287</c:v>
                </c:pt>
                <c:pt idx="1535">
                  <c:v>0.012862</c:v>
                </c:pt>
                <c:pt idx="1536">
                  <c:v>0.012853</c:v>
                </c:pt>
                <c:pt idx="1537">
                  <c:v>0.012845</c:v>
                </c:pt>
                <c:pt idx="1538">
                  <c:v>0.012837</c:v>
                </c:pt>
                <c:pt idx="1539">
                  <c:v>0.012829</c:v>
                </c:pt>
                <c:pt idx="1540">
                  <c:v>0.012821</c:v>
                </c:pt>
                <c:pt idx="1541">
                  <c:v>0.012812</c:v>
                </c:pt>
                <c:pt idx="1542">
                  <c:v>0.012804</c:v>
                </c:pt>
                <c:pt idx="1543">
                  <c:v>0.012796</c:v>
                </c:pt>
                <c:pt idx="1544">
                  <c:v>0.012788</c:v>
                </c:pt>
                <c:pt idx="1545">
                  <c:v>0.01278</c:v>
                </c:pt>
                <c:pt idx="1546">
                  <c:v>0.012771</c:v>
                </c:pt>
                <c:pt idx="1547">
                  <c:v>0.012763</c:v>
                </c:pt>
                <c:pt idx="1548">
                  <c:v>0.012755</c:v>
                </c:pt>
                <c:pt idx="1549">
                  <c:v>0.012747</c:v>
                </c:pt>
                <c:pt idx="1550">
                  <c:v>0.012739</c:v>
                </c:pt>
                <c:pt idx="1551">
                  <c:v>0.012731</c:v>
                </c:pt>
                <c:pt idx="1552">
                  <c:v>0.012723</c:v>
                </c:pt>
                <c:pt idx="1553">
                  <c:v>0.012715</c:v>
                </c:pt>
                <c:pt idx="1554">
                  <c:v>0.012706</c:v>
                </c:pt>
                <c:pt idx="1555">
                  <c:v>0.012698</c:v>
                </c:pt>
                <c:pt idx="1556">
                  <c:v>0.01269</c:v>
                </c:pt>
                <c:pt idx="1557">
                  <c:v>0.012682</c:v>
                </c:pt>
                <c:pt idx="1558">
                  <c:v>0.012674</c:v>
                </c:pt>
                <c:pt idx="1559">
                  <c:v>0.012666</c:v>
                </c:pt>
                <c:pt idx="1560">
                  <c:v>0.012658</c:v>
                </c:pt>
                <c:pt idx="1561">
                  <c:v>0.01265</c:v>
                </c:pt>
                <c:pt idx="1562">
                  <c:v>0.012642</c:v>
                </c:pt>
                <c:pt idx="1563">
                  <c:v>0.012634</c:v>
                </c:pt>
                <c:pt idx="1564">
                  <c:v>0.012626</c:v>
                </c:pt>
                <c:pt idx="1565">
                  <c:v>0.012618</c:v>
                </c:pt>
                <c:pt idx="1566">
                  <c:v>0.01261</c:v>
                </c:pt>
                <c:pt idx="1567">
                  <c:v>0.012602</c:v>
                </c:pt>
                <c:pt idx="1568">
                  <c:v>0.012594</c:v>
                </c:pt>
                <c:pt idx="1569">
                  <c:v>0.012587</c:v>
                </c:pt>
                <c:pt idx="1570">
                  <c:v>0.012579</c:v>
                </c:pt>
                <c:pt idx="1571">
                  <c:v>0.012571</c:v>
                </c:pt>
                <c:pt idx="1572">
                  <c:v>0.012563</c:v>
                </c:pt>
                <c:pt idx="1573">
                  <c:v>0.012555</c:v>
                </c:pt>
                <c:pt idx="1574">
                  <c:v>0.012547</c:v>
                </c:pt>
                <c:pt idx="1575">
                  <c:v>0.012539</c:v>
                </c:pt>
                <c:pt idx="1576">
                  <c:v>0.012531</c:v>
                </c:pt>
                <c:pt idx="1577">
                  <c:v>0.012523</c:v>
                </c:pt>
                <c:pt idx="1578">
                  <c:v>0.012516</c:v>
                </c:pt>
                <c:pt idx="1579">
                  <c:v>0.012508</c:v>
                </c:pt>
                <c:pt idx="1580">
                  <c:v>0.0125</c:v>
                </c:pt>
              </c:numCache>
            </c:numRef>
          </c:xVal>
          <c:yVal>
            <c:numRef>
              <c:f>'Chart Data'!$D$2:$D$1582</c:f>
              <c:numCache>
                <c:formatCode>General</c:formatCode>
                <c:ptCount val="1581"/>
                <c:pt idx="0">
                  <c:v>0.841471</c:v>
                </c:pt>
                <c:pt idx="1">
                  <c:v>0.867423</c:v>
                </c:pt>
                <c:pt idx="2">
                  <c:v>0.891207</c:v>
                </c:pt>
                <c:pt idx="3">
                  <c:v>0.912764</c:v>
                </c:pt>
                <c:pt idx="4">
                  <c:v>0.932039</c:v>
                </c:pt>
                <c:pt idx="5">
                  <c:v>0.948985</c:v>
                </c:pt>
                <c:pt idx="6">
                  <c:v>0.963558</c:v>
                </c:pt>
                <c:pt idx="7">
                  <c:v>0.975723</c:v>
                </c:pt>
                <c:pt idx="8">
                  <c:v>0.98545</c:v>
                </c:pt>
                <c:pt idx="9">
                  <c:v>0.992713</c:v>
                </c:pt>
                <c:pt idx="10">
                  <c:v>0.997495</c:v>
                </c:pt>
                <c:pt idx="11">
                  <c:v>0.999784</c:v>
                </c:pt>
                <c:pt idx="12">
                  <c:v>0.999574</c:v>
                </c:pt>
                <c:pt idx="13">
                  <c:v>0.996865</c:v>
                </c:pt>
                <c:pt idx="14">
                  <c:v>0.991665</c:v>
                </c:pt>
                <c:pt idx="15">
                  <c:v>0.983986</c:v>
                </c:pt>
                <c:pt idx="16">
                  <c:v>0.973848</c:v>
                </c:pt>
                <c:pt idx="17">
                  <c:v>0.961275</c:v>
                </c:pt>
                <c:pt idx="18">
                  <c:v>0.9463</c:v>
                </c:pt>
                <c:pt idx="19">
                  <c:v>0.92896</c:v>
                </c:pt>
                <c:pt idx="20">
                  <c:v>0.909297</c:v>
                </c:pt>
                <c:pt idx="21">
                  <c:v>0.887362</c:v>
                </c:pt>
                <c:pt idx="22">
                  <c:v>0.863209</c:v>
                </c:pt>
                <c:pt idx="23">
                  <c:v>0.836899</c:v>
                </c:pt>
                <c:pt idx="24">
                  <c:v>0.808496</c:v>
                </c:pt>
                <c:pt idx="25">
                  <c:v>0.778073</c:v>
                </c:pt>
                <c:pt idx="26">
                  <c:v>0.745705</c:v>
                </c:pt>
                <c:pt idx="27">
                  <c:v>0.711473</c:v>
                </c:pt>
                <c:pt idx="28">
                  <c:v>0.675463</c:v>
                </c:pt>
                <c:pt idx="29">
                  <c:v>0.637765</c:v>
                </c:pt>
                <c:pt idx="30">
                  <c:v>0.598472</c:v>
                </c:pt>
                <c:pt idx="31">
                  <c:v>0.557684</c:v>
                </c:pt>
                <c:pt idx="32">
                  <c:v>0.515501</c:v>
                </c:pt>
                <c:pt idx="33">
                  <c:v>0.472031</c:v>
                </c:pt>
                <c:pt idx="34">
                  <c:v>0.42738</c:v>
                </c:pt>
                <c:pt idx="35">
                  <c:v>0.381661</c:v>
                </c:pt>
                <c:pt idx="36">
                  <c:v>0.334988</c:v>
                </c:pt>
                <c:pt idx="37">
                  <c:v>0.287478</c:v>
                </c:pt>
                <c:pt idx="38">
                  <c:v>0.239249</c:v>
                </c:pt>
                <c:pt idx="39">
                  <c:v>0.190423</c:v>
                </c:pt>
                <c:pt idx="40">
                  <c:v>0.14112</c:v>
                </c:pt>
                <c:pt idx="41">
                  <c:v>0.091465</c:v>
                </c:pt>
                <c:pt idx="42">
                  <c:v>0.041581</c:v>
                </c:pt>
                <c:pt idx="43">
                  <c:v>-0.008407</c:v>
                </c:pt>
                <c:pt idx="44">
                  <c:v>-0.058374</c:v>
                </c:pt>
                <c:pt idx="45">
                  <c:v>-0.108195</c:v>
                </c:pt>
                <c:pt idx="46">
                  <c:v>-0.157746</c:v>
                </c:pt>
                <c:pt idx="47">
                  <c:v>-0.206902</c:v>
                </c:pt>
                <c:pt idx="48">
                  <c:v>-0.255541</c:v>
                </c:pt>
                <c:pt idx="49">
                  <c:v>-0.303542</c:v>
                </c:pt>
                <c:pt idx="50">
                  <c:v>-0.350783</c:v>
                </c:pt>
                <c:pt idx="51">
                  <c:v>-0.397148</c:v>
                </c:pt>
                <c:pt idx="52">
                  <c:v>-0.44252</c:v>
                </c:pt>
                <c:pt idx="53">
                  <c:v>-0.486787</c:v>
                </c:pt>
                <c:pt idx="54">
                  <c:v>-0.529836</c:v>
                </c:pt>
                <c:pt idx="55">
                  <c:v>-0.571561</c:v>
                </c:pt>
                <c:pt idx="56">
                  <c:v>-0.611858</c:v>
                </c:pt>
                <c:pt idx="57">
                  <c:v>-0.650625</c:v>
                </c:pt>
                <c:pt idx="58">
                  <c:v>-0.687766</c:v>
                </c:pt>
                <c:pt idx="59">
                  <c:v>-0.723188</c:v>
                </c:pt>
                <c:pt idx="60">
                  <c:v>-0.756802</c:v>
                </c:pt>
                <c:pt idx="61">
                  <c:v>-0.788525</c:v>
                </c:pt>
                <c:pt idx="62">
                  <c:v>-0.818277</c:v>
                </c:pt>
                <c:pt idx="63">
                  <c:v>-0.845984</c:v>
                </c:pt>
                <c:pt idx="64">
                  <c:v>-0.871576</c:v>
                </c:pt>
                <c:pt idx="65">
                  <c:v>-0.894989</c:v>
                </c:pt>
                <c:pt idx="66">
                  <c:v>-0.916166</c:v>
                </c:pt>
                <c:pt idx="67">
                  <c:v>-0.935053</c:v>
                </c:pt>
                <c:pt idx="68">
                  <c:v>-0.951602</c:v>
                </c:pt>
                <c:pt idx="69">
                  <c:v>-0.965773</c:v>
                </c:pt>
                <c:pt idx="70">
                  <c:v>-0.97753</c:v>
                </c:pt>
                <c:pt idx="71">
                  <c:v>-0.986844</c:v>
                </c:pt>
                <c:pt idx="72">
                  <c:v>-0.993691</c:v>
                </c:pt>
                <c:pt idx="73">
                  <c:v>-0.998054</c:v>
                </c:pt>
                <c:pt idx="74">
                  <c:v>-0.999923</c:v>
                </c:pt>
                <c:pt idx="75">
                  <c:v>-0.999293</c:v>
                </c:pt>
                <c:pt idx="76">
                  <c:v>-0.996165</c:v>
                </c:pt>
                <c:pt idx="77">
                  <c:v>-0.990547</c:v>
                </c:pt>
                <c:pt idx="78">
                  <c:v>-0.982453</c:v>
                </c:pt>
                <c:pt idx="79">
                  <c:v>-0.971903</c:v>
                </c:pt>
                <c:pt idx="80">
                  <c:v>-0.958924</c:v>
                </c:pt>
                <c:pt idx="81">
                  <c:v>-0.943549</c:v>
                </c:pt>
                <c:pt idx="82">
                  <c:v>-0.925815</c:v>
                </c:pt>
                <c:pt idx="83">
                  <c:v>-0.905767</c:v>
                </c:pt>
                <c:pt idx="84">
                  <c:v>-0.883455</c:v>
                </c:pt>
                <c:pt idx="85">
                  <c:v>-0.858934</c:v>
                </c:pt>
                <c:pt idx="86">
                  <c:v>-0.832267</c:v>
                </c:pt>
                <c:pt idx="87">
                  <c:v>-0.80352</c:v>
                </c:pt>
                <c:pt idx="88">
                  <c:v>-0.772764</c:v>
                </c:pt>
                <c:pt idx="89">
                  <c:v>-0.740077</c:v>
                </c:pt>
                <c:pt idx="90">
                  <c:v>-0.70554</c:v>
                </c:pt>
                <c:pt idx="91">
                  <c:v>-0.66924</c:v>
                </c:pt>
                <c:pt idx="92">
                  <c:v>-0.631267</c:v>
                </c:pt>
                <c:pt idx="93">
                  <c:v>-0.591716</c:v>
                </c:pt>
                <c:pt idx="94">
                  <c:v>-0.550686</c:v>
                </c:pt>
                <c:pt idx="95">
                  <c:v>-0.508279</c:v>
                </c:pt>
                <c:pt idx="96">
                  <c:v>-0.464602</c:v>
                </c:pt>
                <c:pt idx="97">
                  <c:v>-0.419764</c:v>
                </c:pt>
                <c:pt idx="98">
                  <c:v>-0.373877</c:v>
                </c:pt>
                <c:pt idx="99">
                  <c:v>-0.327055</c:v>
                </c:pt>
                <c:pt idx="100">
                  <c:v>-0.279415</c:v>
                </c:pt>
                <c:pt idx="101">
                  <c:v>-0.231078</c:v>
                </c:pt>
                <c:pt idx="102">
                  <c:v>-0.182163</c:v>
                </c:pt>
                <c:pt idx="103">
                  <c:v>-0.132792</c:v>
                </c:pt>
                <c:pt idx="104">
                  <c:v>-0.083089</c:v>
                </c:pt>
                <c:pt idx="105">
                  <c:v>-0.033179</c:v>
                </c:pt>
                <c:pt idx="106">
                  <c:v>0.016814</c:v>
                </c:pt>
                <c:pt idx="107">
                  <c:v>0.066765</c:v>
                </c:pt>
                <c:pt idx="108">
                  <c:v>0.116549</c:v>
                </c:pt>
                <c:pt idx="109">
                  <c:v>0.166042</c:v>
                </c:pt>
                <c:pt idx="110">
                  <c:v>0.21512</c:v>
                </c:pt>
                <c:pt idx="111">
                  <c:v>0.26366</c:v>
                </c:pt>
                <c:pt idx="112">
                  <c:v>0.311541</c:v>
                </c:pt>
                <c:pt idx="113">
                  <c:v>0.358644</c:v>
                </c:pt>
                <c:pt idx="114">
                  <c:v>0.40485</c:v>
                </c:pt>
                <c:pt idx="115">
                  <c:v>0.450044</c:v>
                </c:pt>
                <c:pt idx="116">
                  <c:v>0.494113</c:v>
                </c:pt>
                <c:pt idx="117">
                  <c:v>0.536948</c:v>
                </c:pt>
                <c:pt idx="118">
                  <c:v>0.57844</c:v>
                </c:pt>
                <c:pt idx="119">
                  <c:v>0.618486</c:v>
                </c:pt>
                <c:pt idx="120">
                  <c:v>0.656987</c:v>
                </c:pt>
                <c:pt idx="121">
                  <c:v>0.693845</c:v>
                </c:pt>
                <c:pt idx="122">
                  <c:v>0.728969</c:v>
                </c:pt>
                <c:pt idx="123">
                  <c:v>0.762271</c:v>
                </c:pt>
                <c:pt idx="124">
                  <c:v>0.793668</c:v>
                </c:pt>
                <c:pt idx="125">
                  <c:v>0.823081</c:v>
                </c:pt>
                <c:pt idx="126">
                  <c:v>0.850437</c:v>
                </c:pt>
                <c:pt idx="127">
                  <c:v>0.875667</c:v>
                </c:pt>
                <c:pt idx="128">
                  <c:v>0.898708</c:v>
                </c:pt>
                <c:pt idx="129">
                  <c:v>0.919503</c:v>
                </c:pt>
                <c:pt idx="130">
                  <c:v>0.938</c:v>
                </c:pt>
                <c:pt idx="131">
                  <c:v>0.954152</c:v>
                </c:pt>
                <c:pt idx="132">
                  <c:v>0.96792</c:v>
                </c:pt>
                <c:pt idx="133">
                  <c:v>0.979268</c:v>
                </c:pt>
                <c:pt idx="134">
                  <c:v>0.988168</c:v>
                </c:pt>
                <c:pt idx="135">
                  <c:v>0.994599</c:v>
                </c:pt>
                <c:pt idx="136">
                  <c:v>0.998543</c:v>
                </c:pt>
                <c:pt idx="137">
                  <c:v>0.999992</c:v>
                </c:pt>
                <c:pt idx="138">
                  <c:v>0.998941</c:v>
                </c:pt>
                <c:pt idx="139">
                  <c:v>0.995394</c:v>
                </c:pt>
                <c:pt idx="140">
                  <c:v>0.989358</c:v>
                </c:pt>
                <c:pt idx="141">
                  <c:v>0.98085</c:v>
                </c:pt>
                <c:pt idx="142">
                  <c:v>0.96989</c:v>
                </c:pt>
                <c:pt idx="143">
                  <c:v>0.956506</c:v>
                </c:pt>
                <c:pt idx="144">
                  <c:v>0.940731</c:v>
                </c:pt>
                <c:pt idx="145">
                  <c:v>0.922604</c:v>
                </c:pt>
                <c:pt idx="146">
                  <c:v>0.902172</c:v>
                </c:pt>
                <c:pt idx="147">
                  <c:v>0.879484</c:v>
                </c:pt>
                <c:pt idx="148">
                  <c:v>0.854599</c:v>
                </c:pt>
                <c:pt idx="149">
                  <c:v>0.827577</c:v>
                </c:pt>
                <c:pt idx="150">
                  <c:v>0.798487</c:v>
                </c:pt>
                <c:pt idx="151">
                  <c:v>0.767401</c:v>
                </c:pt>
                <c:pt idx="152">
                  <c:v>0.734397</c:v>
                </c:pt>
                <c:pt idx="153">
                  <c:v>0.699557</c:v>
                </c:pt>
                <c:pt idx="154">
                  <c:v>0.662969</c:v>
                </c:pt>
                <c:pt idx="155">
                  <c:v>0.624724</c:v>
                </c:pt>
                <c:pt idx="156">
                  <c:v>0.584917</c:v>
                </c:pt>
                <c:pt idx="157">
                  <c:v>0.543648</c:v>
                </c:pt>
                <c:pt idx="158">
                  <c:v>0.501021</c:v>
                </c:pt>
                <c:pt idx="159">
                  <c:v>0.457141</c:v>
                </c:pt>
                <c:pt idx="160">
                  <c:v>0.412118</c:v>
                </c:pt>
                <c:pt idx="161">
                  <c:v>0.366066</c:v>
                </c:pt>
                <c:pt idx="162">
                  <c:v>0.319098</c:v>
                </c:pt>
                <c:pt idx="163">
                  <c:v>0.271333</c:v>
                </c:pt>
                <c:pt idx="164">
                  <c:v>0.22289</c:v>
                </c:pt>
                <c:pt idx="165">
                  <c:v>0.173889</c:v>
                </c:pt>
                <c:pt idx="166">
                  <c:v>0.124454</c:v>
                </c:pt>
                <c:pt idx="167">
                  <c:v>0.074708</c:v>
                </c:pt>
                <c:pt idx="168">
                  <c:v>0.024775</c:v>
                </c:pt>
                <c:pt idx="169">
                  <c:v>-0.025219</c:v>
                </c:pt>
                <c:pt idx="170">
                  <c:v>-0.075151</c:v>
                </c:pt>
                <c:pt idx="171">
                  <c:v>-0.124895</c:v>
                </c:pt>
                <c:pt idx="172">
                  <c:v>-0.174327</c:v>
                </c:pt>
                <c:pt idx="173">
                  <c:v>-0.223323</c:v>
                </c:pt>
                <c:pt idx="174">
                  <c:v>-0.271761</c:v>
                </c:pt>
                <c:pt idx="175">
                  <c:v>-0.319519</c:v>
                </c:pt>
                <c:pt idx="176">
                  <c:v>-0.366479</c:v>
                </c:pt>
                <c:pt idx="177">
                  <c:v>-0.412523</c:v>
                </c:pt>
                <c:pt idx="178">
                  <c:v>-0.457536</c:v>
                </c:pt>
                <c:pt idx="179">
                  <c:v>-0.501405</c:v>
                </c:pt>
                <c:pt idx="180">
                  <c:v>-0.544021</c:v>
                </c:pt>
                <c:pt idx="181">
                  <c:v>-0.585277</c:v>
                </c:pt>
                <c:pt idx="182">
                  <c:v>-0.625071</c:v>
                </c:pt>
                <c:pt idx="183">
                  <c:v>-0.663302</c:v>
                </c:pt>
                <c:pt idx="184">
                  <c:v>-0.699875</c:v>
                </c:pt>
                <c:pt idx="185">
                  <c:v>-0.734698</c:v>
                </c:pt>
                <c:pt idx="186">
                  <c:v>-0.767686</c:v>
                </c:pt>
                <c:pt idx="187">
                  <c:v>-0.798754</c:v>
                </c:pt>
                <c:pt idx="188">
                  <c:v>-0.827826</c:v>
                </c:pt>
                <c:pt idx="189">
                  <c:v>-0.854829</c:v>
                </c:pt>
                <c:pt idx="190">
                  <c:v>-0.879696</c:v>
                </c:pt>
                <c:pt idx="191">
                  <c:v>-0.902363</c:v>
                </c:pt>
                <c:pt idx="192">
                  <c:v>-0.922775</c:v>
                </c:pt>
                <c:pt idx="193">
                  <c:v>-0.940881</c:v>
                </c:pt>
                <c:pt idx="194">
                  <c:v>-0.956635</c:v>
                </c:pt>
                <c:pt idx="195">
                  <c:v>-0.969998</c:v>
                </c:pt>
                <c:pt idx="196">
                  <c:v>-0.980936</c:v>
                </c:pt>
                <c:pt idx="197">
                  <c:v>-0.989423</c:v>
                </c:pt>
                <c:pt idx="198">
                  <c:v>-0.995436</c:v>
                </c:pt>
                <c:pt idx="199">
                  <c:v>-0.998962</c:v>
                </c:pt>
                <c:pt idx="200">
                  <c:v>-0.99999</c:v>
                </c:pt>
                <c:pt idx="201">
                  <c:v>-0.998519</c:v>
                </c:pt>
                <c:pt idx="202">
                  <c:v>-0.994553</c:v>
                </c:pt>
                <c:pt idx="203">
                  <c:v>-0.9881</c:v>
                </c:pt>
                <c:pt idx="204">
                  <c:v>-0.979178</c:v>
                </c:pt>
                <c:pt idx="205">
                  <c:v>-0.967808</c:v>
                </c:pt>
                <c:pt idx="206">
                  <c:v>-0.954019</c:v>
                </c:pt>
                <c:pt idx="207">
                  <c:v>-0.937846</c:v>
                </c:pt>
                <c:pt idx="208">
                  <c:v>-0.919329</c:v>
                </c:pt>
                <c:pt idx="209">
                  <c:v>-0.898513</c:v>
                </c:pt>
                <c:pt idx="210">
                  <c:v>-0.875452</c:v>
                </c:pt>
                <c:pt idx="211">
                  <c:v>-0.850203</c:v>
                </c:pt>
                <c:pt idx="212">
                  <c:v>-0.822829</c:v>
                </c:pt>
                <c:pt idx="213">
                  <c:v>-0.793398</c:v>
                </c:pt>
                <c:pt idx="214">
                  <c:v>-0.761984</c:v>
                </c:pt>
                <c:pt idx="215">
                  <c:v>-0.728665</c:v>
                </c:pt>
                <c:pt idx="216">
                  <c:v>-0.693525</c:v>
                </c:pt>
                <c:pt idx="217">
                  <c:v>-0.656652</c:v>
                </c:pt>
                <c:pt idx="218">
                  <c:v>-0.618137</c:v>
                </c:pt>
                <c:pt idx="219">
                  <c:v>-0.578077</c:v>
                </c:pt>
                <c:pt idx="220">
                  <c:v>-0.536573</c:v>
                </c:pt>
                <c:pt idx="221">
                  <c:v>-0.493727</c:v>
                </c:pt>
                <c:pt idx="222">
                  <c:v>-0.449647</c:v>
                </c:pt>
                <c:pt idx="223">
                  <c:v>-0.404444</c:v>
                </c:pt>
                <c:pt idx="224">
                  <c:v>-0.358229</c:v>
                </c:pt>
                <c:pt idx="225">
                  <c:v>-0.311119</c:v>
                </c:pt>
                <c:pt idx="226">
                  <c:v>-0.263232</c:v>
                </c:pt>
                <c:pt idx="227">
                  <c:v>-0.214686</c:v>
                </c:pt>
                <c:pt idx="228">
                  <c:v>-0.165604</c:v>
                </c:pt>
                <c:pt idx="229">
                  <c:v>-0.116108</c:v>
                </c:pt>
                <c:pt idx="230">
                  <c:v>-0.066322</c:v>
                </c:pt>
                <c:pt idx="231">
                  <c:v>-0.01637</c:v>
                </c:pt>
                <c:pt idx="232">
                  <c:v>0.033623</c:v>
                </c:pt>
                <c:pt idx="233">
                  <c:v>0.083532</c:v>
                </c:pt>
                <c:pt idx="234">
                  <c:v>0.133232</c:v>
                </c:pt>
                <c:pt idx="235">
                  <c:v>0.182599</c:v>
                </c:pt>
                <c:pt idx="236">
                  <c:v>0.23151</c:v>
                </c:pt>
                <c:pt idx="237">
                  <c:v>0.279842</c:v>
                </c:pt>
                <c:pt idx="238">
                  <c:v>0.327474</c:v>
                </c:pt>
                <c:pt idx="239">
                  <c:v>0.374289</c:v>
                </c:pt>
                <c:pt idx="240">
                  <c:v>0.420167</c:v>
                </c:pt>
                <c:pt idx="241">
                  <c:v>0.464995</c:v>
                </c:pt>
                <c:pt idx="242">
                  <c:v>0.508661</c:v>
                </c:pt>
                <c:pt idx="243">
                  <c:v>0.551056</c:v>
                </c:pt>
                <c:pt idx="244">
                  <c:v>0.592074</c:v>
                </c:pt>
                <c:pt idx="245">
                  <c:v>0.631611</c:v>
                </c:pt>
                <c:pt idx="246">
                  <c:v>0.66957</c:v>
                </c:pt>
                <c:pt idx="247">
                  <c:v>0.705855</c:v>
                </c:pt>
                <c:pt idx="248">
                  <c:v>0.740376</c:v>
                </c:pt>
                <c:pt idx="249">
                  <c:v>0.773046</c:v>
                </c:pt>
                <c:pt idx="250">
                  <c:v>0.803784</c:v>
                </c:pt>
                <c:pt idx="251">
                  <c:v>0.832514</c:v>
                </c:pt>
                <c:pt idx="252">
                  <c:v>0.859162</c:v>
                </c:pt>
                <c:pt idx="253">
                  <c:v>0.883663</c:v>
                </c:pt>
                <c:pt idx="254">
                  <c:v>0.905955</c:v>
                </c:pt>
                <c:pt idx="255">
                  <c:v>0.925982</c:v>
                </c:pt>
                <c:pt idx="256">
                  <c:v>0.943696</c:v>
                </c:pt>
                <c:pt idx="257">
                  <c:v>0.95905</c:v>
                </c:pt>
                <c:pt idx="258">
                  <c:v>0.972008</c:v>
                </c:pt>
                <c:pt idx="259">
                  <c:v>0.982535</c:v>
                </c:pt>
                <c:pt idx="260">
                  <c:v>0.990607</c:v>
                </c:pt>
                <c:pt idx="261">
                  <c:v>0.996203</c:v>
                </c:pt>
                <c:pt idx="262">
                  <c:v>0.999309</c:v>
                </c:pt>
                <c:pt idx="263">
                  <c:v>0.999918</c:v>
                </c:pt>
                <c:pt idx="264">
                  <c:v>0.998027</c:v>
                </c:pt>
                <c:pt idx="265">
                  <c:v>0.993641</c:v>
                </c:pt>
                <c:pt idx="266">
                  <c:v>0.986772</c:v>
                </c:pt>
                <c:pt idx="267">
                  <c:v>0.977436</c:v>
                </c:pt>
                <c:pt idx="268">
                  <c:v>0.965658</c:v>
                </c:pt>
                <c:pt idx="269">
                  <c:v>0.951466</c:v>
                </c:pt>
                <c:pt idx="270">
                  <c:v>0.934895</c:v>
                </c:pt>
                <c:pt idx="271">
                  <c:v>0.915988</c:v>
                </c:pt>
                <c:pt idx="272">
                  <c:v>0.894791</c:v>
                </c:pt>
                <c:pt idx="273">
                  <c:v>0.871358</c:v>
                </c:pt>
                <c:pt idx="274">
                  <c:v>0.845747</c:v>
                </c:pt>
                <c:pt idx="275">
                  <c:v>0.818022</c:v>
                </c:pt>
                <c:pt idx="276">
                  <c:v>0.788252</c:v>
                </c:pt>
                <c:pt idx="277">
                  <c:v>0.756512</c:v>
                </c:pt>
                <c:pt idx="278">
                  <c:v>0.722881</c:v>
                </c:pt>
                <c:pt idx="279">
                  <c:v>0.687444</c:v>
                </c:pt>
                <c:pt idx="280">
                  <c:v>0.650288</c:v>
                </c:pt>
                <c:pt idx="281">
                  <c:v>0.611507</c:v>
                </c:pt>
                <c:pt idx="282">
                  <c:v>0.571197</c:v>
                </c:pt>
                <c:pt idx="283">
                  <c:v>0.529459</c:v>
                </c:pt>
                <c:pt idx="284">
                  <c:v>0.486399</c:v>
                </c:pt>
                <c:pt idx="285">
                  <c:v>0.442122</c:v>
                </c:pt>
                <c:pt idx="286">
                  <c:v>0.396741</c:v>
                </c:pt>
                <c:pt idx="287">
                  <c:v>0.350367</c:v>
                </c:pt>
                <c:pt idx="288">
                  <c:v>0.303118</c:v>
                </c:pt>
                <c:pt idx="289">
                  <c:v>0.255112</c:v>
                </c:pt>
                <c:pt idx="290">
                  <c:v>0.206467</c:v>
                </c:pt>
                <c:pt idx="291">
                  <c:v>0.157307</c:v>
                </c:pt>
                <c:pt idx="292">
                  <c:v>0.107754</c:v>
                </c:pt>
                <c:pt idx="293">
                  <c:v>0.057931</c:v>
                </c:pt>
                <c:pt idx="294">
                  <c:v>0.007963</c:v>
                </c:pt>
                <c:pt idx="295">
                  <c:v>-0.042024</c:v>
                </c:pt>
                <c:pt idx="296">
                  <c:v>-0.091907</c:v>
                </c:pt>
                <c:pt idx="297">
                  <c:v>-0.14156</c:v>
                </c:pt>
                <c:pt idx="298">
                  <c:v>-0.190859</c:v>
                </c:pt>
                <c:pt idx="299">
                  <c:v>-0.23968</c:v>
                </c:pt>
                <c:pt idx="300">
                  <c:v>-0.287903</c:v>
                </c:pt>
                <c:pt idx="301">
                  <c:v>-0.335407</c:v>
                </c:pt>
                <c:pt idx="302">
                  <c:v>-0.382071</c:v>
                </c:pt>
                <c:pt idx="303">
                  <c:v>-0.427781</c:v>
                </c:pt>
                <c:pt idx="304">
                  <c:v>-0.472422</c:v>
                </c:pt>
                <c:pt idx="305">
                  <c:v>-0.515882</c:v>
                </c:pt>
                <c:pt idx="306">
                  <c:v>-0.558052</c:v>
                </c:pt>
                <c:pt idx="307">
                  <c:v>-0.598828</c:v>
                </c:pt>
                <c:pt idx="308">
                  <c:v>-0.638107</c:v>
                </c:pt>
                <c:pt idx="309">
                  <c:v>-0.675791</c:v>
                </c:pt>
                <c:pt idx="310">
                  <c:v>-0.711785</c:v>
                </c:pt>
                <c:pt idx="311">
                  <c:v>-0.746001</c:v>
                </c:pt>
                <c:pt idx="312">
                  <c:v>-0.778352</c:v>
                </c:pt>
                <c:pt idx="313">
                  <c:v>-0.808758</c:v>
                </c:pt>
                <c:pt idx="314">
                  <c:v>-0.837142</c:v>
                </c:pt>
                <c:pt idx="315">
                  <c:v>-0.863433</c:v>
                </c:pt>
                <c:pt idx="316">
                  <c:v>-0.887567</c:v>
                </c:pt>
                <c:pt idx="317">
                  <c:v>-0.909482</c:v>
                </c:pt>
                <c:pt idx="318">
                  <c:v>-0.929124</c:v>
                </c:pt>
                <c:pt idx="319">
                  <c:v>-0.946444</c:v>
                </c:pt>
                <c:pt idx="320">
                  <c:v>-0.961397</c:v>
                </c:pt>
                <c:pt idx="321">
                  <c:v>-0.973948</c:v>
                </c:pt>
                <c:pt idx="322">
                  <c:v>-0.984065</c:v>
                </c:pt>
                <c:pt idx="323">
                  <c:v>-0.991722</c:v>
                </c:pt>
                <c:pt idx="324">
                  <c:v>-0.9969</c:v>
                </c:pt>
                <c:pt idx="325">
                  <c:v>-0.999586</c:v>
                </c:pt>
                <c:pt idx="326">
                  <c:v>-0.999774</c:v>
                </c:pt>
                <c:pt idx="327">
                  <c:v>-0.997463</c:v>
                </c:pt>
                <c:pt idx="328">
                  <c:v>-0.992659</c:v>
                </c:pt>
                <c:pt idx="329">
                  <c:v>-0.985374</c:v>
                </c:pt>
                <c:pt idx="330">
                  <c:v>-0.975626</c:v>
                </c:pt>
                <c:pt idx="331">
                  <c:v>-0.963439</c:v>
                </c:pt>
                <c:pt idx="332">
                  <c:v>-0.948844</c:v>
                </c:pt>
                <c:pt idx="333">
                  <c:v>-0.931878</c:v>
                </c:pt>
                <c:pt idx="334">
                  <c:v>-0.912582</c:v>
                </c:pt>
                <c:pt idx="335">
                  <c:v>-0.891006</c:v>
                </c:pt>
                <c:pt idx="336">
                  <c:v>-0.867202</c:v>
                </c:pt>
                <c:pt idx="337">
                  <c:v>-0.841231</c:v>
                </c:pt>
                <c:pt idx="338">
                  <c:v>-0.813157</c:v>
                </c:pt>
                <c:pt idx="339">
                  <c:v>-0.783051</c:v>
                </c:pt>
                <c:pt idx="340">
                  <c:v>-0.750987</c:v>
                </c:pt>
                <c:pt idx="341">
                  <c:v>-0.717047</c:v>
                </c:pt>
                <c:pt idx="342">
                  <c:v>-0.681314</c:v>
                </c:pt>
                <c:pt idx="343">
                  <c:v>-0.643878</c:v>
                </c:pt>
                <c:pt idx="344">
                  <c:v>-0.604833</c:v>
                </c:pt>
                <c:pt idx="345">
                  <c:v>-0.564276</c:v>
                </c:pt>
                <c:pt idx="346">
                  <c:v>-0.522309</c:v>
                </c:pt>
                <c:pt idx="347">
                  <c:v>-0.479036</c:v>
                </c:pt>
                <c:pt idx="348">
                  <c:v>-0.434566</c:v>
                </c:pt>
                <c:pt idx="349">
                  <c:v>-0.389009</c:v>
                </c:pt>
                <c:pt idx="350">
                  <c:v>-0.342481</c:v>
                </c:pt>
                <c:pt idx="351">
                  <c:v>-0.295096</c:v>
                </c:pt>
                <c:pt idx="352">
                  <c:v>-0.246974</c:v>
                </c:pt>
                <c:pt idx="353">
                  <c:v>-0.198234</c:v>
                </c:pt>
                <c:pt idx="354">
                  <c:v>-0.148999</c:v>
                </c:pt>
                <c:pt idx="355">
                  <c:v>-0.099392</c:v>
                </c:pt>
                <c:pt idx="356">
                  <c:v>-0.049536</c:v>
                </c:pt>
                <c:pt idx="357">
                  <c:v>0.000444</c:v>
                </c:pt>
                <c:pt idx="358">
                  <c:v>0.050423</c:v>
                </c:pt>
                <c:pt idx="359">
                  <c:v>0.100275</c:v>
                </c:pt>
                <c:pt idx="360">
                  <c:v>0.149877</c:v>
                </c:pt>
                <c:pt idx="361">
                  <c:v>0.199105</c:v>
                </c:pt>
                <c:pt idx="362">
                  <c:v>0.247834</c:v>
                </c:pt>
                <c:pt idx="363">
                  <c:v>0.295944</c:v>
                </c:pt>
                <c:pt idx="364">
                  <c:v>0.343315</c:v>
                </c:pt>
                <c:pt idx="365">
                  <c:v>0.389827</c:v>
                </c:pt>
                <c:pt idx="366">
                  <c:v>0.435365</c:v>
                </c:pt>
                <c:pt idx="367">
                  <c:v>0.479815</c:v>
                </c:pt>
                <c:pt idx="368">
                  <c:v>0.523066</c:v>
                </c:pt>
                <c:pt idx="369">
                  <c:v>0.565009</c:v>
                </c:pt>
                <c:pt idx="370">
                  <c:v>0.60554</c:v>
                </c:pt>
                <c:pt idx="371">
                  <c:v>0.644557</c:v>
                </c:pt>
                <c:pt idx="372">
                  <c:v>0.681964</c:v>
                </c:pt>
                <c:pt idx="373">
                  <c:v>0.717665</c:v>
                </c:pt>
                <c:pt idx="374">
                  <c:v>0.751573</c:v>
                </c:pt>
                <c:pt idx="375">
                  <c:v>0.783603</c:v>
                </c:pt>
                <c:pt idx="376">
                  <c:v>0.813674</c:v>
                </c:pt>
                <c:pt idx="377">
                  <c:v>0.841711</c:v>
                </c:pt>
                <c:pt idx="378">
                  <c:v>0.867644</c:v>
                </c:pt>
                <c:pt idx="379">
                  <c:v>0.891409</c:v>
                </c:pt>
                <c:pt idx="380">
                  <c:v>0.912945</c:v>
                </c:pt>
                <c:pt idx="381">
                  <c:v>0.9322</c:v>
                </c:pt>
                <c:pt idx="382">
                  <c:v>0.949125</c:v>
                </c:pt>
                <c:pt idx="383">
                  <c:v>0.963677</c:v>
                </c:pt>
                <c:pt idx="384">
                  <c:v>0.975821</c:v>
                </c:pt>
                <c:pt idx="385">
                  <c:v>0.985525</c:v>
                </c:pt>
                <c:pt idx="386">
                  <c:v>0.992766</c:v>
                </c:pt>
                <c:pt idx="387">
                  <c:v>0.997526</c:v>
                </c:pt>
                <c:pt idx="388">
                  <c:v>0.999793</c:v>
                </c:pt>
                <c:pt idx="389">
                  <c:v>0.999561</c:v>
                </c:pt>
                <c:pt idx="390">
                  <c:v>0.99683</c:v>
                </c:pt>
                <c:pt idx="391">
                  <c:v>0.991607</c:v>
                </c:pt>
                <c:pt idx="392">
                  <c:v>0.983907</c:v>
                </c:pt>
                <c:pt idx="393">
                  <c:v>0.973747</c:v>
                </c:pt>
                <c:pt idx="394">
                  <c:v>0.961153</c:v>
                </c:pt>
                <c:pt idx="395">
                  <c:v>0.946156</c:v>
                </c:pt>
                <c:pt idx="396">
                  <c:v>0.928795</c:v>
                </c:pt>
                <c:pt idx="397">
                  <c:v>0.909113</c:v>
                </c:pt>
                <c:pt idx="398">
                  <c:v>0.887158</c:v>
                </c:pt>
                <c:pt idx="399">
                  <c:v>0.862985</c:v>
                </c:pt>
                <c:pt idx="400">
                  <c:v>0.836656</c:v>
                </c:pt>
                <c:pt idx="401">
                  <c:v>0.808235</c:v>
                </c:pt>
                <c:pt idx="402">
                  <c:v>0.777794</c:v>
                </c:pt>
                <c:pt idx="403">
                  <c:v>0.745409</c:v>
                </c:pt>
                <c:pt idx="404">
                  <c:v>0.711161</c:v>
                </c:pt>
                <c:pt idx="405">
                  <c:v>0.675136</c:v>
                </c:pt>
                <c:pt idx="406">
                  <c:v>0.637423</c:v>
                </c:pt>
                <c:pt idx="407">
                  <c:v>0.598116</c:v>
                </c:pt>
                <c:pt idx="408">
                  <c:v>0.557315</c:v>
                </c:pt>
                <c:pt idx="409">
                  <c:v>0.515121</c:v>
                </c:pt>
                <c:pt idx="410">
                  <c:v>0.471639</c:v>
                </c:pt>
                <c:pt idx="411">
                  <c:v>0.426978</c:v>
                </c:pt>
                <c:pt idx="412">
                  <c:v>0.38125</c:v>
                </c:pt>
                <c:pt idx="413">
                  <c:v>0.33457</c:v>
                </c:pt>
                <c:pt idx="414">
                  <c:v>0.287053</c:v>
                </c:pt>
                <c:pt idx="415">
                  <c:v>0.238818</c:v>
                </c:pt>
                <c:pt idx="416">
                  <c:v>0.189987</c:v>
                </c:pt>
                <c:pt idx="417">
                  <c:v>0.14068</c:v>
                </c:pt>
                <c:pt idx="418">
                  <c:v>0.091022</c:v>
                </c:pt>
                <c:pt idx="419">
                  <c:v>0.041137</c:v>
                </c:pt>
                <c:pt idx="420">
                  <c:v>-0.008851</c:v>
                </c:pt>
                <c:pt idx="421">
                  <c:v>-0.058817</c:v>
                </c:pt>
                <c:pt idx="422">
                  <c:v>-0.108637</c:v>
                </c:pt>
                <c:pt idx="423">
                  <c:v>-0.158184</c:v>
                </c:pt>
                <c:pt idx="424">
                  <c:v>-0.207336</c:v>
                </c:pt>
                <c:pt idx="425">
                  <c:v>-0.25597</c:v>
                </c:pt>
                <c:pt idx="426">
                  <c:v>-0.303965</c:v>
                </c:pt>
                <c:pt idx="427">
                  <c:v>-0.351199</c:v>
                </c:pt>
                <c:pt idx="428">
                  <c:v>-0.397556</c:v>
                </c:pt>
                <c:pt idx="429">
                  <c:v>-0.442919</c:v>
                </c:pt>
                <c:pt idx="430">
                  <c:v>-0.487175</c:v>
                </c:pt>
                <c:pt idx="431">
                  <c:v>-0.530213</c:v>
                </c:pt>
                <c:pt idx="432">
                  <c:v>-0.571926</c:v>
                </c:pt>
                <c:pt idx="433">
                  <c:v>-0.612209</c:v>
                </c:pt>
                <c:pt idx="434">
                  <c:v>-0.650962</c:v>
                </c:pt>
                <c:pt idx="435">
                  <c:v>-0.688088</c:v>
                </c:pt>
                <c:pt idx="436">
                  <c:v>-0.723495</c:v>
                </c:pt>
                <c:pt idx="437">
                  <c:v>-0.757093</c:v>
                </c:pt>
                <c:pt idx="438">
                  <c:v>-0.788798</c:v>
                </c:pt>
                <c:pt idx="439">
                  <c:v>-0.818532</c:v>
                </c:pt>
                <c:pt idx="440">
                  <c:v>-0.84622</c:v>
                </c:pt>
                <c:pt idx="441">
                  <c:v>-0.871793</c:v>
                </c:pt>
                <c:pt idx="442">
                  <c:v>-0.895187</c:v>
                </c:pt>
                <c:pt idx="443">
                  <c:v>-0.916344</c:v>
                </c:pt>
                <c:pt idx="444">
                  <c:v>-0.93521</c:v>
                </c:pt>
                <c:pt idx="445">
                  <c:v>-0.951738</c:v>
                </c:pt>
                <c:pt idx="446">
                  <c:v>-0.965888</c:v>
                </c:pt>
                <c:pt idx="447">
                  <c:v>-0.977624</c:v>
                </c:pt>
                <c:pt idx="448">
                  <c:v>-0.986916</c:v>
                </c:pt>
                <c:pt idx="449">
                  <c:v>-0.993741</c:v>
                </c:pt>
                <c:pt idx="450">
                  <c:v>-0.998082</c:v>
                </c:pt>
                <c:pt idx="451">
                  <c:v>-0.999929</c:v>
                </c:pt>
                <c:pt idx="452">
                  <c:v>-0.999276</c:v>
                </c:pt>
                <c:pt idx="453">
                  <c:v>-0.996126</c:v>
                </c:pt>
                <c:pt idx="454">
                  <c:v>-0.990486</c:v>
                </c:pt>
                <c:pt idx="455">
                  <c:v>-0.98237</c:v>
                </c:pt>
                <c:pt idx="456">
                  <c:v>-0.971798</c:v>
                </c:pt>
                <c:pt idx="457">
                  <c:v>-0.958798</c:v>
                </c:pt>
                <c:pt idx="458">
                  <c:v>-0.943401</c:v>
                </c:pt>
                <c:pt idx="459">
                  <c:v>-0.925647</c:v>
                </c:pt>
                <c:pt idx="460">
                  <c:v>-0.905578</c:v>
                </c:pt>
                <c:pt idx="461">
                  <c:v>-0.883247</c:v>
                </c:pt>
                <c:pt idx="462">
                  <c:v>-0.858707</c:v>
                </c:pt>
                <c:pt idx="463">
                  <c:v>-0.832021</c:v>
                </c:pt>
                <c:pt idx="464">
                  <c:v>-0.803256</c:v>
                </c:pt>
                <c:pt idx="465">
                  <c:v>-0.772483</c:v>
                </c:pt>
                <c:pt idx="466">
                  <c:v>-0.739779</c:v>
                </c:pt>
                <c:pt idx="467">
                  <c:v>-0.705226</c:v>
                </c:pt>
                <c:pt idx="468">
                  <c:v>-0.66891</c:v>
                </c:pt>
                <c:pt idx="469">
                  <c:v>-0.630922</c:v>
                </c:pt>
                <c:pt idx="470">
                  <c:v>-0.591358</c:v>
                </c:pt>
                <c:pt idx="471">
                  <c:v>-0.550315</c:v>
                </c:pt>
                <c:pt idx="472">
                  <c:v>-0.507897</c:v>
                </c:pt>
                <c:pt idx="473">
                  <c:v>-0.464209</c:v>
                </c:pt>
                <c:pt idx="474">
                  <c:v>-0.419361</c:v>
                </c:pt>
                <c:pt idx="475">
                  <c:v>-0.373465</c:v>
                </c:pt>
                <c:pt idx="476">
                  <c:v>-0.326635</c:v>
                </c:pt>
                <c:pt idx="477">
                  <c:v>-0.278989</c:v>
                </c:pt>
                <c:pt idx="478">
                  <c:v>-0.230646</c:v>
                </c:pt>
                <c:pt idx="479">
                  <c:v>-0.181726</c:v>
                </c:pt>
                <c:pt idx="480">
                  <c:v>-0.132352</c:v>
                </c:pt>
                <c:pt idx="481">
                  <c:v>-0.082647</c:v>
                </c:pt>
                <c:pt idx="482">
                  <c:v>-0.032735</c:v>
                </c:pt>
                <c:pt idx="483">
                  <c:v>0.017258</c:v>
                </c:pt>
                <c:pt idx="484">
                  <c:v>0.067208</c:v>
                </c:pt>
                <c:pt idx="485">
                  <c:v>0.11699</c:v>
                </c:pt>
                <c:pt idx="486">
                  <c:v>0.16648</c:v>
                </c:pt>
                <c:pt idx="487">
                  <c:v>0.215554</c:v>
                </c:pt>
                <c:pt idx="488">
                  <c:v>0.264089</c:v>
                </c:pt>
                <c:pt idx="489">
                  <c:v>0.311963</c:v>
                </c:pt>
                <c:pt idx="490">
                  <c:v>0.359058</c:v>
                </c:pt>
                <c:pt idx="491">
                  <c:v>0.405256</c:v>
                </c:pt>
                <c:pt idx="492">
                  <c:v>0.450441</c:v>
                </c:pt>
                <c:pt idx="493">
                  <c:v>0.494499</c:v>
                </c:pt>
                <c:pt idx="494">
                  <c:v>0.537322</c:v>
                </c:pt>
                <c:pt idx="495">
                  <c:v>0.578802</c:v>
                </c:pt>
                <c:pt idx="496">
                  <c:v>0.618835</c:v>
                </c:pt>
                <c:pt idx="497">
                  <c:v>0.657321</c:v>
                </c:pt>
                <c:pt idx="498">
                  <c:v>0.694165</c:v>
                </c:pt>
                <c:pt idx="499">
                  <c:v>0.729273</c:v>
                </c:pt>
                <c:pt idx="500">
                  <c:v>0.762558</c:v>
                </c:pt>
                <c:pt idx="501">
                  <c:v>0.793938</c:v>
                </c:pt>
                <c:pt idx="502">
                  <c:v>0.823333</c:v>
                </c:pt>
                <c:pt idx="503">
                  <c:v>0.85067</c:v>
                </c:pt>
                <c:pt idx="504">
                  <c:v>0.875881</c:v>
                </c:pt>
                <c:pt idx="505">
                  <c:v>0.898903</c:v>
                </c:pt>
                <c:pt idx="506">
                  <c:v>0.919678</c:v>
                </c:pt>
                <c:pt idx="507">
                  <c:v>0.938154</c:v>
                </c:pt>
                <c:pt idx="508">
                  <c:v>0.954285</c:v>
                </c:pt>
                <c:pt idx="509">
                  <c:v>0.968031</c:v>
                </c:pt>
                <c:pt idx="510">
                  <c:v>0.979358</c:v>
                </c:pt>
                <c:pt idx="511">
                  <c:v>0.988236</c:v>
                </c:pt>
                <c:pt idx="512">
                  <c:v>0.994645</c:v>
                </c:pt>
                <c:pt idx="513">
                  <c:v>0.998567</c:v>
                </c:pt>
                <c:pt idx="514">
                  <c:v>0.999994</c:v>
                </c:pt>
                <c:pt idx="515">
                  <c:v>0.998921</c:v>
                </c:pt>
                <c:pt idx="516">
                  <c:v>0.995351</c:v>
                </c:pt>
                <c:pt idx="517">
                  <c:v>0.989294</c:v>
                </c:pt>
                <c:pt idx="518">
                  <c:v>0.980763</c:v>
                </c:pt>
                <c:pt idx="519">
                  <c:v>0.969782</c:v>
                </c:pt>
                <c:pt idx="520">
                  <c:v>0.956376</c:v>
                </c:pt>
                <c:pt idx="521">
                  <c:v>0.94058</c:v>
                </c:pt>
                <c:pt idx="522">
                  <c:v>0.922433</c:v>
                </c:pt>
                <c:pt idx="523">
                  <c:v>0.90198</c:v>
                </c:pt>
                <c:pt idx="524">
                  <c:v>0.879273</c:v>
                </c:pt>
                <c:pt idx="525">
                  <c:v>0.854368</c:v>
                </c:pt>
                <c:pt idx="526">
                  <c:v>0.827328</c:v>
                </c:pt>
                <c:pt idx="527">
                  <c:v>0.79822</c:v>
                </c:pt>
                <c:pt idx="528">
                  <c:v>0.767116</c:v>
                </c:pt>
                <c:pt idx="529">
                  <c:v>0.734096</c:v>
                </c:pt>
                <c:pt idx="530">
                  <c:v>0.69924</c:v>
                </c:pt>
                <c:pt idx="531">
                  <c:v>0.662637</c:v>
                </c:pt>
                <c:pt idx="532">
                  <c:v>0.624377</c:v>
                </c:pt>
                <c:pt idx="533">
                  <c:v>0.584557</c:v>
                </c:pt>
                <c:pt idx="534">
                  <c:v>0.543276</c:v>
                </c:pt>
                <c:pt idx="535">
                  <c:v>0.500636</c:v>
                </c:pt>
                <c:pt idx="536">
                  <c:v>0.456746</c:v>
                </c:pt>
                <c:pt idx="537">
                  <c:v>0.411714</c:v>
                </c:pt>
                <c:pt idx="538">
                  <c:v>0.365653</c:v>
                </c:pt>
                <c:pt idx="539">
                  <c:v>0.318677</c:v>
                </c:pt>
                <c:pt idx="540">
                  <c:v>0.270906</c:v>
                </c:pt>
                <c:pt idx="541">
                  <c:v>0.222457</c:v>
                </c:pt>
                <c:pt idx="542">
                  <c:v>0.173452</c:v>
                </c:pt>
                <c:pt idx="543">
                  <c:v>0.124014</c:v>
                </c:pt>
                <c:pt idx="544">
                  <c:v>0.074265</c:v>
                </c:pt>
                <c:pt idx="545">
                  <c:v>0.024331</c:v>
                </c:pt>
                <c:pt idx="546">
                  <c:v>-0.025663</c:v>
                </c:pt>
                <c:pt idx="547">
                  <c:v>-0.075594</c:v>
                </c:pt>
                <c:pt idx="548">
                  <c:v>-0.125336</c:v>
                </c:pt>
                <c:pt idx="549">
                  <c:v>-0.174764</c:v>
                </c:pt>
                <c:pt idx="550">
                  <c:v>-0.223756</c:v>
                </c:pt>
                <c:pt idx="551">
                  <c:v>-0.272188</c:v>
                </c:pt>
                <c:pt idx="552">
                  <c:v>-0.31994</c:v>
                </c:pt>
                <c:pt idx="553">
                  <c:v>-0.366892</c:v>
                </c:pt>
                <c:pt idx="554">
                  <c:v>-0.412928</c:v>
                </c:pt>
                <c:pt idx="555">
                  <c:v>-0.457931</c:v>
                </c:pt>
                <c:pt idx="556">
                  <c:v>-0.501789</c:v>
                </c:pt>
                <c:pt idx="557">
                  <c:v>-0.544394</c:v>
                </c:pt>
                <c:pt idx="558">
                  <c:v>-0.585637</c:v>
                </c:pt>
                <c:pt idx="559">
                  <c:v>-0.625417</c:v>
                </c:pt>
                <c:pt idx="560">
                  <c:v>-0.663634</c:v>
                </c:pt>
                <c:pt idx="561">
                  <c:v>-0.700192</c:v>
                </c:pt>
                <c:pt idx="562">
                  <c:v>-0.735</c:v>
                </c:pt>
                <c:pt idx="563">
                  <c:v>-0.76797</c:v>
                </c:pt>
                <c:pt idx="564">
                  <c:v>-0.799021</c:v>
                </c:pt>
                <c:pt idx="565">
                  <c:v>-0.828076</c:v>
                </c:pt>
                <c:pt idx="566">
                  <c:v>-0.85506</c:v>
                </c:pt>
                <c:pt idx="567">
                  <c:v>-0.879907</c:v>
                </c:pt>
                <c:pt idx="568">
                  <c:v>-0.902555</c:v>
                </c:pt>
                <c:pt idx="569">
                  <c:v>-0.922946</c:v>
                </c:pt>
                <c:pt idx="570">
                  <c:v>-0.941031</c:v>
                </c:pt>
                <c:pt idx="571">
                  <c:v>-0.956764</c:v>
                </c:pt>
                <c:pt idx="572">
                  <c:v>-0.970106</c:v>
                </c:pt>
                <c:pt idx="573">
                  <c:v>-0.981022</c:v>
                </c:pt>
                <c:pt idx="574">
                  <c:v>-0.989487</c:v>
                </c:pt>
                <c:pt idx="575">
                  <c:v>-0.995479</c:v>
                </c:pt>
                <c:pt idx="576">
                  <c:v>-0.998982</c:v>
                </c:pt>
                <c:pt idx="577">
                  <c:v>-0.999988</c:v>
                </c:pt>
                <c:pt idx="578">
                  <c:v>-0.998495</c:v>
                </c:pt>
                <c:pt idx="579">
                  <c:v>-0.994506</c:v>
                </c:pt>
                <c:pt idx="580">
                  <c:v>-0.988032</c:v>
                </c:pt>
                <c:pt idx="581">
                  <c:v>-0.979087</c:v>
                </c:pt>
                <c:pt idx="582">
                  <c:v>-0.967696</c:v>
                </c:pt>
                <c:pt idx="583">
                  <c:v>-0.953886</c:v>
                </c:pt>
                <c:pt idx="584">
                  <c:v>-0.937692</c:v>
                </c:pt>
                <c:pt idx="585">
                  <c:v>-0.919154</c:v>
                </c:pt>
                <c:pt idx="586">
                  <c:v>-0.898318</c:v>
                </c:pt>
                <c:pt idx="587">
                  <c:v>-0.875237</c:v>
                </c:pt>
                <c:pt idx="588">
                  <c:v>-0.849969</c:v>
                </c:pt>
                <c:pt idx="589">
                  <c:v>-0.822576</c:v>
                </c:pt>
                <c:pt idx="590">
                  <c:v>-0.793127</c:v>
                </c:pt>
                <c:pt idx="591">
                  <c:v>-0.761696</c:v>
                </c:pt>
                <c:pt idx="592">
                  <c:v>-0.728361</c:v>
                </c:pt>
                <c:pt idx="593">
                  <c:v>-0.693205</c:v>
                </c:pt>
                <c:pt idx="594">
                  <c:v>-0.656317</c:v>
                </c:pt>
                <c:pt idx="595">
                  <c:v>-0.617788</c:v>
                </c:pt>
                <c:pt idx="596">
                  <c:v>-0.577715</c:v>
                </c:pt>
                <c:pt idx="597">
                  <c:v>-0.536198</c:v>
                </c:pt>
                <c:pt idx="598">
                  <c:v>-0.493341</c:v>
                </c:pt>
                <c:pt idx="599">
                  <c:v>-0.449251</c:v>
                </c:pt>
                <c:pt idx="600">
                  <c:v>-0.404038</c:v>
                </c:pt>
                <c:pt idx="601">
                  <c:v>-0.357815</c:v>
                </c:pt>
                <c:pt idx="602">
                  <c:v>-0.310697</c:v>
                </c:pt>
                <c:pt idx="603">
                  <c:v>-0.262803</c:v>
                </c:pt>
                <c:pt idx="604">
                  <c:v>-0.214253</c:v>
                </c:pt>
                <c:pt idx="605">
                  <c:v>-0.165166</c:v>
                </c:pt>
                <c:pt idx="606">
                  <c:v>-0.115667</c:v>
                </c:pt>
                <c:pt idx="607">
                  <c:v>-0.065879</c:v>
                </c:pt>
                <c:pt idx="608">
                  <c:v>-0.015926</c:v>
                </c:pt>
                <c:pt idx="609">
                  <c:v>0.034067</c:v>
                </c:pt>
                <c:pt idx="610">
                  <c:v>0.083974</c:v>
                </c:pt>
                <c:pt idx="611">
                  <c:v>0.133672</c:v>
                </c:pt>
                <c:pt idx="612">
                  <c:v>0.183036</c:v>
                </c:pt>
                <c:pt idx="613">
                  <c:v>0.231942</c:v>
                </c:pt>
                <c:pt idx="614">
                  <c:v>0.280268</c:v>
                </c:pt>
                <c:pt idx="615">
                  <c:v>0.327894</c:v>
                </c:pt>
                <c:pt idx="616">
                  <c:v>0.3747</c:v>
                </c:pt>
                <c:pt idx="617">
                  <c:v>0.42057</c:v>
                </c:pt>
                <c:pt idx="618">
                  <c:v>0.465388</c:v>
                </c:pt>
                <c:pt idx="619">
                  <c:v>0.509044</c:v>
                </c:pt>
                <c:pt idx="620">
                  <c:v>0.551427</c:v>
                </c:pt>
                <c:pt idx="621">
                  <c:v>0.592431</c:v>
                </c:pt>
                <c:pt idx="622">
                  <c:v>0.631955</c:v>
                </c:pt>
                <c:pt idx="623">
                  <c:v>0.6699</c:v>
                </c:pt>
                <c:pt idx="624">
                  <c:v>0.706169</c:v>
                </c:pt>
                <c:pt idx="625">
                  <c:v>0.740674</c:v>
                </c:pt>
                <c:pt idx="626">
                  <c:v>0.773328</c:v>
                </c:pt>
                <c:pt idx="627">
                  <c:v>0.804049</c:v>
                </c:pt>
                <c:pt idx="628">
                  <c:v>0.832759</c:v>
                </c:pt>
                <c:pt idx="629">
                  <c:v>0.859389</c:v>
                </c:pt>
                <c:pt idx="630">
                  <c:v>0.88387</c:v>
                </c:pt>
                <c:pt idx="631">
                  <c:v>0.906143</c:v>
                </c:pt>
                <c:pt idx="632">
                  <c:v>0.92615</c:v>
                </c:pt>
                <c:pt idx="633">
                  <c:v>0.943842</c:v>
                </c:pt>
                <c:pt idx="634">
                  <c:v>0.959176</c:v>
                </c:pt>
                <c:pt idx="635">
                  <c:v>0.972112</c:v>
                </c:pt>
                <c:pt idx="636">
                  <c:v>0.982618</c:v>
                </c:pt>
                <c:pt idx="637">
                  <c:v>0.990668</c:v>
                </c:pt>
                <c:pt idx="638">
                  <c:v>0.996242</c:v>
                </c:pt>
                <c:pt idx="639">
                  <c:v>0.999326</c:v>
                </c:pt>
                <c:pt idx="640">
                  <c:v>0.999912</c:v>
                </c:pt>
                <c:pt idx="641">
                  <c:v>0.997999</c:v>
                </c:pt>
                <c:pt idx="642">
                  <c:v>0.993591</c:v>
                </c:pt>
                <c:pt idx="643">
                  <c:v>0.9867</c:v>
                </c:pt>
                <c:pt idx="644">
                  <c:v>0.977343</c:v>
                </c:pt>
                <c:pt idx="645">
                  <c:v>0.965542</c:v>
                </c:pt>
                <c:pt idx="646">
                  <c:v>0.951329</c:v>
                </c:pt>
                <c:pt idx="647">
                  <c:v>0.934737</c:v>
                </c:pt>
                <c:pt idx="648">
                  <c:v>0.91581</c:v>
                </c:pt>
                <c:pt idx="649">
                  <c:v>0.894593</c:v>
                </c:pt>
                <c:pt idx="650">
                  <c:v>0.87114</c:v>
                </c:pt>
                <c:pt idx="651">
                  <c:v>0.84551</c:v>
                </c:pt>
                <c:pt idx="652">
                  <c:v>0.817766</c:v>
                </c:pt>
                <c:pt idx="653">
                  <c:v>0.787979</c:v>
                </c:pt>
                <c:pt idx="654">
                  <c:v>0.756222</c:v>
                </c:pt>
                <c:pt idx="655">
                  <c:v>0.722574</c:v>
                </c:pt>
                <c:pt idx="656">
                  <c:v>0.687121</c:v>
                </c:pt>
                <c:pt idx="657">
                  <c:v>0.64995</c:v>
                </c:pt>
                <c:pt idx="658">
                  <c:v>0.611155</c:v>
                </c:pt>
                <c:pt idx="659">
                  <c:v>0.570832</c:v>
                </c:pt>
                <c:pt idx="660">
                  <c:v>0.529083</c:v>
                </c:pt>
                <c:pt idx="661">
                  <c:v>0.486011</c:v>
                </c:pt>
                <c:pt idx="662">
                  <c:v>0.441724</c:v>
                </c:pt>
                <c:pt idx="663">
                  <c:v>0.396333</c:v>
                </c:pt>
                <c:pt idx="664">
                  <c:v>0.349951</c:v>
                </c:pt>
                <c:pt idx="665">
                  <c:v>0.302695</c:v>
                </c:pt>
                <c:pt idx="666">
                  <c:v>0.254682</c:v>
                </c:pt>
                <c:pt idx="667">
                  <c:v>0.206033</c:v>
                </c:pt>
                <c:pt idx="668">
                  <c:v>0.156869</c:v>
                </c:pt>
                <c:pt idx="669">
                  <c:v>0.107312</c:v>
                </c:pt>
                <c:pt idx="670">
                  <c:v>0.057487</c:v>
                </c:pt>
                <c:pt idx="671">
                  <c:v>0.007519</c:v>
                </c:pt>
                <c:pt idx="672">
                  <c:v>-0.042468</c:v>
                </c:pt>
                <c:pt idx="673">
                  <c:v>-0.092349</c:v>
                </c:pt>
                <c:pt idx="674">
                  <c:v>-0.141999</c:v>
                </c:pt>
                <c:pt idx="675">
                  <c:v>-0.191294</c:v>
                </c:pt>
                <c:pt idx="676">
                  <c:v>-0.240112</c:v>
                </c:pt>
                <c:pt idx="677">
                  <c:v>-0.288329</c:v>
                </c:pt>
                <c:pt idx="678">
                  <c:v>-0.335825</c:v>
                </c:pt>
                <c:pt idx="679">
                  <c:v>-0.382482</c:v>
                </c:pt>
                <c:pt idx="680">
                  <c:v>-0.428183</c:v>
                </c:pt>
                <c:pt idx="681">
                  <c:v>-0.472813</c:v>
                </c:pt>
                <c:pt idx="682">
                  <c:v>-0.516262</c:v>
                </c:pt>
                <c:pt idx="683">
                  <c:v>-0.558421</c:v>
                </c:pt>
                <c:pt idx="684">
                  <c:v>-0.599183</c:v>
                </c:pt>
                <c:pt idx="685">
                  <c:v>-0.638449</c:v>
                </c:pt>
                <c:pt idx="686">
                  <c:v>-0.676118</c:v>
                </c:pt>
                <c:pt idx="687">
                  <c:v>-0.712097</c:v>
                </c:pt>
                <c:pt idx="688">
                  <c:v>-0.746297</c:v>
                </c:pt>
                <c:pt idx="689">
                  <c:v>-0.778631</c:v>
                </c:pt>
                <c:pt idx="690">
                  <c:v>-0.809019</c:v>
                </c:pt>
                <c:pt idx="691">
                  <c:v>-0.837385</c:v>
                </c:pt>
                <c:pt idx="692">
                  <c:v>-0.863657</c:v>
                </c:pt>
                <c:pt idx="693">
                  <c:v>-0.887772</c:v>
                </c:pt>
                <c:pt idx="694">
                  <c:v>-0.909667</c:v>
                </c:pt>
                <c:pt idx="695">
                  <c:v>-0.929288</c:v>
                </c:pt>
                <c:pt idx="696">
                  <c:v>-0.946587</c:v>
                </c:pt>
                <c:pt idx="697">
                  <c:v>-0.96152</c:v>
                </c:pt>
                <c:pt idx="698">
                  <c:v>-0.974049</c:v>
                </c:pt>
                <c:pt idx="699">
                  <c:v>-0.984144</c:v>
                </c:pt>
                <c:pt idx="700">
                  <c:v>-0.991779</c:v>
                </c:pt>
                <c:pt idx="701">
                  <c:v>-0.996935</c:v>
                </c:pt>
                <c:pt idx="702">
                  <c:v>-0.999599</c:v>
                </c:pt>
                <c:pt idx="703">
                  <c:v>-0.999765</c:v>
                </c:pt>
                <c:pt idx="704">
                  <c:v>-0.997432</c:v>
                </c:pt>
                <c:pt idx="705">
                  <c:v>-0.992606</c:v>
                </c:pt>
                <c:pt idx="706">
                  <c:v>-0.985298</c:v>
                </c:pt>
                <c:pt idx="707">
                  <c:v>-0.975528</c:v>
                </c:pt>
                <c:pt idx="708">
                  <c:v>-0.96332</c:v>
                </c:pt>
                <c:pt idx="709">
                  <c:v>-0.948704</c:v>
                </c:pt>
                <c:pt idx="710">
                  <c:v>-0.931717</c:v>
                </c:pt>
                <c:pt idx="711">
                  <c:v>-0.912401</c:v>
                </c:pt>
                <c:pt idx="712">
                  <c:v>-0.890804</c:v>
                </c:pt>
                <c:pt idx="713">
                  <c:v>-0.866981</c:v>
                </c:pt>
                <c:pt idx="714">
                  <c:v>-0.840991</c:v>
                </c:pt>
                <c:pt idx="715">
                  <c:v>-0.812899</c:v>
                </c:pt>
                <c:pt idx="716">
                  <c:v>-0.782775</c:v>
                </c:pt>
                <c:pt idx="717">
                  <c:v>-0.750694</c:v>
                </c:pt>
                <c:pt idx="718">
                  <c:v>-0.716737</c:v>
                </c:pt>
                <c:pt idx="719">
                  <c:v>-0.680989</c:v>
                </c:pt>
                <c:pt idx="720">
                  <c:v>-0.643538</c:v>
                </c:pt>
                <c:pt idx="721">
                  <c:v>-0.604479</c:v>
                </c:pt>
                <c:pt idx="722">
                  <c:v>-0.563909</c:v>
                </c:pt>
                <c:pt idx="723">
                  <c:v>-0.52193</c:v>
                </c:pt>
                <c:pt idx="724">
                  <c:v>-0.478646</c:v>
                </c:pt>
                <c:pt idx="725">
                  <c:v>-0.434166</c:v>
                </c:pt>
                <c:pt idx="726">
                  <c:v>-0.3886</c:v>
                </c:pt>
                <c:pt idx="727">
                  <c:v>-0.342063</c:v>
                </c:pt>
                <c:pt idx="728">
                  <c:v>-0.294672</c:v>
                </c:pt>
                <c:pt idx="729">
                  <c:v>-0.246543</c:v>
                </c:pt>
                <c:pt idx="730">
                  <c:v>-0.197799</c:v>
                </c:pt>
                <c:pt idx="731">
                  <c:v>-0.14856</c:v>
                </c:pt>
                <c:pt idx="732">
                  <c:v>-0.09895</c:v>
                </c:pt>
                <c:pt idx="733">
                  <c:v>-0.049092</c:v>
                </c:pt>
                <c:pt idx="734">
                  <c:v>0.000888</c:v>
                </c:pt>
                <c:pt idx="735">
                  <c:v>0.050866</c:v>
                </c:pt>
                <c:pt idx="736">
                  <c:v>0.100717</c:v>
                </c:pt>
                <c:pt idx="737">
                  <c:v>0.150316</c:v>
                </c:pt>
                <c:pt idx="738">
                  <c:v>0.19954</c:v>
                </c:pt>
                <c:pt idx="739">
                  <c:v>0.248264</c:v>
                </c:pt>
                <c:pt idx="740">
                  <c:v>0.296369</c:v>
                </c:pt>
                <c:pt idx="741">
                  <c:v>0.343732</c:v>
                </c:pt>
                <c:pt idx="742">
                  <c:v>0.390236</c:v>
                </c:pt>
                <c:pt idx="743">
                  <c:v>0.435765</c:v>
                </c:pt>
                <c:pt idx="744">
                  <c:v>0.480205</c:v>
                </c:pt>
                <c:pt idx="745">
                  <c:v>0.523444</c:v>
                </c:pt>
                <c:pt idx="746">
                  <c:v>0.565375</c:v>
                </c:pt>
                <c:pt idx="747">
                  <c:v>0.605893</c:v>
                </c:pt>
                <c:pt idx="748">
                  <c:v>0.644897</c:v>
                </c:pt>
                <c:pt idx="749">
                  <c:v>0.682288</c:v>
                </c:pt>
                <c:pt idx="750">
                  <c:v>0.717975</c:v>
                </c:pt>
                <c:pt idx="751">
                  <c:v>0.751866</c:v>
                </c:pt>
                <c:pt idx="752">
                  <c:v>0.783879</c:v>
                </c:pt>
                <c:pt idx="753">
                  <c:v>0.813932</c:v>
                </c:pt>
                <c:pt idx="754">
                  <c:v>0.841951</c:v>
                </c:pt>
                <c:pt idx="755">
                  <c:v>0.867865</c:v>
                </c:pt>
                <c:pt idx="756">
                  <c:v>0.89161</c:v>
                </c:pt>
                <c:pt idx="757">
                  <c:v>0.913126</c:v>
                </c:pt>
                <c:pt idx="758">
                  <c:v>0.932361</c:v>
                </c:pt>
                <c:pt idx="759">
                  <c:v>0.949264</c:v>
                </c:pt>
                <c:pt idx="760">
                  <c:v>0.963795</c:v>
                </c:pt>
                <c:pt idx="761">
                  <c:v>0.975917</c:v>
                </c:pt>
                <c:pt idx="762">
                  <c:v>0.9856</c:v>
                </c:pt>
                <c:pt idx="763">
                  <c:v>0.99282</c:v>
                </c:pt>
                <c:pt idx="764">
                  <c:v>0.997557</c:v>
                </c:pt>
                <c:pt idx="765">
                  <c:v>0.999802</c:v>
                </c:pt>
                <c:pt idx="766">
                  <c:v>0.999547</c:v>
                </c:pt>
                <c:pt idx="767">
                  <c:v>0.996794</c:v>
                </c:pt>
                <c:pt idx="768">
                  <c:v>0.99155</c:v>
                </c:pt>
                <c:pt idx="769">
                  <c:v>0.983827</c:v>
                </c:pt>
                <c:pt idx="770">
                  <c:v>0.973645</c:v>
                </c:pt>
                <c:pt idx="771">
                  <c:v>0.96103</c:v>
                </c:pt>
                <c:pt idx="772">
                  <c:v>0.946013</c:v>
                </c:pt>
                <c:pt idx="773">
                  <c:v>0.928631</c:v>
                </c:pt>
                <c:pt idx="774">
                  <c:v>0.908927</c:v>
                </c:pt>
                <c:pt idx="775">
                  <c:v>0.886953</c:v>
                </c:pt>
                <c:pt idx="776">
                  <c:v>0.862761</c:v>
                </c:pt>
                <c:pt idx="777">
                  <c:v>0.836412</c:v>
                </c:pt>
                <c:pt idx="778">
                  <c:v>0.807973</c:v>
                </c:pt>
                <c:pt idx="779">
                  <c:v>0.777515</c:v>
                </c:pt>
                <c:pt idx="780">
                  <c:v>0.745113</c:v>
                </c:pt>
                <c:pt idx="781">
                  <c:v>0.710849</c:v>
                </c:pt>
                <c:pt idx="782">
                  <c:v>0.674808</c:v>
                </c:pt>
                <c:pt idx="783">
                  <c:v>0.63708</c:v>
                </c:pt>
                <c:pt idx="784">
                  <c:v>0.59776</c:v>
                </c:pt>
                <c:pt idx="785">
                  <c:v>0.556946</c:v>
                </c:pt>
                <c:pt idx="786">
                  <c:v>0.51474</c:v>
                </c:pt>
                <c:pt idx="787">
                  <c:v>0.471247</c:v>
                </c:pt>
                <c:pt idx="788">
                  <c:v>0.426577</c:v>
                </c:pt>
                <c:pt idx="789">
                  <c:v>0.38084</c:v>
                </c:pt>
                <c:pt idx="790">
                  <c:v>0.334151</c:v>
                </c:pt>
                <c:pt idx="791">
                  <c:v>0.286627</c:v>
                </c:pt>
                <c:pt idx="792">
                  <c:v>0.238387</c:v>
                </c:pt>
                <c:pt idx="793">
                  <c:v>0.189551</c:v>
                </c:pt>
                <c:pt idx="794">
                  <c:v>0.140241</c:v>
                </c:pt>
                <c:pt idx="795">
                  <c:v>0.09058</c:v>
                </c:pt>
                <c:pt idx="796">
                  <c:v>0.040693</c:v>
                </c:pt>
                <c:pt idx="797">
                  <c:v>-0.009295</c:v>
                </c:pt>
                <c:pt idx="798">
                  <c:v>-0.059261</c:v>
                </c:pt>
                <c:pt idx="799">
                  <c:v>-0.109078</c:v>
                </c:pt>
                <c:pt idx="800">
                  <c:v>-0.158623</c:v>
                </c:pt>
                <c:pt idx="801">
                  <c:v>-0.207771</c:v>
                </c:pt>
                <c:pt idx="802">
                  <c:v>-0.2564</c:v>
                </c:pt>
                <c:pt idx="803">
                  <c:v>-0.304388</c:v>
                </c:pt>
                <c:pt idx="804">
                  <c:v>-0.351615</c:v>
                </c:pt>
                <c:pt idx="805">
                  <c:v>-0.397963</c:v>
                </c:pt>
                <c:pt idx="806">
                  <c:v>-0.443317</c:v>
                </c:pt>
                <c:pt idx="807">
                  <c:v>-0.487562</c:v>
                </c:pt>
                <c:pt idx="808">
                  <c:v>-0.530589</c:v>
                </c:pt>
                <c:pt idx="809">
                  <c:v>-0.57229</c:v>
                </c:pt>
                <c:pt idx="810">
                  <c:v>-0.61256</c:v>
                </c:pt>
                <c:pt idx="811">
                  <c:v>-0.651299</c:v>
                </c:pt>
                <c:pt idx="812">
                  <c:v>-0.688411</c:v>
                </c:pt>
                <c:pt idx="813">
                  <c:v>-0.723801</c:v>
                </c:pt>
                <c:pt idx="814">
                  <c:v>-0.757383</c:v>
                </c:pt>
                <c:pt idx="815">
                  <c:v>-0.789071</c:v>
                </c:pt>
                <c:pt idx="816">
                  <c:v>-0.818787</c:v>
                </c:pt>
                <c:pt idx="817">
                  <c:v>-0.846457</c:v>
                </c:pt>
                <c:pt idx="818">
                  <c:v>-0.872011</c:v>
                </c:pt>
                <c:pt idx="819">
                  <c:v>-0.895385</c:v>
                </c:pt>
                <c:pt idx="820">
                  <c:v>-0.916522</c:v>
                </c:pt>
                <c:pt idx="821">
                  <c:v>-0.935367</c:v>
                </c:pt>
                <c:pt idx="822">
                  <c:v>-0.951875</c:v>
                </c:pt>
                <c:pt idx="823">
                  <c:v>-0.966003</c:v>
                </c:pt>
                <c:pt idx="824">
                  <c:v>-0.977717</c:v>
                </c:pt>
                <c:pt idx="825">
                  <c:v>-0.986987</c:v>
                </c:pt>
                <c:pt idx="826">
                  <c:v>-0.99379</c:v>
                </c:pt>
                <c:pt idx="827">
                  <c:v>-0.998109</c:v>
                </c:pt>
                <c:pt idx="828">
                  <c:v>-0.999934</c:v>
                </c:pt>
                <c:pt idx="829">
                  <c:v>-0.999259</c:v>
                </c:pt>
                <c:pt idx="830">
                  <c:v>-0.996087</c:v>
                </c:pt>
                <c:pt idx="831">
                  <c:v>-0.990424</c:v>
                </c:pt>
                <c:pt idx="832">
                  <c:v>-0.982287</c:v>
                </c:pt>
                <c:pt idx="833">
                  <c:v>-0.971694</c:v>
                </c:pt>
                <c:pt idx="834">
                  <c:v>-0.958672</c:v>
                </c:pt>
                <c:pt idx="835">
                  <c:v>-0.943254</c:v>
                </c:pt>
                <c:pt idx="836">
                  <c:v>-0.925479</c:v>
                </c:pt>
                <c:pt idx="837">
                  <c:v>-0.90539</c:v>
                </c:pt>
                <c:pt idx="838">
                  <c:v>-0.883038</c:v>
                </c:pt>
                <c:pt idx="839">
                  <c:v>-0.858479</c:v>
                </c:pt>
                <c:pt idx="840">
                  <c:v>-0.831775</c:v>
                </c:pt>
                <c:pt idx="841">
                  <c:v>-0.802991</c:v>
                </c:pt>
                <c:pt idx="842">
                  <c:v>-0.7722</c:v>
                </c:pt>
                <c:pt idx="843">
                  <c:v>-0.73948</c:v>
                </c:pt>
                <c:pt idx="844">
                  <c:v>-0.704911</c:v>
                </c:pt>
                <c:pt idx="845">
                  <c:v>-0.66858</c:v>
                </c:pt>
                <c:pt idx="846">
                  <c:v>-0.630578</c:v>
                </c:pt>
                <c:pt idx="847">
                  <c:v>-0.590999</c:v>
                </c:pt>
                <c:pt idx="848">
                  <c:v>-0.549944</c:v>
                </c:pt>
                <c:pt idx="849">
                  <c:v>-0.507514</c:v>
                </c:pt>
                <c:pt idx="850">
                  <c:v>-0.463816</c:v>
                </c:pt>
                <c:pt idx="851">
                  <c:v>-0.418958</c:v>
                </c:pt>
                <c:pt idx="852">
                  <c:v>-0.373053</c:v>
                </c:pt>
                <c:pt idx="853">
                  <c:v>-0.326215</c:v>
                </c:pt>
                <c:pt idx="854">
                  <c:v>-0.278563</c:v>
                </c:pt>
                <c:pt idx="855">
                  <c:v>-0.230214</c:v>
                </c:pt>
                <c:pt idx="856">
                  <c:v>-0.181289</c:v>
                </c:pt>
                <c:pt idx="857">
                  <c:v>-0.131912</c:v>
                </c:pt>
                <c:pt idx="858">
                  <c:v>-0.082204</c:v>
                </c:pt>
                <c:pt idx="859">
                  <c:v>-0.032292</c:v>
                </c:pt>
                <c:pt idx="860">
                  <c:v>0.017702</c:v>
                </c:pt>
                <c:pt idx="861">
                  <c:v>0.067651</c:v>
                </c:pt>
                <c:pt idx="862">
                  <c:v>0.117431</c:v>
                </c:pt>
                <c:pt idx="863">
                  <c:v>0.166918</c:v>
                </c:pt>
                <c:pt idx="864">
                  <c:v>0.215987</c:v>
                </c:pt>
                <c:pt idx="865">
                  <c:v>0.264517</c:v>
                </c:pt>
                <c:pt idx="866">
                  <c:v>0.312385</c:v>
                </c:pt>
                <c:pt idx="867">
                  <c:v>0.359473</c:v>
                </c:pt>
                <c:pt idx="868">
                  <c:v>0.405662</c:v>
                </c:pt>
                <c:pt idx="869">
                  <c:v>0.450837</c:v>
                </c:pt>
                <c:pt idx="870">
                  <c:v>0.494885</c:v>
                </c:pt>
                <c:pt idx="871">
                  <c:v>0.537697</c:v>
                </c:pt>
                <c:pt idx="872">
                  <c:v>0.579164</c:v>
                </c:pt>
                <c:pt idx="873">
                  <c:v>0.619184</c:v>
                </c:pt>
                <c:pt idx="874">
                  <c:v>0.657656</c:v>
                </c:pt>
                <c:pt idx="875">
                  <c:v>0.694484</c:v>
                </c:pt>
                <c:pt idx="876">
                  <c:v>0.729577</c:v>
                </c:pt>
                <c:pt idx="877">
                  <c:v>0.762846</c:v>
                </c:pt>
                <c:pt idx="878">
                  <c:v>0.794208</c:v>
                </c:pt>
                <c:pt idx="879">
                  <c:v>0.823585</c:v>
                </c:pt>
                <c:pt idx="880">
                  <c:v>0.850904</c:v>
                </c:pt>
                <c:pt idx="881">
                  <c:v>0.876095</c:v>
                </c:pt>
                <c:pt idx="882">
                  <c:v>0.899097</c:v>
                </c:pt>
                <c:pt idx="883">
                  <c:v>0.919852</c:v>
                </c:pt>
                <c:pt idx="884">
                  <c:v>0.938307</c:v>
                </c:pt>
                <c:pt idx="885">
                  <c:v>0.954418</c:v>
                </c:pt>
                <c:pt idx="886">
                  <c:v>0.968142</c:v>
                </c:pt>
                <c:pt idx="887">
                  <c:v>0.979447</c:v>
                </c:pt>
                <c:pt idx="888">
                  <c:v>0.988304</c:v>
                </c:pt>
                <c:pt idx="889">
                  <c:v>0.994691</c:v>
                </c:pt>
                <c:pt idx="890">
                  <c:v>0.998591</c:v>
                </c:pt>
                <c:pt idx="891">
                  <c:v>0.999995</c:v>
                </c:pt>
                <c:pt idx="892">
                  <c:v>0.9989</c:v>
                </c:pt>
                <c:pt idx="893">
                  <c:v>0.995308</c:v>
                </c:pt>
                <c:pt idx="894">
                  <c:v>0.989229</c:v>
                </c:pt>
                <c:pt idx="895">
                  <c:v>0.980676</c:v>
                </c:pt>
                <c:pt idx="896">
                  <c:v>0.969673</c:v>
                </c:pt>
                <c:pt idx="897">
                  <c:v>0.956246</c:v>
                </c:pt>
                <c:pt idx="898">
                  <c:v>0.940429</c:v>
                </c:pt>
                <c:pt idx="899">
                  <c:v>0.922261</c:v>
                </c:pt>
                <c:pt idx="900">
                  <c:v>0.901788</c:v>
                </c:pt>
                <c:pt idx="901">
                  <c:v>0.879061</c:v>
                </c:pt>
                <c:pt idx="902">
                  <c:v>0.854137</c:v>
                </c:pt>
                <c:pt idx="903">
                  <c:v>0.827078</c:v>
                </c:pt>
                <c:pt idx="904">
                  <c:v>0.797952</c:v>
                </c:pt>
                <c:pt idx="905">
                  <c:v>0.766831</c:v>
                </c:pt>
                <c:pt idx="906">
                  <c:v>0.733794</c:v>
                </c:pt>
                <c:pt idx="907">
                  <c:v>0.698922</c:v>
                </c:pt>
                <c:pt idx="908">
                  <c:v>0.662304</c:v>
                </c:pt>
                <c:pt idx="909">
                  <c:v>0.62403</c:v>
                </c:pt>
                <c:pt idx="910">
                  <c:v>0.584197</c:v>
                </c:pt>
                <c:pt idx="911">
                  <c:v>0.542903</c:v>
                </c:pt>
                <c:pt idx="912">
                  <c:v>0.500252</c:v>
                </c:pt>
                <c:pt idx="913">
                  <c:v>0.456351</c:v>
                </c:pt>
                <c:pt idx="914">
                  <c:v>0.411309</c:v>
                </c:pt>
                <c:pt idx="915">
                  <c:v>0.365239</c:v>
                </c:pt>
                <c:pt idx="916">
                  <c:v>0.318257</c:v>
                </c:pt>
                <c:pt idx="917">
                  <c:v>0.270478</c:v>
                </c:pt>
                <c:pt idx="918">
                  <c:v>0.222024</c:v>
                </c:pt>
                <c:pt idx="919">
                  <c:v>0.173015</c:v>
                </c:pt>
                <c:pt idx="920">
                  <c:v>0.123573</c:v>
                </c:pt>
                <c:pt idx="921">
                  <c:v>0.073823</c:v>
                </c:pt>
                <c:pt idx="922">
                  <c:v>0.023888</c:v>
                </c:pt>
                <c:pt idx="923">
                  <c:v>-0.026107</c:v>
                </c:pt>
                <c:pt idx="924">
                  <c:v>-0.076037</c:v>
                </c:pt>
                <c:pt idx="925">
                  <c:v>-0.125776</c:v>
                </c:pt>
                <c:pt idx="926">
                  <c:v>-0.175201</c:v>
                </c:pt>
                <c:pt idx="927">
                  <c:v>-0.224188</c:v>
                </c:pt>
                <c:pt idx="928">
                  <c:v>-0.272615</c:v>
                </c:pt>
                <c:pt idx="929">
                  <c:v>-0.320361</c:v>
                </c:pt>
                <c:pt idx="930">
                  <c:v>-0.367305</c:v>
                </c:pt>
                <c:pt idx="931">
                  <c:v>-0.413332</c:v>
                </c:pt>
                <c:pt idx="932">
                  <c:v>-0.458325</c:v>
                </c:pt>
                <c:pt idx="933">
                  <c:v>-0.502173</c:v>
                </c:pt>
                <c:pt idx="934">
                  <c:v>-0.544766</c:v>
                </c:pt>
                <c:pt idx="935">
                  <c:v>-0.585997</c:v>
                </c:pt>
                <c:pt idx="936">
                  <c:v>-0.625764</c:v>
                </c:pt>
                <c:pt idx="937">
                  <c:v>-0.663966</c:v>
                </c:pt>
                <c:pt idx="938">
                  <c:v>-0.700509</c:v>
                </c:pt>
                <c:pt idx="939">
                  <c:v>-0.735301</c:v>
                </c:pt>
                <c:pt idx="940">
                  <c:v>-0.768255</c:v>
                </c:pt>
                <c:pt idx="941">
                  <c:v>-0.799288</c:v>
                </c:pt>
                <c:pt idx="942">
                  <c:v>-0.828324</c:v>
                </c:pt>
                <c:pt idx="943">
                  <c:v>-0.85529</c:v>
                </c:pt>
                <c:pt idx="944">
                  <c:v>-0.880118</c:v>
                </c:pt>
                <c:pt idx="945">
                  <c:v>-0.902746</c:v>
                </c:pt>
                <c:pt idx="946">
                  <c:v>-0.923117</c:v>
                </c:pt>
                <c:pt idx="947">
                  <c:v>-0.941182</c:v>
                </c:pt>
                <c:pt idx="948">
                  <c:v>-0.956893</c:v>
                </c:pt>
                <c:pt idx="949">
                  <c:v>-0.970213</c:v>
                </c:pt>
                <c:pt idx="950">
                  <c:v>-0.981108</c:v>
                </c:pt>
                <c:pt idx="951">
                  <c:v>-0.989551</c:v>
                </c:pt>
                <c:pt idx="952">
                  <c:v>-0.995521</c:v>
                </c:pt>
                <c:pt idx="953">
                  <c:v>-0.999002</c:v>
                </c:pt>
                <c:pt idx="954">
                  <c:v>-0.999986</c:v>
                </c:pt>
                <c:pt idx="955">
                  <c:v>-0.998471</c:v>
                </c:pt>
                <c:pt idx="956">
                  <c:v>-0.99446</c:v>
                </c:pt>
                <c:pt idx="957">
                  <c:v>-0.987963</c:v>
                </c:pt>
                <c:pt idx="958">
                  <c:v>-0.978997</c:v>
                </c:pt>
                <c:pt idx="959">
                  <c:v>-0.967584</c:v>
                </c:pt>
                <c:pt idx="960">
                  <c:v>-0.953753</c:v>
                </c:pt>
                <c:pt idx="961">
                  <c:v>-0.937537</c:v>
                </c:pt>
                <c:pt idx="962">
                  <c:v>-0.918979</c:v>
                </c:pt>
                <c:pt idx="963">
                  <c:v>-0.898123</c:v>
                </c:pt>
                <c:pt idx="964">
                  <c:v>-0.875023</c:v>
                </c:pt>
                <c:pt idx="965">
                  <c:v>-0.849735</c:v>
                </c:pt>
                <c:pt idx="966">
                  <c:v>-0.822324</c:v>
                </c:pt>
                <c:pt idx="967">
                  <c:v>-0.792857</c:v>
                </c:pt>
                <c:pt idx="968">
                  <c:v>-0.761408</c:v>
                </c:pt>
                <c:pt idx="969">
                  <c:v>-0.728056</c:v>
                </c:pt>
                <c:pt idx="970">
                  <c:v>-0.692885</c:v>
                </c:pt>
                <c:pt idx="971">
                  <c:v>-0.655982</c:v>
                </c:pt>
                <c:pt idx="972">
                  <c:v>-0.617439</c:v>
                </c:pt>
                <c:pt idx="973">
                  <c:v>-0.577353</c:v>
                </c:pt>
                <c:pt idx="974">
                  <c:v>-0.535823</c:v>
                </c:pt>
                <c:pt idx="975">
                  <c:v>-0.492955</c:v>
                </c:pt>
                <c:pt idx="976">
                  <c:v>-0.448854</c:v>
                </c:pt>
                <c:pt idx="977">
                  <c:v>-0.403631</c:v>
                </c:pt>
                <c:pt idx="978">
                  <c:v>-0.3574</c:v>
                </c:pt>
                <c:pt idx="979">
                  <c:v>-0.310275</c:v>
                </c:pt>
                <c:pt idx="980">
                  <c:v>-0.262375</c:v>
                </c:pt>
                <c:pt idx="981">
                  <c:v>-0.213819</c:v>
                </c:pt>
                <c:pt idx="982">
                  <c:v>-0.164728</c:v>
                </c:pt>
                <c:pt idx="983">
                  <c:v>-0.115226</c:v>
                </c:pt>
                <c:pt idx="984">
                  <c:v>-0.065436</c:v>
                </c:pt>
                <c:pt idx="985">
                  <c:v>-0.015482</c:v>
                </c:pt>
                <c:pt idx="986">
                  <c:v>0.034511</c:v>
                </c:pt>
                <c:pt idx="987">
                  <c:v>0.084417</c:v>
                </c:pt>
                <c:pt idx="988">
                  <c:v>0.134112</c:v>
                </c:pt>
                <c:pt idx="989">
                  <c:v>0.183472</c:v>
                </c:pt>
                <c:pt idx="990">
                  <c:v>0.232374</c:v>
                </c:pt>
                <c:pt idx="991">
                  <c:v>0.280694</c:v>
                </c:pt>
                <c:pt idx="992">
                  <c:v>0.328313</c:v>
                </c:pt>
                <c:pt idx="993">
                  <c:v>0.375112</c:v>
                </c:pt>
                <c:pt idx="994">
                  <c:v>0.420973</c:v>
                </c:pt>
                <c:pt idx="995">
                  <c:v>0.465781</c:v>
                </c:pt>
                <c:pt idx="996">
                  <c:v>0.509426</c:v>
                </c:pt>
                <c:pt idx="997">
                  <c:v>0.551797</c:v>
                </c:pt>
                <c:pt idx="998">
                  <c:v>0.592789</c:v>
                </c:pt>
                <c:pt idx="999">
                  <c:v>0.632299</c:v>
                </c:pt>
                <c:pt idx="1000">
                  <c:v>0.670229</c:v>
                </c:pt>
                <c:pt idx="1001">
                  <c:v>0.706484</c:v>
                </c:pt>
                <c:pt idx="1002">
                  <c:v>0.740973</c:v>
                </c:pt>
                <c:pt idx="1003">
                  <c:v>0.773609</c:v>
                </c:pt>
                <c:pt idx="1004">
                  <c:v>0.804312</c:v>
                </c:pt>
                <c:pt idx="1005">
                  <c:v>0.833005</c:v>
                </c:pt>
                <c:pt idx="1006">
                  <c:v>0.859616</c:v>
                </c:pt>
                <c:pt idx="1007">
                  <c:v>0.884078</c:v>
                </c:pt>
                <c:pt idx="1008">
                  <c:v>0.90633</c:v>
                </c:pt>
                <c:pt idx="1009">
                  <c:v>0.926317</c:v>
                </c:pt>
                <c:pt idx="1010">
                  <c:v>0.943989</c:v>
                </c:pt>
                <c:pt idx="1011">
                  <c:v>0.959301</c:v>
                </c:pt>
                <c:pt idx="1012">
                  <c:v>0.972216</c:v>
                </c:pt>
                <c:pt idx="1013">
                  <c:v>0.9827</c:v>
                </c:pt>
                <c:pt idx="1014">
                  <c:v>0.990728</c:v>
                </c:pt>
                <c:pt idx="1015">
                  <c:v>0.99628</c:v>
                </c:pt>
                <c:pt idx="1016">
                  <c:v>0.999342</c:v>
                </c:pt>
                <c:pt idx="1017">
                  <c:v>0.999906</c:v>
                </c:pt>
                <c:pt idx="1018">
                  <c:v>0.99797</c:v>
                </c:pt>
                <c:pt idx="1019">
                  <c:v>0.993541</c:v>
                </c:pt>
                <c:pt idx="1020">
                  <c:v>0.986628</c:v>
                </c:pt>
                <c:pt idx="1021">
                  <c:v>0.977248</c:v>
                </c:pt>
                <c:pt idx="1022">
                  <c:v>0.965427</c:v>
                </c:pt>
                <c:pt idx="1023">
                  <c:v>0.951192</c:v>
                </c:pt>
                <c:pt idx="1024">
                  <c:v>0.934579</c:v>
                </c:pt>
                <c:pt idx="1025">
                  <c:v>0.915631</c:v>
                </c:pt>
                <c:pt idx="1026">
                  <c:v>0.894394</c:v>
                </c:pt>
                <c:pt idx="1027">
                  <c:v>0.870922</c:v>
                </c:pt>
                <c:pt idx="1028">
                  <c:v>0.845273</c:v>
                </c:pt>
                <c:pt idx="1029">
                  <c:v>0.817511</c:v>
                </c:pt>
                <c:pt idx="1030">
                  <c:v>0.787705</c:v>
                </c:pt>
                <c:pt idx="1031">
                  <c:v>0.755931</c:v>
                </c:pt>
                <c:pt idx="1032">
                  <c:v>0.722267</c:v>
                </c:pt>
                <c:pt idx="1033">
                  <c:v>0.686798</c:v>
                </c:pt>
                <c:pt idx="1034">
                  <c:v>0.649613</c:v>
                </c:pt>
                <c:pt idx="1035">
                  <c:v>0.610804</c:v>
                </c:pt>
                <c:pt idx="1036">
                  <c:v>0.570468</c:v>
                </c:pt>
                <c:pt idx="1037">
                  <c:v>0.528706</c:v>
                </c:pt>
                <c:pt idx="1038">
                  <c:v>0.485622</c:v>
                </c:pt>
                <c:pt idx="1039">
                  <c:v>0.441325</c:v>
                </c:pt>
                <c:pt idx="1040">
                  <c:v>0.395925</c:v>
                </c:pt>
                <c:pt idx="1041">
                  <c:v>0.349535</c:v>
                </c:pt>
                <c:pt idx="1042">
                  <c:v>0.302272</c:v>
                </c:pt>
                <c:pt idx="1043">
                  <c:v>0.254253</c:v>
                </c:pt>
                <c:pt idx="1044">
                  <c:v>0.205598</c:v>
                </c:pt>
                <c:pt idx="1045">
                  <c:v>0.15643</c:v>
                </c:pt>
                <c:pt idx="1046">
                  <c:v>0.106871</c:v>
                </c:pt>
                <c:pt idx="1047">
                  <c:v>0.057044</c:v>
                </c:pt>
                <c:pt idx="1048">
                  <c:v>0.007075</c:v>
                </c:pt>
                <c:pt idx="1049">
                  <c:v>-0.042912</c:v>
                </c:pt>
                <c:pt idx="1050">
                  <c:v>-0.092791</c:v>
                </c:pt>
                <c:pt idx="1051">
                  <c:v>-0.142439</c:v>
                </c:pt>
                <c:pt idx="1052">
                  <c:v>-0.19173</c:v>
                </c:pt>
                <c:pt idx="1053">
                  <c:v>-0.240543</c:v>
                </c:pt>
                <c:pt idx="1054">
                  <c:v>-0.288754</c:v>
                </c:pt>
                <c:pt idx="1055">
                  <c:v>-0.336243</c:v>
                </c:pt>
                <c:pt idx="1056">
                  <c:v>-0.382892</c:v>
                </c:pt>
                <c:pt idx="1057">
                  <c:v>-0.428584</c:v>
                </c:pt>
                <c:pt idx="1058">
                  <c:v>-0.473205</c:v>
                </c:pt>
                <c:pt idx="1059">
                  <c:v>-0.516642</c:v>
                </c:pt>
                <c:pt idx="1060">
                  <c:v>-0.558789</c:v>
                </c:pt>
                <c:pt idx="1061">
                  <c:v>-0.599539</c:v>
                </c:pt>
                <c:pt idx="1062">
                  <c:v>-0.63879</c:v>
                </c:pt>
                <c:pt idx="1063">
                  <c:v>-0.676445</c:v>
                </c:pt>
                <c:pt idx="1064">
                  <c:v>-0.712409</c:v>
                </c:pt>
                <c:pt idx="1065">
                  <c:v>-0.746592</c:v>
                </c:pt>
                <c:pt idx="1066">
                  <c:v>-0.778909</c:v>
                </c:pt>
                <c:pt idx="1067">
                  <c:v>-0.80928</c:v>
                </c:pt>
                <c:pt idx="1068">
                  <c:v>-0.837627</c:v>
                </c:pt>
                <c:pt idx="1069">
                  <c:v>-0.863881</c:v>
                </c:pt>
                <c:pt idx="1070">
                  <c:v>-0.887976</c:v>
                </c:pt>
                <c:pt idx="1071">
                  <c:v>-0.909851</c:v>
                </c:pt>
                <c:pt idx="1072">
                  <c:v>-0.929452</c:v>
                </c:pt>
                <c:pt idx="1073">
                  <c:v>-0.94673</c:v>
                </c:pt>
                <c:pt idx="1074">
                  <c:v>-0.961642</c:v>
                </c:pt>
                <c:pt idx="1075">
                  <c:v>-0.974149</c:v>
                </c:pt>
                <c:pt idx="1076">
                  <c:v>-0.984223</c:v>
                </c:pt>
                <c:pt idx="1077">
                  <c:v>-0.991836</c:v>
                </c:pt>
                <c:pt idx="1078">
                  <c:v>-0.99697</c:v>
                </c:pt>
                <c:pt idx="1079">
                  <c:v>-0.999612</c:v>
                </c:pt>
                <c:pt idx="1080">
                  <c:v>-0.999755</c:v>
                </c:pt>
                <c:pt idx="1081">
                  <c:v>-0.9974</c:v>
                </c:pt>
                <c:pt idx="1082">
                  <c:v>-0.992552</c:v>
                </c:pt>
                <c:pt idx="1083">
                  <c:v>-0.985222</c:v>
                </c:pt>
                <c:pt idx="1084">
                  <c:v>-0.975431</c:v>
                </c:pt>
                <c:pt idx="1085">
                  <c:v>-0.963201</c:v>
                </c:pt>
                <c:pt idx="1086">
                  <c:v>-0.948564</c:v>
                </c:pt>
                <c:pt idx="1087">
                  <c:v>-0.931556</c:v>
                </c:pt>
                <c:pt idx="1088">
                  <c:v>-0.912219</c:v>
                </c:pt>
                <c:pt idx="1089">
                  <c:v>-0.890602</c:v>
                </c:pt>
                <c:pt idx="1090">
                  <c:v>-0.86676</c:v>
                </c:pt>
                <c:pt idx="1091">
                  <c:v>-0.84075</c:v>
                </c:pt>
                <c:pt idx="1092">
                  <c:v>-0.81264</c:v>
                </c:pt>
                <c:pt idx="1093">
                  <c:v>-0.782498</c:v>
                </c:pt>
                <c:pt idx="1094">
                  <c:v>-0.7504</c:v>
                </c:pt>
                <c:pt idx="1095">
                  <c:v>-0.716427</c:v>
                </c:pt>
                <c:pt idx="1096">
                  <c:v>-0.680663</c:v>
                </c:pt>
                <c:pt idx="1097">
                  <c:v>-0.643198</c:v>
                </c:pt>
                <c:pt idx="1098">
                  <c:v>-0.604125</c:v>
                </c:pt>
                <c:pt idx="1099">
                  <c:v>-0.563542</c:v>
                </c:pt>
                <c:pt idx="1100">
                  <c:v>-0.521551</c:v>
                </c:pt>
                <c:pt idx="1101">
                  <c:v>-0.478256</c:v>
                </c:pt>
                <c:pt idx="1102">
                  <c:v>-0.433766</c:v>
                </c:pt>
                <c:pt idx="1103">
                  <c:v>-0.388191</c:v>
                </c:pt>
                <c:pt idx="1104">
                  <c:v>-0.341646</c:v>
                </c:pt>
                <c:pt idx="1105">
                  <c:v>-0.294247</c:v>
                </c:pt>
                <c:pt idx="1106">
                  <c:v>-0.246113</c:v>
                </c:pt>
                <c:pt idx="1107">
                  <c:v>-0.197363</c:v>
                </c:pt>
                <c:pt idx="1108">
                  <c:v>-0.148121</c:v>
                </c:pt>
                <c:pt idx="1109">
                  <c:v>-0.098508</c:v>
                </c:pt>
                <c:pt idx="1110">
                  <c:v>-0.048649</c:v>
                </c:pt>
                <c:pt idx="1111">
                  <c:v>0.001332</c:v>
                </c:pt>
                <c:pt idx="1112">
                  <c:v>0.05131</c:v>
                </c:pt>
                <c:pt idx="1113">
                  <c:v>0.101159</c:v>
                </c:pt>
                <c:pt idx="1114">
                  <c:v>0.150755</c:v>
                </c:pt>
                <c:pt idx="1115">
                  <c:v>0.199975</c:v>
                </c:pt>
                <c:pt idx="1116">
                  <c:v>0.248695</c:v>
                </c:pt>
                <c:pt idx="1117">
                  <c:v>0.296793</c:v>
                </c:pt>
                <c:pt idx="1118">
                  <c:v>0.344149</c:v>
                </c:pt>
                <c:pt idx="1119">
                  <c:v>0.390645</c:v>
                </c:pt>
                <c:pt idx="1120">
                  <c:v>0.436165</c:v>
                </c:pt>
                <c:pt idx="1121">
                  <c:v>0.480594</c:v>
                </c:pt>
                <c:pt idx="1122">
                  <c:v>0.523823</c:v>
                </c:pt>
                <c:pt idx="1123">
                  <c:v>0.565742</c:v>
                </c:pt>
                <c:pt idx="1124">
                  <c:v>0.606246</c:v>
                </c:pt>
                <c:pt idx="1125">
                  <c:v>0.645236</c:v>
                </c:pt>
                <c:pt idx="1126">
                  <c:v>0.682613</c:v>
                </c:pt>
                <c:pt idx="1127">
                  <c:v>0.718284</c:v>
                </c:pt>
                <c:pt idx="1128">
                  <c:v>0.752159</c:v>
                </c:pt>
                <c:pt idx="1129">
                  <c:v>0.784154</c:v>
                </c:pt>
                <c:pt idx="1130">
                  <c:v>0.81419</c:v>
                </c:pt>
                <c:pt idx="1131">
                  <c:v>0.84219</c:v>
                </c:pt>
                <c:pt idx="1132">
                  <c:v>0.868085</c:v>
                </c:pt>
                <c:pt idx="1133">
                  <c:v>0.891811</c:v>
                </c:pt>
                <c:pt idx="1134">
                  <c:v>0.913307</c:v>
                </c:pt>
                <c:pt idx="1135">
                  <c:v>0.932521</c:v>
                </c:pt>
                <c:pt idx="1136">
                  <c:v>0.949404</c:v>
                </c:pt>
                <c:pt idx="1137">
                  <c:v>0.963914</c:v>
                </c:pt>
                <c:pt idx="1138">
                  <c:v>0.976014</c:v>
                </c:pt>
                <c:pt idx="1139">
                  <c:v>0.985675</c:v>
                </c:pt>
                <c:pt idx="1140">
                  <c:v>0.992873</c:v>
                </c:pt>
                <c:pt idx="1141">
                  <c:v>0.997588</c:v>
                </c:pt>
                <c:pt idx="1142">
                  <c:v>0.999811</c:v>
                </c:pt>
                <c:pt idx="1143">
                  <c:v>0.999534</c:v>
                </c:pt>
                <c:pt idx="1144">
                  <c:v>0.996759</c:v>
                </c:pt>
                <c:pt idx="1145">
                  <c:v>0.991492</c:v>
                </c:pt>
                <c:pt idx="1146">
                  <c:v>0.983748</c:v>
                </c:pt>
                <c:pt idx="1147">
                  <c:v>0.973544</c:v>
                </c:pt>
                <c:pt idx="1148">
                  <c:v>0.960907</c:v>
                </c:pt>
                <c:pt idx="1149">
                  <c:v>0.945869</c:v>
                </c:pt>
                <c:pt idx="1150">
                  <c:v>0.928466</c:v>
                </c:pt>
                <c:pt idx="1151">
                  <c:v>0.908742</c:v>
                </c:pt>
                <c:pt idx="1152">
                  <c:v>0.886747</c:v>
                </c:pt>
                <c:pt idx="1153">
                  <c:v>0.862536</c:v>
                </c:pt>
                <c:pt idx="1154">
                  <c:v>0.836169</c:v>
                </c:pt>
                <c:pt idx="1155">
                  <c:v>0.807712</c:v>
                </c:pt>
                <c:pt idx="1156">
                  <c:v>0.777236</c:v>
                </c:pt>
                <c:pt idx="1157">
                  <c:v>0.744817</c:v>
                </c:pt>
                <c:pt idx="1158">
                  <c:v>0.710537</c:v>
                </c:pt>
                <c:pt idx="1159">
                  <c:v>0.67448</c:v>
                </c:pt>
                <c:pt idx="1160">
                  <c:v>0.636738</c:v>
                </c:pt>
                <c:pt idx="1161">
                  <c:v>0.597404</c:v>
                </c:pt>
                <c:pt idx="1162">
                  <c:v>0.556577</c:v>
                </c:pt>
                <c:pt idx="1163">
                  <c:v>0.514359</c:v>
                </c:pt>
                <c:pt idx="1164">
                  <c:v>0.470856</c:v>
                </c:pt>
                <c:pt idx="1165">
                  <c:v>0.426175</c:v>
                </c:pt>
                <c:pt idx="1166">
                  <c:v>0.380429</c:v>
                </c:pt>
                <c:pt idx="1167">
                  <c:v>0.333733</c:v>
                </c:pt>
                <c:pt idx="1168">
                  <c:v>0.286202</c:v>
                </c:pt>
                <c:pt idx="1169">
                  <c:v>0.237956</c:v>
                </c:pt>
                <c:pt idx="1170">
                  <c:v>0.189115</c:v>
                </c:pt>
                <c:pt idx="1171">
                  <c:v>0.139801</c:v>
                </c:pt>
                <c:pt idx="1172">
                  <c:v>0.090138</c:v>
                </c:pt>
                <c:pt idx="1173">
                  <c:v>0.04025</c:v>
                </c:pt>
                <c:pt idx="1174">
                  <c:v>-0.009739</c:v>
                </c:pt>
                <c:pt idx="1175">
                  <c:v>-0.059704</c:v>
                </c:pt>
                <c:pt idx="1176">
                  <c:v>-0.109519</c:v>
                </c:pt>
                <c:pt idx="1177">
                  <c:v>-0.159061</c:v>
                </c:pt>
                <c:pt idx="1178">
                  <c:v>-0.208205</c:v>
                </c:pt>
                <c:pt idx="1179">
                  <c:v>-0.256829</c:v>
                </c:pt>
                <c:pt idx="1180">
                  <c:v>-0.304811</c:v>
                </c:pt>
                <c:pt idx="1181">
                  <c:v>-0.35203</c:v>
                </c:pt>
                <c:pt idx="1182">
                  <c:v>-0.39837</c:v>
                </c:pt>
                <c:pt idx="1183">
                  <c:v>-0.443715</c:v>
                </c:pt>
                <c:pt idx="1184">
                  <c:v>-0.48795</c:v>
                </c:pt>
                <c:pt idx="1185">
                  <c:v>-0.530966</c:v>
                </c:pt>
                <c:pt idx="1186">
                  <c:v>-0.572654</c:v>
                </c:pt>
                <c:pt idx="1187">
                  <c:v>-0.612911</c:v>
                </c:pt>
                <c:pt idx="1188">
                  <c:v>-0.651636</c:v>
                </c:pt>
                <c:pt idx="1189">
                  <c:v>-0.688733</c:v>
                </c:pt>
                <c:pt idx="1190">
                  <c:v>-0.724108</c:v>
                </c:pt>
                <c:pt idx="1191">
                  <c:v>-0.757673</c:v>
                </c:pt>
                <c:pt idx="1192">
                  <c:v>-0.789344</c:v>
                </c:pt>
                <c:pt idx="1193">
                  <c:v>-0.819042</c:v>
                </c:pt>
                <c:pt idx="1194">
                  <c:v>-0.846693</c:v>
                </c:pt>
                <c:pt idx="1195">
                  <c:v>-0.872228</c:v>
                </c:pt>
                <c:pt idx="1196">
                  <c:v>-0.895583</c:v>
                </c:pt>
                <c:pt idx="1197">
                  <c:v>-0.916699</c:v>
                </c:pt>
                <c:pt idx="1198">
                  <c:v>-0.935524</c:v>
                </c:pt>
                <c:pt idx="1199">
                  <c:v>-0.952011</c:v>
                </c:pt>
                <c:pt idx="1200">
                  <c:v>-0.966118</c:v>
                </c:pt>
                <c:pt idx="1201">
                  <c:v>-0.97781</c:v>
                </c:pt>
                <c:pt idx="1202">
                  <c:v>-0.987058</c:v>
                </c:pt>
                <c:pt idx="1203">
                  <c:v>-0.99384</c:v>
                </c:pt>
                <c:pt idx="1204">
                  <c:v>-0.998137</c:v>
                </c:pt>
                <c:pt idx="1205">
                  <c:v>-0.999939</c:v>
                </c:pt>
                <c:pt idx="1206">
                  <c:v>-0.999242</c:v>
                </c:pt>
                <c:pt idx="1207">
                  <c:v>-0.996047</c:v>
                </c:pt>
                <c:pt idx="1208">
                  <c:v>-0.990363</c:v>
                </c:pt>
                <c:pt idx="1209">
                  <c:v>-0.982203</c:v>
                </c:pt>
                <c:pt idx="1210">
                  <c:v>-0.971589</c:v>
                </c:pt>
                <c:pt idx="1211">
                  <c:v>-0.958546</c:v>
                </c:pt>
                <c:pt idx="1212">
                  <c:v>-0.943107</c:v>
                </c:pt>
                <c:pt idx="1213">
                  <c:v>-0.92531</c:v>
                </c:pt>
                <c:pt idx="1214">
                  <c:v>-0.905201</c:v>
                </c:pt>
                <c:pt idx="1215">
                  <c:v>-0.88283</c:v>
                </c:pt>
                <c:pt idx="1216">
                  <c:v>-0.858252</c:v>
                </c:pt>
                <c:pt idx="1217">
                  <c:v>-0.831528</c:v>
                </c:pt>
                <c:pt idx="1218">
                  <c:v>-0.802726</c:v>
                </c:pt>
                <c:pt idx="1219">
                  <c:v>-0.771918</c:v>
                </c:pt>
                <c:pt idx="1220">
                  <c:v>-0.739181</c:v>
                </c:pt>
                <c:pt idx="1221">
                  <c:v>-0.704596</c:v>
                </c:pt>
                <c:pt idx="1222">
                  <c:v>-0.668249</c:v>
                </c:pt>
                <c:pt idx="1223">
                  <c:v>-0.630233</c:v>
                </c:pt>
                <c:pt idx="1224">
                  <c:v>-0.590641</c:v>
                </c:pt>
                <c:pt idx="1225">
                  <c:v>-0.549573</c:v>
                </c:pt>
                <c:pt idx="1226">
                  <c:v>-0.507131</c:v>
                </c:pt>
                <c:pt idx="1227">
                  <c:v>-0.463422</c:v>
                </c:pt>
                <c:pt idx="1228">
                  <c:v>-0.418554</c:v>
                </c:pt>
                <c:pt idx="1229">
                  <c:v>-0.372641</c:v>
                </c:pt>
                <c:pt idx="1230">
                  <c:v>-0.325796</c:v>
                </c:pt>
                <c:pt idx="1231">
                  <c:v>-0.278136</c:v>
                </c:pt>
                <c:pt idx="1232">
                  <c:v>-0.229781</c:v>
                </c:pt>
                <c:pt idx="1233">
                  <c:v>-0.180852</c:v>
                </c:pt>
                <c:pt idx="1234">
                  <c:v>-0.131471</c:v>
                </c:pt>
                <c:pt idx="1235">
                  <c:v>-0.081762</c:v>
                </c:pt>
                <c:pt idx="1236">
                  <c:v>-0.031848</c:v>
                </c:pt>
                <c:pt idx="1237">
                  <c:v>0.018146</c:v>
                </c:pt>
                <c:pt idx="1238">
                  <c:v>0.068094</c:v>
                </c:pt>
                <c:pt idx="1239">
                  <c:v>0.117872</c:v>
                </c:pt>
                <c:pt idx="1240">
                  <c:v>0.167356</c:v>
                </c:pt>
                <c:pt idx="1241">
                  <c:v>0.216421</c:v>
                </c:pt>
                <c:pt idx="1242">
                  <c:v>0.264945</c:v>
                </c:pt>
                <c:pt idx="1243">
                  <c:v>0.312807</c:v>
                </c:pt>
                <c:pt idx="1244">
                  <c:v>0.359887</c:v>
                </c:pt>
                <c:pt idx="1245">
                  <c:v>0.406068</c:v>
                </c:pt>
                <c:pt idx="1246">
                  <c:v>0.451233</c:v>
                </c:pt>
                <c:pt idx="1247">
                  <c:v>0.495271</c:v>
                </c:pt>
                <c:pt idx="1248">
                  <c:v>0.538071</c:v>
                </c:pt>
                <c:pt idx="1249">
                  <c:v>0.579526</c:v>
                </c:pt>
                <c:pt idx="1250">
                  <c:v>0.619532</c:v>
                </c:pt>
                <c:pt idx="1251">
                  <c:v>0.65799</c:v>
                </c:pt>
                <c:pt idx="1252">
                  <c:v>0.694804</c:v>
                </c:pt>
                <c:pt idx="1253">
                  <c:v>0.72988</c:v>
                </c:pt>
                <c:pt idx="1254">
                  <c:v>0.763133</c:v>
                </c:pt>
                <c:pt idx="1255">
                  <c:v>0.794478</c:v>
                </c:pt>
                <c:pt idx="1256">
                  <c:v>0.823837</c:v>
                </c:pt>
                <c:pt idx="1257">
                  <c:v>0.851137</c:v>
                </c:pt>
                <c:pt idx="1258">
                  <c:v>0.876309</c:v>
                </c:pt>
                <c:pt idx="1259">
                  <c:v>0.899292</c:v>
                </c:pt>
                <c:pt idx="1260">
                  <c:v>0.920026</c:v>
                </c:pt>
                <c:pt idx="1261">
                  <c:v>0.938461</c:v>
                </c:pt>
                <c:pt idx="1262">
                  <c:v>0.95455</c:v>
                </c:pt>
                <c:pt idx="1263">
                  <c:v>0.968254</c:v>
                </c:pt>
                <c:pt idx="1264">
                  <c:v>0.979537</c:v>
                </c:pt>
                <c:pt idx="1265">
                  <c:v>0.988372</c:v>
                </c:pt>
                <c:pt idx="1266">
                  <c:v>0.994736</c:v>
                </c:pt>
                <c:pt idx="1267">
                  <c:v>0.998614</c:v>
                </c:pt>
                <c:pt idx="1268">
                  <c:v>0.999996</c:v>
                </c:pt>
                <c:pt idx="1269">
                  <c:v>0.998879</c:v>
                </c:pt>
                <c:pt idx="1270">
                  <c:v>0.995265</c:v>
                </c:pt>
                <c:pt idx="1271">
                  <c:v>0.989164</c:v>
                </c:pt>
                <c:pt idx="1272">
                  <c:v>0.980589</c:v>
                </c:pt>
                <c:pt idx="1273">
                  <c:v>0.969564</c:v>
                </c:pt>
                <c:pt idx="1274">
                  <c:v>0.956116</c:v>
                </c:pt>
                <c:pt idx="1275">
                  <c:v>0.940278</c:v>
                </c:pt>
                <c:pt idx="1276">
                  <c:v>0.922089</c:v>
                </c:pt>
                <c:pt idx="1277">
                  <c:v>0.901596</c:v>
                </c:pt>
                <c:pt idx="1278">
                  <c:v>0.87885</c:v>
                </c:pt>
                <c:pt idx="1279">
                  <c:v>0.853906</c:v>
                </c:pt>
                <c:pt idx="1280">
                  <c:v>0.826829</c:v>
                </c:pt>
                <c:pt idx="1281">
                  <c:v>0.797684</c:v>
                </c:pt>
                <c:pt idx="1282">
                  <c:v>0.766546</c:v>
                </c:pt>
                <c:pt idx="1283">
                  <c:v>0.733492</c:v>
                </c:pt>
                <c:pt idx="1284">
                  <c:v>0.698605</c:v>
                </c:pt>
                <c:pt idx="1285">
                  <c:v>0.661971</c:v>
                </c:pt>
                <c:pt idx="1286">
                  <c:v>0.623683</c:v>
                </c:pt>
                <c:pt idx="1287">
                  <c:v>0.583836</c:v>
                </c:pt>
                <c:pt idx="1288">
                  <c:v>0.54253</c:v>
                </c:pt>
                <c:pt idx="1289">
                  <c:v>0.499867</c:v>
                </c:pt>
                <c:pt idx="1290">
                  <c:v>0.455956</c:v>
                </c:pt>
                <c:pt idx="1291">
                  <c:v>0.410904</c:v>
                </c:pt>
                <c:pt idx="1292">
                  <c:v>0.364826</c:v>
                </c:pt>
                <c:pt idx="1293">
                  <c:v>0.317835</c:v>
                </c:pt>
                <c:pt idx="1294">
                  <c:v>0.270051</c:v>
                </c:pt>
                <c:pt idx="1295">
                  <c:v>0.221591</c:v>
                </c:pt>
                <c:pt idx="1296">
                  <c:v>0.172577</c:v>
                </c:pt>
                <c:pt idx="1297">
                  <c:v>0.123132</c:v>
                </c:pt>
                <c:pt idx="1298">
                  <c:v>0.07338</c:v>
                </c:pt>
                <c:pt idx="1299">
                  <c:v>0.023444</c:v>
                </c:pt>
                <c:pt idx="1300">
                  <c:v>-0.026551</c:v>
                </c:pt>
                <c:pt idx="1301">
                  <c:v>-0.07648</c:v>
                </c:pt>
                <c:pt idx="1302">
                  <c:v>-0.126217</c:v>
                </c:pt>
                <c:pt idx="1303">
                  <c:v>-0.175638</c:v>
                </c:pt>
                <c:pt idx="1304">
                  <c:v>-0.224621</c:v>
                </c:pt>
                <c:pt idx="1305">
                  <c:v>-0.273042</c:v>
                </c:pt>
                <c:pt idx="1306">
                  <c:v>-0.320781</c:v>
                </c:pt>
                <c:pt idx="1307">
                  <c:v>-0.367718</c:v>
                </c:pt>
                <c:pt idx="1308">
                  <c:v>-0.413736</c:v>
                </c:pt>
                <c:pt idx="1309">
                  <c:v>-0.45872</c:v>
                </c:pt>
                <c:pt idx="1310">
                  <c:v>-0.502557</c:v>
                </c:pt>
                <c:pt idx="1311">
                  <c:v>-0.545138</c:v>
                </c:pt>
                <c:pt idx="1312">
                  <c:v>-0.586357</c:v>
                </c:pt>
                <c:pt idx="1313">
                  <c:v>-0.62611</c:v>
                </c:pt>
                <c:pt idx="1314">
                  <c:v>-0.664298</c:v>
                </c:pt>
                <c:pt idx="1315">
                  <c:v>-0.700826</c:v>
                </c:pt>
                <c:pt idx="1316">
                  <c:v>-0.735602</c:v>
                </c:pt>
                <c:pt idx="1317">
                  <c:v>-0.768539</c:v>
                </c:pt>
                <c:pt idx="1318">
                  <c:v>-0.799555</c:v>
                </c:pt>
                <c:pt idx="1319">
                  <c:v>-0.828573</c:v>
                </c:pt>
                <c:pt idx="1320">
                  <c:v>-0.85552</c:v>
                </c:pt>
                <c:pt idx="1321">
                  <c:v>-0.880329</c:v>
                </c:pt>
                <c:pt idx="1322">
                  <c:v>-0.902937</c:v>
                </c:pt>
                <c:pt idx="1323">
                  <c:v>-0.923288</c:v>
                </c:pt>
                <c:pt idx="1324">
                  <c:v>-0.941332</c:v>
                </c:pt>
                <c:pt idx="1325">
                  <c:v>-0.957022</c:v>
                </c:pt>
                <c:pt idx="1326">
                  <c:v>-0.970321</c:v>
                </c:pt>
                <c:pt idx="1327">
                  <c:v>-0.981194</c:v>
                </c:pt>
                <c:pt idx="1328">
                  <c:v>-0.989615</c:v>
                </c:pt>
                <c:pt idx="1329">
                  <c:v>-0.995563</c:v>
                </c:pt>
                <c:pt idx="1330">
                  <c:v>-0.999021</c:v>
                </c:pt>
                <c:pt idx="1331">
                  <c:v>-0.999983</c:v>
                </c:pt>
                <c:pt idx="1332">
                  <c:v>-0.998446</c:v>
                </c:pt>
                <c:pt idx="1333">
                  <c:v>-0.994413</c:v>
                </c:pt>
                <c:pt idx="1334">
                  <c:v>-0.987894</c:v>
                </c:pt>
                <c:pt idx="1335">
                  <c:v>-0.978906</c:v>
                </c:pt>
                <c:pt idx="1336">
                  <c:v>-0.967472</c:v>
                </c:pt>
                <c:pt idx="1337">
                  <c:v>-0.953619</c:v>
                </c:pt>
                <c:pt idx="1338">
                  <c:v>-0.937383</c:v>
                </c:pt>
                <c:pt idx="1339">
                  <c:v>-0.918803</c:v>
                </c:pt>
                <c:pt idx="1340">
                  <c:v>-0.897928</c:v>
                </c:pt>
                <c:pt idx="1341">
                  <c:v>-0.874808</c:v>
                </c:pt>
                <c:pt idx="1342">
                  <c:v>-0.849501</c:v>
                </c:pt>
                <c:pt idx="1343">
                  <c:v>-0.822071</c:v>
                </c:pt>
                <c:pt idx="1344">
                  <c:v>-0.792586</c:v>
                </c:pt>
                <c:pt idx="1345">
                  <c:v>-0.76112</c:v>
                </c:pt>
                <c:pt idx="1346">
                  <c:v>-0.727752</c:v>
                </c:pt>
                <c:pt idx="1347">
                  <c:v>-0.692565</c:v>
                </c:pt>
                <c:pt idx="1348">
                  <c:v>-0.655646</c:v>
                </c:pt>
                <c:pt idx="1349">
                  <c:v>-0.617089</c:v>
                </c:pt>
                <c:pt idx="1350">
                  <c:v>-0.57699</c:v>
                </c:pt>
                <c:pt idx="1351">
                  <c:v>-0.535448</c:v>
                </c:pt>
                <c:pt idx="1352">
                  <c:v>-0.492568</c:v>
                </c:pt>
                <c:pt idx="1353">
                  <c:v>-0.448457</c:v>
                </c:pt>
                <c:pt idx="1354">
                  <c:v>-0.403225</c:v>
                </c:pt>
                <c:pt idx="1355">
                  <c:v>-0.356985</c:v>
                </c:pt>
                <c:pt idx="1356">
                  <c:v>-0.309853</c:v>
                </c:pt>
                <c:pt idx="1357">
                  <c:v>-0.261946</c:v>
                </c:pt>
                <c:pt idx="1358">
                  <c:v>-0.213385</c:v>
                </c:pt>
                <c:pt idx="1359">
                  <c:v>-0.16429</c:v>
                </c:pt>
                <c:pt idx="1360">
                  <c:v>-0.114785</c:v>
                </c:pt>
                <c:pt idx="1361">
                  <c:v>-0.064993</c:v>
                </c:pt>
                <c:pt idx="1362">
                  <c:v>-0.015038</c:v>
                </c:pt>
                <c:pt idx="1363">
                  <c:v>0.034954</c:v>
                </c:pt>
                <c:pt idx="1364">
                  <c:v>0.084859</c:v>
                </c:pt>
                <c:pt idx="1365">
                  <c:v>0.134552</c:v>
                </c:pt>
                <c:pt idx="1366">
                  <c:v>0.183909</c:v>
                </c:pt>
                <c:pt idx="1367">
                  <c:v>0.232806</c:v>
                </c:pt>
                <c:pt idx="1368">
                  <c:v>0.281121</c:v>
                </c:pt>
                <c:pt idx="1369">
                  <c:v>0.328733</c:v>
                </c:pt>
                <c:pt idx="1370">
                  <c:v>0.375524</c:v>
                </c:pt>
                <c:pt idx="1371">
                  <c:v>0.421376</c:v>
                </c:pt>
                <c:pt idx="1372">
                  <c:v>0.466174</c:v>
                </c:pt>
                <c:pt idx="1373">
                  <c:v>0.509808</c:v>
                </c:pt>
                <c:pt idx="1374">
                  <c:v>0.552167</c:v>
                </c:pt>
                <c:pt idx="1375">
                  <c:v>0.593147</c:v>
                </c:pt>
                <c:pt idx="1376">
                  <c:v>0.632643</c:v>
                </c:pt>
                <c:pt idx="1377">
                  <c:v>0.670559</c:v>
                </c:pt>
                <c:pt idx="1378">
                  <c:v>0.706798</c:v>
                </c:pt>
                <c:pt idx="1379">
                  <c:v>0.741271</c:v>
                </c:pt>
                <c:pt idx="1380">
                  <c:v>0.773891</c:v>
                </c:pt>
                <c:pt idx="1381">
                  <c:v>0.804576</c:v>
                </c:pt>
                <c:pt idx="1382">
                  <c:v>0.833251</c:v>
                </c:pt>
                <c:pt idx="1383">
                  <c:v>0.859843</c:v>
                </c:pt>
                <c:pt idx="1384">
                  <c:v>0.884285</c:v>
                </c:pt>
                <c:pt idx="1385">
                  <c:v>0.906518</c:v>
                </c:pt>
                <c:pt idx="1386">
                  <c:v>0.926485</c:v>
                </c:pt>
                <c:pt idx="1387">
                  <c:v>0.944136</c:v>
                </c:pt>
                <c:pt idx="1388">
                  <c:v>0.959427</c:v>
                </c:pt>
                <c:pt idx="1389">
                  <c:v>0.97232</c:v>
                </c:pt>
                <c:pt idx="1390">
                  <c:v>0.982782</c:v>
                </c:pt>
                <c:pt idx="1391">
                  <c:v>0.990789</c:v>
                </c:pt>
                <c:pt idx="1392">
                  <c:v>0.996318</c:v>
                </c:pt>
                <c:pt idx="1393">
                  <c:v>0.999358</c:v>
                </c:pt>
                <c:pt idx="1394">
                  <c:v>0.9999</c:v>
                </c:pt>
                <c:pt idx="1395">
                  <c:v>0.997942</c:v>
                </c:pt>
                <c:pt idx="1396">
                  <c:v>0.99349</c:v>
                </c:pt>
                <c:pt idx="1397">
                  <c:v>0.986555</c:v>
                </c:pt>
                <c:pt idx="1398">
                  <c:v>0.977154</c:v>
                </c:pt>
                <c:pt idx="1399">
                  <c:v>0.965311</c:v>
                </c:pt>
                <c:pt idx="1400">
                  <c:v>0.951055</c:v>
                </c:pt>
                <c:pt idx="1401">
                  <c:v>0.934421</c:v>
                </c:pt>
                <c:pt idx="1402">
                  <c:v>0.915453</c:v>
                </c:pt>
                <c:pt idx="1403">
                  <c:v>0.894196</c:v>
                </c:pt>
                <c:pt idx="1404">
                  <c:v>0.870704</c:v>
                </c:pt>
                <c:pt idx="1405">
                  <c:v>0.845035</c:v>
                </c:pt>
                <c:pt idx="1406">
                  <c:v>0.817255</c:v>
                </c:pt>
                <c:pt idx="1407">
                  <c:v>0.787432</c:v>
                </c:pt>
                <c:pt idx="1408">
                  <c:v>0.75564</c:v>
                </c:pt>
                <c:pt idx="1409">
                  <c:v>0.72196</c:v>
                </c:pt>
                <c:pt idx="1410">
                  <c:v>0.686476</c:v>
                </c:pt>
                <c:pt idx="1411">
                  <c:v>0.649275</c:v>
                </c:pt>
                <c:pt idx="1412">
                  <c:v>0.610452</c:v>
                </c:pt>
                <c:pt idx="1413">
                  <c:v>0.570103</c:v>
                </c:pt>
                <c:pt idx="1414">
                  <c:v>0.528329</c:v>
                </c:pt>
                <c:pt idx="1415">
                  <c:v>0.485234</c:v>
                </c:pt>
                <c:pt idx="1416">
                  <c:v>0.440927</c:v>
                </c:pt>
                <c:pt idx="1417">
                  <c:v>0.395517</c:v>
                </c:pt>
                <c:pt idx="1418">
                  <c:v>0.349119</c:v>
                </c:pt>
                <c:pt idx="1419">
                  <c:v>0.301849</c:v>
                </c:pt>
                <c:pt idx="1420">
                  <c:v>0.253823</c:v>
                </c:pt>
                <c:pt idx="1421">
                  <c:v>0.205164</c:v>
                </c:pt>
                <c:pt idx="1422">
                  <c:v>0.155991</c:v>
                </c:pt>
                <c:pt idx="1423">
                  <c:v>0.106429</c:v>
                </c:pt>
                <c:pt idx="1424">
                  <c:v>0.056601</c:v>
                </c:pt>
                <c:pt idx="1425">
                  <c:v>0.006631</c:v>
                </c:pt>
                <c:pt idx="1426">
                  <c:v>-0.043355</c:v>
                </c:pt>
                <c:pt idx="1427">
                  <c:v>-0.093233</c:v>
                </c:pt>
                <c:pt idx="1428">
                  <c:v>-0.142878</c:v>
                </c:pt>
                <c:pt idx="1429">
                  <c:v>-0.192166</c:v>
                </c:pt>
                <c:pt idx="1430">
                  <c:v>-0.240974</c:v>
                </c:pt>
                <c:pt idx="1431">
                  <c:v>-0.289179</c:v>
                </c:pt>
                <c:pt idx="1432">
                  <c:v>-0.336661</c:v>
                </c:pt>
                <c:pt idx="1433">
                  <c:v>-0.383302</c:v>
                </c:pt>
                <c:pt idx="1434">
                  <c:v>-0.428985</c:v>
                </c:pt>
                <c:pt idx="1435">
                  <c:v>-0.473596</c:v>
                </c:pt>
                <c:pt idx="1436">
                  <c:v>-0.517023</c:v>
                </c:pt>
                <c:pt idx="1437">
                  <c:v>-0.559157</c:v>
                </c:pt>
                <c:pt idx="1438">
                  <c:v>-0.599894</c:v>
                </c:pt>
                <c:pt idx="1439">
                  <c:v>-0.639132</c:v>
                </c:pt>
                <c:pt idx="1440">
                  <c:v>-0.676772</c:v>
                </c:pt>
                <c:pt idx="1441">
                  <c:v>-0.71272</c:v>
                </c:pt>
                <c:pt idx="1442">
                  <c:v>-0.746888</c:v>
                </c:pt>
                <c:pt idx="1443">
                  <c:v>-0.779188</c:v>
                </c:pt>
                <c:pt idx="1444">
                  <c:v>-0.80954</c:v>
                </c:pt>
                <c:pt idx="1445">
                  <c:v>-0.83787</c:v>
                </c:pt>
                <c:pt idx="1446">
                  <c:v>-0.864105</c:v>
                </c:pt>
                <c:pt idx="1447">
                  <c:v>-0.88818</c:v>
                </c:pt>
                <c:pt idx="1448">
                  <c:v>-0.910035</c:v>
                </c:pt>
                <c:pt idx="1449">
                  <c:v>-0.929616</c:v>
                </c:pt>
                <c:pt idx="1450">
                  <c:v>-0.946873</c:v>
                </c:pt>
                <c:pt idx="1451">
                  <c:v>-0.961763</c:v>
                </c:pt>
                <c:pt idx="1452">
                  <c:v>-0.97425</c:v>
                </c:pt>
                <c:pt idx="1453">
                  <c:v>-0.984301</c:v>
                </c:pt>
                <c:pt idx="1454">
                  <c:v>-0.991892</c:v>
                </c:pt>
                <c:pt idx="1455">
                  <c:v>-0.997004</c:v>
                </c:pt>
                <c:pt idx="1456">
                  <c:v>-0.999624</c:v>
                </c:pt>
                <c:pt idx="1457">
                  <c:v>-0.999745</c:v>
                </c:pt>
                <c:pt idx="1458">
                  <c:v>-0.997368</c:v>
                </c:pt>
                <c:pt idx="1459">
                  <c:v>-0.992497</c:v>
                </c:pt>
                <c:pt idx="1460">
                  <c:v>-0.985146</c:v>
                </c:pt>
                <c:pt idx="1461">
                  <c:v>-0.975333</c:v>
                </c:pt>
                <c:pt idx="1462">
                  <c:v>-0.963082</c:v>
                </c:pt>
                <c:pt idx="1463">
                  <c:v>-0.948423</c:v>
                </c:pt>
                <c:pt idx="1464">
                  <c:v>-0.931394</c:v>
                </c:pt>
                <c:pt idx="1465">
                  <c:v>-0.912037</c:v>
                </c:pt>
                <c:pt idx="1466">
                  <c:v>-0.8904</c:v>
                </c:pt>
                <c:pt idx="1467">
                  <c:v>-0.866538</c:v>
                </c:pt>
                <c:pt idx="1468">
                  <c:v>-0.84051</c:v>
                </c:pt>
                <c:pt idx="1469">
                  <c:v>-0.812381</c:v>
                </c:pt>
                <c:pt idx="1470">
                  <c:v>-0.782222</c:v>
                </c:pt>
                <c:pt idx="1471">
                  <c:v>-0.750107</c:v>
                </c:pt>
                <c:pt idx="1472">
                  <c:v>-0.716117</c:v>
                </c:pt>
                <c:pt idx="1473">
                  <c:v>-0.680338</c:v>
                </c:pt>
                <c:pt idx="1474">
                  <c:v>-0.642858</c:v>
                </c:pt>
                <c:pt idx="1475">
                  <c:v>-0.603771</c:v>
                </c:pt>
                <c:pt idx="1476">
                  <c:v>-0.563176</c:v>
                </c:pt>
                <c:pt idx="1477">
                  <c:v>-0.521172</c:v>
                </c:pt>
                <c:pt idx="1478">
                  <c:v>-0.477866</c:v>
                </c:pt>
                <c:pt idx="1479">
                  <c:v>-0.433365</c:v>
                </c:pt>
                <c:pt idx="1480">
                  <c:v>-0.387782</c:v>
                </c:pt>
                <c:pt idx="1481">
                  <c:v>-0.341229</c:v>
                </c:pt>
                <c:pt idx="1482">
                  <c:v>-0.293823</c:v>
                </c:pt>
                <c:pt idx="1483">
                  <c:v>-0.245682</c:v>
                </c:pt>
                <c:pt idx="1484">
                  <c:v>-0.196928</c:v>
                </c:pt>
                <c:pt idx="1485">
                  <c:v>-0.147682</c:v>
                </c:pt>
                <c:pt idx="1486">
                  <c:v>-0.098066</c:v>
                </c:pt>
                <c:pt idx="1487">
                  <c:v>-0.048205</c:v>
                </c:pt>
                <c:pt idx="1488">
                  <c:v>0.001776</c:v>
                </c:pt>
                <c:pt idx="1489">
                  <c:v>0.051753</c:v>
                </c:pt>
                <c:pt idx="1490">
                  <c:v>0.101601</c:v>
                </c:pt>
                <c:pt idx="1491">
                  <c:v>0.151194</c:v>
                </c:pt>
                <c:pt idx="1492">
                  <c:v>0.20041</c:v>
                </c:pt>
                <c:pt idx="1493">
                  <c:v>0.249125</c:v>
                </c:pt>
                <c:pt idx="1494">
                  <c:v>0.297217</c:v>
                </c:pt>
                <c:pt idx="1495">
                  <c:v>0.344566</c:v>
                </c:pt>
                <c:pt idx="1496">
                  <c:v>0.391054</c:v>
                </c:pt>
                <c:pt idx="1497">
                  <c:v>0.436564</c:v>
                </c:pt>
                <c:pt idx="1498">
                  <c:v>0.480984</c:v>
                </c:pt>
                <c:pt idx="1499">
                  <c:v>0.524201</c:v>
                </c:pt>
                <c:pt idx="1500">
                  <c:v>0.566108</c:v>
                </c:pt>
                <c:pt idx="1501">
                  <c:v>0.6066</c:v>
                </c:pt>
                <c:pt idx="1502">
                  <c:v>0.645575</c:v>
                </c:pt>
                <c:pt idx="1503">
                  <c:v>0.682937</c:v>
                </c:pt>
                <c:pt idx="1504">
                  <c:v>0.718593</c:v>
                </c:pt>
                <c:pt idx="1505">
                  <c:v>0.752452</c:v>
                </c:pt>
                <c:pt idx="1506">
                  <c:v>0.78443</c:v>
                </c:pt>
                <c:pt idx="1507">
                  <c:v>0.814447</c:v>
                </c:pt>
                <c:pt idx="1508">
                  <c:v>0.842429</c:v>
                </c:pt>
                <c:pt idx="1509">
                  <c:v>0.868306</c:v>
                </c:pt>
                <c:pt idx="1510">
                  <c:v>0.892012</c:v>
                </c:pt>
                <c:pt idx="1511">
                  <c:v>0.913488</c:v>
                </c:pt>
                <c:pt idx="1512">
                  <c:v>0.932681</c:v>
                </c:pt>
                <c:pt idx="1513">
                  <c:v>0.949543</c:v>
                </c:pt>
                <c:pt idx="1514">
                  <c:v>0.964032</c:v>
                </c:pt>
                <c:pt idx="1515">
                  <c:v>0.976111</c:v>
                </c:pt>
                <c:pt idx="1516">
                  <c:v>0.98575</c:v>
                </c:pt>
                <c:pt idx="1517">
                  <c:v>0.992925</c:v>
                </c:pt>
                <c:pt idx="1518">
                  <c:v>0.997619</c:v>
                </c:pt>
                <c:pt idx="1519">
                  <c:v>0.999819</c:v>
                </c:pt>
                <c:pt idx="1520">
                  <c:v>0.99952</c:v>
                </c:pt>
                <c:pt idx="1521">
                  <c:v>0.996723</c:v>
                </c:pt>
                <c:pt idx="1522">
                  <c:v>0.991434</c:v>
                </c:pt>
                <c:pt idx="1523">
                  <c:v>0.983668</c:v>
                </c:pt>
                <c:pt idx="1524">
                  <c:v>0.973443</c:v>
                </c:pt>
                <c:pt idx="1525">
                  <c:v>0.960784</c:v>
                </c:pt>
                <c:pt idx="1526">
                  <c:v>0.945724</c:v>
                </c:pt>
                <c:pt idx="1527">
                  <c:v>0.928301</c:v>
                </c:pt>
                <c:pt idx="1528">
                  <c:v>0.908557</c:v>
                </c:pt>
                <c:pt idx="1529">
                  <c:v>0.886542</c:v>
                </c:pt>
                <c:pt idx="1530">
                  <c:v>0.862311</c:v>
                </c:pt>
                <c:pt idx="1531">
                  <c:v>0.835925</c:v>
                </c:pt>
                <c:pt idx="1532">
                  <c:v>0.80745</c:v>
                </c:pt>
                <c:pt idx="1533">
                  <c:v>0.776956</c:v>
                </c:pt>
                <c:pt idx="1534">
                  <c:v>0.744521</c:v>
                </c:pt>
                <c:pt idx="1535">
                  <c:v>0.710224</c:v>
                </c:pt>
                <c:pt idx="1536">
                  <c:v>0.674152</c:v>
                </c:pt>
                <c:pt idx="1537">
                  <c:v>0.636396</c:v>
                </c:pt>
                <c:pt idx="1538">
                  <c:v>0.597048</c:v>
                </c:pt>
                <c:pt idx="1539">
                  <c:v>0.556208</c:v>
                </c:pt>
                <c:pt idx="1540">
                  <c:v>0.513978</c:v>
                </c:pt>
                <c:pt idx="1541">
                  <c:v>0.470464</c:v>
                </c:pt>
                <c:pt idx="1542">
                  <c:v>0.425773</c:v>
                </c:pt>
                <c:pt idx="1543">
                  <c:v>0.380019</c:v>
                </c:pt>
                <c:pt idx="1544">
                  <c:v>0.333314</c:v>
                </c:pt>
                <c:pt idx="1545">
                  <c:v>0.285776</c:v>
                </c:pt>
                <c:pt idx="1546">
                  <c:v>0.237524</c:v>
                </c:pt>
                <c:pt idx="1547">
                  <c:v>0.188679</c:v>
                </c:pt>
                <c:pt idx="1548">
                  <c:v>0.139361</c:v>
                </c:pt>
                <c:pt idx="1549">
                  <c:v>0.089696</c:v>
                </c:pt>
                <c:pt idx="1550">
                  <c:v>0.039806</c:v>
                </c:pt>
                <c:pt idx="1551">
                  <c:v>-0.010183</c:v>
                </c:pt>
                <c:pt idx="1552">
                  <c:v>-0.060147</c:v>
                </c:pt>
                <c:pt idx="1553">
                  <c:v>-0.109961</c:v>
                </c:pt>
                <c:pt idx="1554">
                  <c:v>-0.1595</c:v>
                </c:pt>
                <c:pt idx="1555">
                  <c:v>-0.20864</c:v>
                </c:pt>
                <c:pt idx="1556">
                  <c:v>-0.257258</c:v>
                </c:pt>
                <c:pt idx="1557">
                  <c:v>-0.305234</c:v>
                </c:pt>
                <c:pt idx="1558">
                  <c:v>-0.352446</c:v>
                </c:pt>
                <c:pt idx="1559">
                  <c:v>-0.398778</c:v>
                </c:pt>
                <c:pt idx="1560">
                  <c:v>-0.444113</c:v>
                </c:pt>
                <c:pt idx="1561">
                  <c:v>-0.488338</c:v>
                </c:pt>
                <c:pt idx="1562">
                  <c:v>-0.531342</c:v>
                </c:pt>
                <c:pt idx="1563">
                  <c:v>-0.573018</c:v>
                </c:pt>
                <c:pt idx="1564">
                  <c:v>-0.613262</c:v>
                </c:pt>
                <c:pt idx="1565">
                  <c:v>-0.651973</c:v>
                </c:pt>
                <c:pt idx="1566">
                  <c:v>-0.689055</c:v>
                </c:pt>
                <c:pt idx="1567">
                  <c:v>-0.724414</c:v>
                </c:pt>
                <c:pt idx="1568">
                  <c:v>-0.757962</c:v>
                </c:pt>
                <c:pt idx="1569">
                  <c:v>-0.789616</c:v>
                </c:pt>
                <c:pt idx="1570">
                  <c:v>-0.819297</c:v>
                </c:pt>
                <c:pt idx="1571">
                  <c:v>-0.84693</c:v>
                </c:pt>
                <c:pt idx="1572">
                  <c:v>-0.872445</c:v>
                </c:pt>
                <c:pt idx="1573">
                  <c:v>-0.89578</c:v>
                </c:pt>
                <c:pt idx="1574">
                  <c:v>-0.916876</c:v>
                </c:pt>
                <c:pt idx="1575">
                  <c:v>-0.935681</c:v>
                </c:pt>
                <c:pt idx="1576">
                  <c:v>-0.952146</c:v>
                </c:pt>
                <c:pt idx="1577">
                  <c:v>-0.966232</c:v>
                </c:pt>
                <c:pt idx="1578">
                  <c:v>-0.977903</c:v>
                </c:pt>
                <c:pt idx="1579">
                  <c:v>-0.987129</c:v>
                </c:pt>
                <c:pt idx="1580">
                  <c:v>-0.993889</c:v>
                </c:pt>
              </c:numCache>
            </c:numRef>
          </c:yVal>
          <c:smooth val="0"/>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1.5"/>
          <c:min val="-1.5"/>
        </c:scaling>
        <c:delete val="0"/>
        <c:axPos val="l"/>
        <c:majorGridlines>
          <c:spPr>
            <a:ln xmlns:a="http://schemas.openxmlformats.org/drawingml/2006/main" w="9525">
              <a:solidFill>
                <a:srgbClr val="D9DFD8"/>
              </a:solidFill>
            </a:ln>
          </c:spPr>
        </c:majorGridlines>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p(x)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50112"/>
        <c:crossesAt val="-1.5"/>
        <c:majorUnit val="0.5"/>
      </c:valAx>
      <c:valAx>
        <c:axId val="48650112"/>
        <c:scaling>
          <c:orientation val="minMax"/>
          <c:max val="1"/>
          <c:min val="-1"/>
        </c:scaling>
        <c:delete val="0"/>
        <c:axPos val="b"/>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72768"/>
        <c:crossesAt val="-1"/>
        <c:majorUnit val="0.5"/>
      </c:valAx>
      <c:spPr>
        <a:solidFill xmlns:a="http://schemas.openxmlformats.org/drawingml/2006/main">
          <a:srgbClr val="FAF6E8"/>
        </a:solidFill>
        <a:ln xmlns:a="http://schemas.openxmlformats.org/drawingml/2006/main" w="0">
          <a:noFill/>
        </a:ln>
      </c:spPr>
    </c:plotArea>
    <c:plotVisOnly val="1"/>
  </c:chart>
  <c:spPr>
    <a:solidFill xmlns:a="http://schemas.openxmlformats.org/drawingml/2006/main">
      <a:srgbClr val="FAF6E8"/>
    </a:solidFill>
    <a:ln xmlns:a="http://schemas.openxmlformats.org/drawingml/2006/main" w="0">
      <a:noFill/>
    </a:ln>
  </c:spPr>
  <c:externalData r:id="rIdChartSnapshot1">
    <c:autoUpdate val="0"/>
  </c:externalData>
</c:chartSpace>
</file>

<file path=ppt/slides/charts/chart12.xml><?xml version="1.0" encoding="utf-8"?>
<c:chartSpace xmlns:c="http://schemas.openxmlformats.org/drawingml/2006/chart" xmlns:r="http://schemas.openxmlformats.org/officeDocument/2006/relationships">
  <c:lang val="en-US"/>
  <c:chart>
    <c:plotArea>
      <c:scatterChart>
        <c:scatterStyle val="lineMarker"/>
        <c:varyColors val="0"/>
        <c:ser>
          <c:idx val="0"/>
          <c:order val="0"/>
          <c:tx>
            <c:v>Left oscillation</c:v>
          </c:tx>
          <c:spPr>
            <a:ln xmlns:a="http://schemas.openxmlformats.org/drawingml/2006/main" w="17145">
              <a:solidFill>
                <a:srgbClr val="087F83"/>
              </a:solidFill>
              <a:prstDash val="solid"/>
            </a:ln>
          </c:spPr>
          <c:marker>
            <c:symbol val="none"/>
            <c:size val="8"/>
            <c:spPr>
              <a:solidFill xmlns:a="http://schemas.openxmlformats.org/drawingml/2006/main">
                <a:srgbClr val="087F83"/>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Data'!$A$2:$A$1582</c:f>
              <c:numCache>
                <c:formatCode>General</c:formatCode>
                <c:ptCount val="1581"/>
                <c:pt idx="0">
                  <c:v>-1</c:v>
                </c:pt>
                <c:pt idx="1">
                  <c:v>-0.952381</c:v>
                </c:pt>
                <c:pt idx="2">
                  <c:v>-0.909091</c:v>
                </c:pt>
                <c:pt idx="3">
                  <c:v>-0.869565</c:v>
                </c:pt>
                <c:pt idx="4">
                  <c:v>-0.833333</c:v>
                </c:pt>
                <c:pt idx="5">
                  <c:v>-0.8</c:v>
                </c:pt>
                <c:pt idx="6">
                  <c:v>-0.769231</c:v>
                </c:pt>
                <c:pt idx="7">
                  <c:v>-0.740741</c:v>
                </c:pt>
                <c:pt idx="8">
                  <c:v>-0.714286</c:v>
                </c:pt>
                <c:pt idx="9">
                  <c:v>-0.689655</c:v>
                </c:pt>
                <c:pt idx="10">
                  <c:v>-0.666667</c:v>
                </c:pt>
                <c:pt idx="11">
                  <c:v>-0.645161</c:v>
                </c:pt>
                <c:pt idx="12">
                  <c:v>-0.625</c:v>
                </c:pt>
                <c:pt idx="13">
                  <c:v>-0.606061</c:v>
                </c:pt>
                <c:pt idx="14">
                  <c:v>-0.588235</c:v>
                </c:pt>
                <c:pt idx="15">
                  <c:v>-0.571429</c:v>
                </c:pt>
                <c:pt idx="16">
                  <c:v>-0.555556</c:v>
                </c:pt>
                <c:pt idx="17">
                  <c:v>-0.540541</c:v>
                </c:pt>
                <c:pt idx="18">
                  <c:v>-0.526316</c:v>
                </c:pt>
                <c:pt idx="19">
                  <c:v>-0.512821</c:v>
                </c:pt>
                <c:pt idx="20">
                  <c:v>-0.5</c:v>
                </c:pt>
                <c:pt idx="21">
                  <c:v>-0.487805</c:v>
                </c:pt>
                <c:pt idx="22">
                  <c:v>-0.47619</c:v>
                </c:pt>
                <c:pt idx="23">
                  <c:v>-0.465116</c:v>
                </c:pt>
                <c:pt idx="24">
                  <c:v>-0.454545</c:v>
                </c:pt>
                <c:pt idx="25">
                  <c:v>-0.444444</c:v>
                </c:pt>
                <c:pt idx="26">
                  <c:v>-0.434783</c:v>
                </c:pt>
                <c:pt idx="27">
                  <c:v>-0.425532</c:v>
                </c:pt>
                <c:pt idx="28">
                  <c:v>-0.416667</c:v>
                </c:pt>
                <c:pt idx="29">
                  <c:v>-0.408163</c:v>
                </c:pt>
                <c:pt idx="30">
                  <c:v>-0.4</c:v>
                </c:pt>
                <c:pt idx="31">
                  <c:v>-0.392157</c:v>
                </c:pt>
                <c:pt idx="32">
                  <c:v>-0.384615</c:v>
                </c:pt>
                <c:pt idx="33">
                  <c:v>-0.377358</c:v>
                </c:pt>
                <c:pt idx="34">
                  <c:v>-0.37037</c:v>
                </c:pt>
                <c:pt idx="35">
                  <c:v>-0.363636</c:v>
                </c:pt>
                <c:pt idx="36">
                  <c:v>-0.357143</c:v>
                </c:pt>
                <c:pt idx="37">
                  <c:v>-0.350877</c:v>
                </c:pt>
                <c:pt idx="38">
                  <c:v>-0.344828</c:v>
                </c:pt>
                <c:pt idx="39">
                  <c:v>-0.338983</c:v>
                </c:pt>
                <c:pt idx="40">
                  <c:v>-0.333333</c:v>
                </c:pt>
                <c:pt idx="41">
                  <c:v>-0.327869</c:v>
                </c:pt>
                <c:pt idx="42">
                  <c:v>-0.322581</c:v>
                </c:pt>
                <c:pt idx="43">
                  <c:v>-0.31746</c:v>
                </c:pt>
                <c:pt idx="44">
                  <c:v>-0.3125</c:v>
                </c:pt>
                <c:pt idx="45">
                  <c:v>-0.307692</c:v>
                </c:pt>
                <c:pt idx="46">
                  <c:v>-0.30303</c:v>
                </c:pt>
                <c:pt idx="47">
                  <c:v>-0.298507</c:v>
                </c:pt>
                <c:pt idx="48">
                  <c:v>-0.294118</c:v>
                </c:pt>
                <c:pt idx="49">
                  <c:v>-0.289855</c:v>
                </c:pt>
                <c:pt idx="50">
                  <c:v>-0.285714</c:v>
                </c:pt>
                <c:pt idx="51">
                  <c:v>-0.28169</c:v>
                </c:pt>
                <c:pt idx="52">
                  <c:v>-0.277778</c:v>
                </c:pt>
                <c:pt idx="53">
                  <c:v>-0.273973</c:v>
                </c:pt>
                <c:pt idx="54">
                  <c:v>-0.27027</c:v>
                </c:pt>
                <c:pt idx="55">
                  <c:v>-0.266667</c:v>
                </c:pt>
                <c:pt idx="56">
                  <c:v>-0.263158</c:v>
                </c:pt>
                <c:pt idx="57">
                  <c:v>-0.25974</c:v>
                </c:pt>
                <c:pt idx="58">
                  <c:v>-0.25641</c:v>
                </c:pt>
                <c:pt idx="59">
                  <c:v>-0.253165</c:v>
                </c:pt>
                <c:pt idx="60">
                  <c:v>-0.25</c:v>
                </c:pt>
                <c:pt idx="61">
                  <c:v>-0.246914</c:v>
                </c:pt>
                <c:pt idx="62">
                  <c:v>-0.243902</c:v>
                </c:pt>
                <c:pt idx="63">
                  <c:v>-0.240964</c:v>
                </c:pt>
                <c:pt idx="64">
                  <c:v>-0.238095</c:v>
                </c:pt>
                <c:pt idx="65">
                  <c:v>-0.235294</c:v>
                </c:pt>
                <c:pt idx="66">
                  <c:v>-0.232558</c:v>
                </c:pt>
                <c:pt idx="67">
                  <c:v>-0.229885</c:v>
                </c:pt>
                <c:pt idx="68">
                  <c:v>-0.227273</c:v>
                </c:pt>
                <c:pt idx="69">
                  <c:v>-0.224719</c:v>
                </c:pt>
                <c:pt idx="70">
                  <c:v>-0.222222</c:v>
                </c:pt>
                <c:pt idx="71">
                  <c:v>-0.21978</c:v>
                </c:pt>
                <c:pt idx="72">
                  <c:v>-0.217391</c:v>
                </c:pt>
                <c:pt idx="73">
                  <c:v>-0.215054</c:v>
                </c:pt>
                <c:pt idx="74">
                  <c:v>-0.212766</c:v>
                </c:pt>
                <c:pt idx="75">
                  <c:v>-0.210526</c:v>
                </c:pt>
                <c:pt idx="76">
                  <c:v>-0.208333</c:v>
                </c:pt>
                <c:pt idx="77">
                  <c:v>-0.206186</c:v>
                </c:pt>
                <c:pt idx="78">
                  <c:v>-0.204082</c:v>
                </c:pt>
                <c:pt idx="79">
                  <c:v>-0.20202</c:v>
                </c:pt>
                <c:pt idx="80">
                  <c:v>-0.2</c:v>
                </c:pt>
                <c:pt idx="81">
                  <c:v>-0.19802</c:v>
                </c:pt>
                <c:pt idx="82">
                  <c:v>-0.196078</c:v>
                </c:pt>
                <c:pt idx="83">
                  <c:v>-0.194175</c:v>
                </c:pt>
                <c:pt idx="84">
                  <c:v>-0.192308</c:v>
                </c:pt>
                <c:pt idx="85">
                  <c:v>-0.190476</c:v>
                </c:pt>
                <c:pt idx="86">
                  <c:v>-0.188679</c:v>
                </c:pt>
                <c:pt idx="87">
                  <c:v>-0.186916</c:v>
                </c:pt>
                <c:pt idx="88">
                  <c:v>-0.185185</c:v>
                </c:pt>
                <c:pt idx="89">
                  <c:v>-0.183486</c:v>
                </c:pt>
                <c:pt idx="90">
                  <c:v>-0.181818</c:v>
                </c:pt>
                <c:pt idx="91">
                  <c:v>-0.18018</c:v>
                </c:pt>
                <c:pt idx="92">
                  <c:v>-0.178571</c:v>
                </c:pt>
                <c:pt idx="93">
                  <c:v>-0.176991</c:v>
                </c:pt>
                <c:pt idx="94">
                  <c:v>-0.175439</c:v>
                </c:pt>
                <c:pt idx="95">
                  <c:v>-0.173913</c:v>
                </c:pt>
                <c:pt idx="96">
                  <c:v>-0.172414</c:v>
                </c:pt>
                <c:pt idx="97">
                  <c:v>-0.17094</c:v>
                </c:pt>
                <c:pt idx="98">
                  <c:v>-0.169492</c:v>
                </c:pt>
                <c:pt idx="99">
                  <c:v>-0.168067</c:v>
                </c:pt>
                <c:pt idx="100">
                  <c:v>-0.166667</c:v>
                </c:pt>
                <c:pt idx="101">
                  <c:v>-0.165289</c:v>
                </c:pt>
                <c:pt idx="102">
                  <c:v>-0.163934</c:v>
                </c:pt>
                <c:pt idx="103">
                  <c:v>-0.162602</c:v>
                </c:pt>
                <c:pt idx="104">
                  <c:v>-0.16129</c:v>
                </c:pt>
                <c:pt idx="105">
                  <c:v>-0.16</c:v>
                </c:pt>
                <c:pt idx="106">
                  <c:v>-0.15873</c:v>
                </c:pt>
                <c:pt idx="107">
                  <c:v>-0.15748</c:v>
                </c:pt>
                <c:pt idx="108">
                  <c:v>-0.15625</c:v>
                </c:pt>
                <c:pt idx="109">
                  <c:v>-0.155039</c:v>
                </c:pt>
                <c:pt idx="110">
                  <c:v>-0.153846</c:v>
                </c:pt>
                <c:pt idx="111">
                  <c:v>-0.152672</c:v>
                </c:pt>
                <c:pt idx="112">
                  <c:v>-0.151515</c:v>
                </c:pt>
                <c:pt idx="113">
                  <c:v>-0.150376</c:v>
                </c:pt>
                <c:pt idx="114">
                  <c:v>-0.149254</c:v>
                </c:pt>
                <c:pt idx="115">
                  <c:v>-0.148148</c:v>
                </c:pt>
                <c:pt idx="116">
                  <c:v>-0.147059</c:v>
                </c:pt>
                <c:pt idx="117">
                  <c:v>-0.145985</c:v>
                </c:pt>
                <c:pt idx="118">
                  <c:v>-0.144928</c:v>
                </c:pt>
                <c:pt idx="119">
                  <c:v>-0.143885</c:v>
                </c:pt>
                <c:pt idx="120">
                  <c:v>-0.142857</c:v>
                </c:pt>
                <c:pt idx="121">
                  <c:v>-0.141844</c:v>
                </c:pt>
                <c:pt idx="122">
                  <c:v>-0.140845</c:v>
                </c:pt>
                <c:pt idx="123">
                  <c:v>-0.13986</c:v>
                </c:pt>
                <c:pt idx="124">
                  <c:v>-0.138889</c:v>
                </c:pt>
                <c:pt idx="125">
                  <c:v>-0.137931</c:v>
                </c:pt>
                <c:pt idx="126">
                  <c:v>-0.136986</c:v>
                </c:pt>
                <c:pt idx="127">
                  <c:v>-0.136054</c:v>
                </c:pt>
                <c:pt idx="128">
                  <c:v>-0.135135</c:v>
                </c:pt>
                <c:pt idx="129">
                  <c:v>-0.134228</c:v>
                </c:pt>
                <c:pt idx="130">
                  <c:v>-0.133333</c:v>
                </c:pt>
                <c:pt idx="131">
                  <c:v>-0.13245</c:v>
                </c:pt>
                <c:pt idx="132">
                  <c:v>-0.131579</c:v>
                </c:pt>
                <c:pt idx="133">
                  <c:v>-0.130719</c:v>
                </c:pt>
                <c:pt idx="134">
                  <c:v>-0.12987</c:v>
                </c:pt>
                <c:pt idx="135">
                  <c:v>-0.129032</c:v>
                </c:pt>
                <c:pt idx="136">
                  <c:v>-0.128205</c:v>
                </c:pt>
                <c:pt idx="137">
                  <c:v>-0.127389</c:v>
                </c:pt>
                <c:pt idx="138">
                  <c:v>-0.126582</c:v>
                </c:pt>
                <c:pt idx="139">
                  <c:v>-0.125786</c:v>
                </c:pt>
                <c:pt idx="140">
                  <c:v>-0.125</c:v>
                </c:pt>
                <c:pt idx="141">
                  <c:v>-0.124224</c:v>
                </c:pt>
                <c:pt idx="142">
                  <c:v>-0.123457</c:v>
                </c:pt>
                <c:pt idx="143">
                  <c:v>-0.122699</c:v>
                </c:pt>
                <c:pt idx="144">
                  <c:v>-0.121951</c:v>
                </c:pt>
                <c:pt idx="145">
                  <c:v>-0.121212</c:v>
                </c:pt>
                <c:pt idx="146">
                  <c:v>-0.120482</c:v>
                </c:pt>
                <c:pt idx="147">
                  <c:v>-0.11976</c:v>
                </c:pt>
                <c:pt idx="148">
                  <c:v>-0.119048</c:v>
                </c:pt>
                <c:pt idx="149">
                  <c:v>-0.118343</c:v>
                </c:pt>
                <c:pt idx="150">
                  <c:v>-0.117647</c:v>
                </c:pt>
                <c:pt idx="151">
                  <c:v>-0.116959</c:v>
                </c:pt>
                <c:pt idx="152">
                  <c:v>-0.116279</c:v>
                </c:pt>
                <c:pt idx="153">
                  <c:v>-0.115607</c:v>
                </c:pt>
                <c:pt idx="154">
                  <c:v>-0.114943</c:v>
                </c:pt>
                <c:pt idx="155">
                  <c:v>-0.114286</c:v>
                </c:pt>
                <c:pt idx="156">
                  <c:v>-0.113636</c:v>
                </c:pt>
                <c:pt idx="157">
                  <c:v>-0.112994</c:v>
                </c:pt>
                <c:pt idx="158">
                  <c:v>-0.11236</c:v>
                </c:pt>
                <c:pt idx="159">
                  <c:v>-0.111732</c:v>
                </c:pt>
                <c:pt idx="160">
                  <c:v>-0.111111</c:v>
                </c:pt>
                <c:pt idx="161">
                  <c:v>-0.110497</c:v>
                </c:pt>
                <c:pt idx="162">
                  <c:v>-0.10989</c:v>
                </c:pt>
                <c:pt idx="163">
                  <c:v>-0.10929</c:v>
                </c:pt>
                <c:pt idx="164">
                  <c:v>-0.108696</c:v>
                </c:pt>
                <c:pt idx="165">
                  <c:v>-0.108108</c:v>
                </c:pt>
                <c:pt idx="166">
                  <c:v>-0.107527</c:v>
                </c:pt>
                <c:pt idx="167">
                  <c:v>-0.106952</c:v>
                </c:pt>
                <c:pt idx="168">
                  <c:v>-0.106383</c:v>
                </c:pt>
                <c:pt idx="169">
                  <c:v>-0.10582</c:v>
                </c:pt>
                <c:pt idx="170">
                  <c:v>-0.105263</c:v>
                </c:pt>
                <c:pt idx="171">
                  <c:v>-0.104712</c:v>
                </c:pt>
                <c:pt idx="172">
                  <c:v>-0.104167</c:v>
                </c:pt>
                <c:pt idx="173">
                  <c:v>-0.103627</c:v>
                </c:pt>
                <c:pt idx="174">
                  <c:v>-0.103093</c:v>
                </c:pt>
                <c:pt idx="175">
                  <c:v>-0.102564</c:v>
                </c:pt>
                <c:pt idx="176">
                  <c:v>-0.102041</c:v>
                </c:pt>
                <c:pt idx="177">
                  <c:v>-0.101523</c:v>
                </c:pt>
                <c:pt idx="178">
                  <c:v>-0.10101</c:v>
                </c:pt>
                <c:pt idx="179">
                  <c:v>-0.100503</c:v>
                </c:pt>
                <c:pt idx="180">
                  <c:v>-0.1</c:v>
                </c:pt>
                <c:pt idx="181">
                  <c:v>-0.099502</c:v>
                </c:pt>
                <c:pt idx="182">
                  <c:v>-0.09901</c:v>
                </c:pt>
                <c:pt idx="183">
                  <c:v>-0.098522</c:v>
                </c:pt>
                <c:pt idx="184">
                  <c:v>-0.098039</c:v>
                </c:pt>
                <c:pt idx="185">
                  <c:v>-0.097561</c:v>
                </c:pt>
                <c:pt idx="186">
                  <c:v>-0.097087</c:v>
                </c:pt>
                <c:pt idx="187">
                  <c:v>-0.096618</c:v>
                </c:pt>
                <c:pt idx="188">
                  <c:v>-0.096154</c:v>
                </c:pt>
                <c:pt idx="189">
                  <c:v>-0.095694</c:v>
                </c:pt>
                <c:pt idx="190">
                  <c:v>-0.095238</c:v>
                </c:pt>
                <c:pt idx="191">
                  <c:v>-0.094787</c:v>
                </c:pt>
                <c:pt idx="192">
                  <c:v>-0.09434</c:v>
                </c:pt>
                <c:pt idx="193">
                  <c:v>-0.093897</c:v>
                </c:pt>
                <c:pt idx="194">
                  <c:v>-0.093458</c:v>
                </c:pt>
                <c:pt idx="195">
                  <c:v>-0.093023</c:v>
                </c:pt>
                <c:pt idx="196">
                  <c:v>-0.092593</c:v>
                </c:pt>
                <c:pt idx="197">
                  <c:v>-0.092166</c:v>
                </c:pt>
                <c:pt idx="198">
                  <c:v>-0.091743</c:v>
                </c:pt>
                <c:pt idx="199">
                  <c:v>-0.091324</c:v>
                </c:pt>
                <c:pt idx="200">
                  <c:v>-0.090909</c:v>
                </c:pt>
                <c:pt idx="201">
                  <c:v>-0.090498</c:v>
                </c:pt>
                <c:pt idx="202">
                  <c:v>-0.09009</c:v>
                </c:pt>
                <c:pt idx="203">
                  <c:v>-0.089686</c:v>
                </c:pt>
                <c:pt idx="204">
                  <c:v>-0.089286</c:v>
                </c:pt>
                <c:pt idx="205">
                  <c:v>-0.088889</c:v>
                </c:pt>
                <c:pt idx="206">
                  <c:v>-0.088496</c:v>
                </c:pt>
                <c:pt idx="207">
                  <c:v>-0.088106</c:v>
                </c:pt>
                <c:pt idx="208">
                  <c:v>-0.087719</c:v>
                </c:pt>
                <c:pt idx="209">
                  <c:v>-0.087336</c:v>
                </c:pt>
                <c:pt idx="210">
                  <c:v>-0.086957</c:v>
                </c:pt>
                <c:pt idx="211">
                  <c:v>-0.08658</c:v>
                </c:pt>
                <c:pt idx="212">
                  <c:v>-0.086207</c:v>
                </c:pt>
                <c:pt idx="213">
                  <c:v>-0.085837</c:v>
                </c:pt>
                <c:pt idx="214">
                  <c:v>-0.08547</c:v>
                </c:pt>
                <c:pt idx="215">
                  <c:v>-0.085106</c:v>
                </c:pt>
                <c:pt idx="216">
                  <c:v>-0.084746</c:v>
                </c:pt>
                <c:pt idx="217">
                  <c:v>-0.084388</c:v>
                </c:pt>
                <c:pt idx="218">
                  <c:v>-0.084034</c:v>
                </c:pt>
                <c:pt idx="219">
                  <c:v>-0.083682</c:v>
                </c:pt>
                <c:pt idx="220">
                  <c:v>-0.083333</c:v>
                </c:pt>
                <c:pt idx="221">
                  <c:v>-0.082988</c:v>
                </c:pt>
                <c:pt idx="222">
                  <c:v>-0.082645</c:v>
                </c:pt>
                <c:pt idx="223">
                  <c:v>-0.082305</c:v>
                </c:pt>
                <c:pt idx="224">
                  <c:v>-0.081967</c:v>
                </c:pt>
                <c:pt idx="225">
                  <c:v>-0.081633</c:v>
                </c:pt>
                <c:pt idx="226">
                  <c:v>-0.081301</c:v>
                </c:pt>
                <c:pt idx="227">
                  <c:v>-0.080972</c:v>
                </c:pt>
                <c:pt idx="228">
                  <c:v>-0.080645</c:v>
                </c:pt>
                <c:pt idx="229">
                  <c:v>-0.080321</c:v>
                </c:pt>
                <c:pt idx="230">
                  <c:v>-0.08</c:v>
                </c:pt>
                <c:pt idx="231">
                  <c:v>-0.079681</c:v>
                </c:pt>
                <c:pt idx="232">
                  <c:v>-0.079365</c:v>
                </c:pt>
                <c:pt idx="233">
                  <c:v>-0.079051</c:v>
                </c:pt>
                <c:pt idx="234">
                  <c:v>-0.07874</c:v>
                </c:pt>
                <c:pt idx="235">
                  <c:v>-0.078431</c:v>
                </c:pt>
                <c:pt idx="236">
                  <c:v>-0.078125</c:v>
                </c:pt>
                <c:pt idx="237">
                  <c:v>-0.077821</c:v>
                </c:pt>
                <c:pt idx="238">
                  <c:v>-0.077519</c:v>
                </c:pt>
                <c:pt idx="239">
                  <c:v>-0.07722</c:v>
                </c:pt>
                <c:pt idx="240">
                  <c:v>-0.076923</c:v>
                </c:pt>
                <c:pt idx="241">
                  <c:v>-0.076628</c:v>
                </c:pt>
                <c:pt idx="242">
                  <c:v>-0.076336</c:v>
                </c:pt>
                <c:pt idx="243">
                  <c:v>-0.076046</c:v>
                </c:pt>
                <c:pt idx="244">
                  <c:v>-0.075758</c:v>
                </c:pt>
                <c:pt idx="245">
                  <c:v>-0.075472</c:v>
                </c:pt>
                <c:pt idx="246">
                  <c:v>-0.075188</c:v>
                </c:pt>
                <c:pt idx="247">
                  <c:v>-0.074906</c:v>
                </c:pt>
                <c:pt idx="248">
                  <c:v>-0.074627</c:v>
                </c:pt>
                <c:pt idx="249">
                  <c:v>-0.074349</c:v>
                </c:pt>
                <c:pt idx="250">
                  <c:v>-0.074074</c:v>
                </c:pt>
                <c:pt idx="251">
                  <c:v>-0.073801</c:v>
                </c:pt>
                <c:pt idx="252">
                  <c:v>-0.073529</c:v>
                </c:pt>
                <c:pt idx="253">
                  <c:v>-0.07326</c:v>
                </c:pt>
                <c:pt idx="254">
                  <c:v>-0.072993</c:v>
                </c:pt>
                <c:pt idx="255">
                  <c:v>-0.072727</c:v>
                </c:pt>
                <c:pt idx="256">
                  <c:v>-0.072464</c:v>
                </c:pt>
                <c:pt idx="257">
                  <c:v>-0.072202</c:v>
                </c:pt>
                <c:pt idx="258">
                  <c:v>-0.071942</c:v>
                </c:pt>
                <c:pt idx="259">
                  <c:v>-0.071685</c:v>
                </c:pt>
                <c:pt idx="260">
                  <c:v>-0.071429</c:v>
                </c:pt>
                <c:pt idx="261">
                  <c:v>-0.071174</c:v>
                </c:pt>
                <c:pt idx="262">
                  <c:v>-0.070922</c:v>
                </c:pt>
                <c:pt idx="263">
                  <c:v>-0.070671</c:v>
                </c:pt>
                <c:pt idx="264">
                  <c:v>-0.070423</c:v>
                </c:pt>
                <c:pt idx="265">
                  <c:v>-0.070175</c:v>
                </c:pt>
                <c:pt idx="266">
                  <c:v>-0.06993</c:v>
                </c:pt>
                <c:pt idx="267">
                  <c:v>-0.069686</c:v>
                </c:pt>
                <c:pt idx="268">
                  <c:v>-0.069444</c:v>
                </c:pt>
                <c:pt idx="269">
                  <c:v>-0.069204</c:v>
                </c:pt>
                <c:pt idx="270">
                  <c:v>-0.068966</c:v>
                </c:pt>
                <c:pt idx="271">
                  <c:v>-0.068729</c:v>
                </c:pt>
                <c:pt idx="272">
                  <c:v>-0.068493</c:v>
                </c:pt>
                <c:pt idx="273">
                  <c:v>-0.068259</c:v>
                </c:pt>
                <c:pt idx="274">
                  <c:v>-0.068027</c:v>
                </c:pt>
                <c:pt idx="275">
                  <c:v>-0.067797</c:v>
                </c:pt>
                <c:pt idx="276">
                  <c:v>-0.067568</c:v>
                </c:pt>
                <c:pt idx="277">
                  <c:v>-0.06734</c:v>
                </c:pt>
                <c:pt idx="278">
                  <c:v>-0.067114</c:v>
                </c:pt>
                <c:pt idx="279">
                  <c:v>-0.06689</c:v>
                </c:pt>
                <c:pt idx="280">
                  <c:v>-0.066667</c:v>
                </c:pt>
                <c:pt idx="281">
                  <c:v>-0.066445</c:v>
                </c:pt>
                <c:pt idx="282">
                  <c:v>-0.066225</c:v>
                </c:pt>
                <c:pt idx="283">
                  <c:v>-0.066007</c:v>
                </c:pt>
                <c:pt idx="284">
                  <c:v>-0.065789</c:v>
                </c:pt>
                <c:pt idx="285">
                  <c:v>-0.065574</c:v>
                </c:pt>
                <c:pt idx="286">
                  <c:v>-0.065359</c:v>
                </c:pt>
                <c:pt idx="287">
                  <c:v>-0.065147</c:v>
                </c:pt>
                <c:pt idx="288">
                  <c:v>-0.064935</c:v>
                </c:pt>
                <c:pt idx="289">
                  <c:v>-0.064725</c:v>
                </c:pt>
                <c:pt idx="290">
                  <c:v>-0.064516</c:v>
                </c:pt>
                <c:pt idx="291">
                  <c:v>-0.064309</c:v>
                </c:pt>
                <c:pt idx="292">
                  <c:v>-0.064103</c:v>
                </c:pt>
                <c:pt idx="293">
                  <c:v>-0.063898</c:v>
                </c:pt>
                <c:pt idx="294">
                  <c:v>-0.063694</c:v>
                </c:pt>
                <c:pt idx="295">
                  <c:v>-0.063492</c:v>
                </c:pt>
                <c:pt idx="296">
                  <c:v>-0.063291</c:v>
                </c:pt>
                <c:pt idx="297">
                  <c:v>-0.063091</c:v>
                </c:pt>
                <c:pt idx="298">
                  <c:v>-0.062893</c:v>
                </c:pt>
                <c:pt idx="299">
                  <c:v>-0.062696</c:v>
                </c:pt>
                <c:pt idx="300">
                  <c:v>-0.0625</c:v>
                </c:pt>
                <c:pt idx="301">
                  <c:v>-0.062305</c:v>
                </c:pt>
                <c:pt idx="302">
                  <c:v>-0.062112</c:v>
                </c:pt>
                <c:pt idx="303">
                  <c:v>-0.06192</c:v>
                </c:pt>
                <c:pt idx="304">
                  <c:v>-0.061728</c:v>
                </c:pt>
                <c:pt idx="305">
                  <c:v>-0.061538</c:v>
                </c:pt>
                <c:pt idx="306">
                  <c:v>-0.06135</c:v>
                </c:pt>
                <c:pt idx="307">
                  <c:v>-0.061162</c:v>
                </c:pt>
                <c:pt idx="308">
                  <c:v>-0.060976</c:v>
                </c:pt>
                <c:pt idx="309">
                  <c:v>-0.06079</c:v>
                </c:pt>
                <c:pt idx="310">
                  <c:v>-0.060606</c:v>
                </c:pt>
                <c:pt idx="311">
                  <c:v>-0.060423</c:v>
                </c:pt>
                <c:pt idx="312">
                  <c:v>-0.060241</c:v>
                </c:pt>
                <c:pt idx="313">
                  <c:v>-0.06006</c:v>
                </c:pt>
                <c:pt idx="314">
                  <c:v>-0.05988</c:v>
                </c:pt>
                <c:pt idx="315">
                  <c:v>-0.059701</c:v>
                </c:pt>
                <c:pt idx="316">
                  <c:v>-0.059524</c:v>
                </c:pt>
                <c:pt idx="317">
                  <c:v>-0.059347</c:v>
                </c:pt>
                <c:pt idx="318">
                  <c:v>-0.059172</c:v>
                </c:pt>
                <c:pt idx="319">
                  <c:v>-0.058997</c:v>
                </c:pt>
                <c:pt idx="320">
                  <c:v>-0.058824</c:v>
                </c:pt>
                <c:pt idx="321">
                  <c:v>-0.058651</c:v>
                </c:pt>
                <c:pt idx="322">
                  <c:v>-0.05848</c:v>
                </c:pt>
                <c:pt idx="323">
                  <c:v>-0.058309</c:v>
                </c:pt>
                <c:pt idx="324">
                  <c:v>-0.05814</c:v>
                </c:pt>
                <c:pt idx="325">
                  <c:v>-0.057971</c:v>
                </c:pt>
                <c:pt idx="326">
                  <c:v>-0.057803</c:v>
                </c:pt>
                <c:pt idx="327">
                  <c:v>-0.057637</c:v>
                </c:pt>
                <c:pt idx="328">
                  <c:v>-0.057471</c:v>
                </c:pt>
                <c:pt idx="329">
                  <c:v>-0.057307</c:v>
                </c:pt>
                <c:pt idx="330">
                  <c:v>-0.057143</c:v>
                </c:pt>
                <c:pt idx="331">
                  <c:v>-0.05698</c:v>
                </c:pt>
                <c:pt idx="332">
                  <c:v>-0.056818</c:v>
                </c:pt>
                <c:pt idx="333">
                  <c:v>-0.056657</c:v>
                </c:pt>
                <c:pt idx="334">
                  <c:v>-0.056497</c:v>
                </c:pt>
                <c:pt idx="335">
                  <c:v>-0.056338</c:v>
                </c:pt>
                <c:pt idx="336">
                  <c:v>-0.05618</c:v>
                </c:pt>
                <c:pt idx="337">
                  <c:v>-0.056022</c:v>
                </c:pt>
                <c:pt idx="338">
                  <c:v>-0.055866</c:v>
                </c:pt>
                <c:pt idx="339">
                  <c:v>-0.05571</c:v>
                </c:pt>
                <c:pt idx="340">
                  <c:v>-0.055556</c:v>
                </c:pt>
                <c:pt idx="341">
                  <c:v>-0.055402</c:v>
                </c:pt>
                <c:pt idx="342">
                  <c:v>-0.055249</c:v>
                </c:pt>
                <c:pt idx="343">
                  <c:v>-0.055096</c:v>
                </c:pt>
                <c:pt idx="344">
                  <c:v>-0.054945</c:v>
                </c:pt>
                <c:pt idx="345">
                  <c:v>-0.054795</c:v>
                </c:pt>
                <c:pt idx="346">
                  <c:v>-0.054645</c:v>
                </c:pt>
                <c:pt idx="347">
                  <c:v>-0.054496</c:v>
                </c:pt>
                <c:pt idx="348">
                  <c:v>-0.054348</c:v>
                </c:pt>
                <c:pt idx="349">
                  <c:v>-0.054201</c:v>
                </c:pt>
                <c:pt idx="350">
                  <c:v>-0.054054</c:v>
                </c:pt>
                <c:pt idx="351">
                  <c:v>-0.053908</c:v>
                </c:pt>
                <c:pt idx="352">
                  <c:v>-0.053763</c:v>
                </c:pt>
                <c:pt idx="353">
                  <c:v>-0.053619</c:v>
                </c:pt>
                <c:pt idx="354">
                  <c:v>-0.053476</c:v>
                </c:pt>
                <c:pt idx="355">
                  <c:v>-0.053333</c:v>
                </c:pt>
                <c:pt idx="356">
                  <c:v>-0.053191</c:v>
                </c:pt>
                <c:pt idx="357">
                  <c:v>-0.05305</c:v>
                </c:pt>
                <c:pt idx="358">
                  <c:v>-0.05291</c:v>
                </c:pt>
                <c:pt idx="359">
                  <c:v>-0.05277</c:v>
                </c:pt>
                <c:pt idx="360">
                  <c:v>-0.052632</c:v>
                </c:pt>
                <c:pt idx="361">
                  <c:v>-0.052493</c:v>
                </c:pt>
                <c:pt idx="362">
                  <c:v>-0.052356</c:v>
                </c:pt>
                <c:pt idx="363">
                  <c:v>-0.052219</c:v>
                </c:pt>
                <c:pt idx="364">
                  <c:v>-0.052083</c:v>
                </c:pt>
                <c:pt idx="365">
                  <c:v>-0.051948</c:v>
                </c:pt>
                <c:pt idx="366">
                  <c:v>-0.051813</c:v>
                </c:pt>
                <c:pt idx="367">
                  <c:v>-0.05168</c:v>
                </c:pt>
                <c:pt idx="368">
                  <c:v>-0.051546</c:v>
                </c:pt>
                <c:pt idx="369">
                  <c:v>-0.051414</c:v>
                </c:pt>
                <c:pt idx="370">
                  <c:v>-0.051282</c:v>
                </c:pt>
                <c:pt idx="371">
                  <c:v>-0.051151</c:v>
                </c:pt>
                <c:pt idx="372">
                  <c:v>-0.05102</c:v>
                </c:pt>
                <c:pt idx="373">
                  <c:v>-0.050891</c:v>
                </c:pt>
                <c:pt idx="374">
                  <c:v>-0.050761</c:v>
                </c:pt>
                <c:pt idx="375">
                  <c:v>-0.050633</c:v>
                </c:pt>
                <c:pt idx="376">
                  <c:v>-0.050505</c:v>
                </c:pt>
                <c:pt idx="377">
                  <c:v>-0.050378</c:v>
                </c:pt>
                <c:pt idx="378">
                  <c:v>-0.050251</c:v>
                </c:pt>
                <c:pt idx="379">
                  <c:v>-0.050125</c:v>
                </c:pt>
                <c:pt idx="380">
                  <c:v>-0.05</c:v>
                </c:pt>
                <c:pt idx="381">
                  <c:v>-0.049875</c:v>
                </c:pt>
                <c:pt idx="382">
                  <c:v>-0.049751</c:v>
                </c:pt>
                <c:pt idx="383">
                  <c:v>-0.049628</c:v>
                </c:pt>
                <c:pt idx="384">
                  <c:v>-0.049505</c:v>
                </c:pt>
                <c:pt idx="385">
                  <c:v>-0.049383</c:v>
                </c:pt>
                <c:pt idx="386">
                  <c:v>-0.049261</c:v>
                </c:pt>
                <c:pt idx="387">
                  <c:v>-0.04914</c:v>
                </c:pt>
                <c:pt idx="388">
                  <c:v>-0.04902</c:v>
                </c:pt>
                <c:pt idx="389">
                  <c:v>-0.0489</c:v>
                </c:pt>
                <c:pt idx="390">
                  <c:v>-0.04878</c:v>
                </c:pt>
                <c:pt idx="391">
                  <c:v>-0.048662</c:v>
                </c:pt>
                <c:pt idx="392">
                  <c:v>-0.048544</c:v>
                </c:pt>
                <c:pt idx="393">
                  <c:v>-0.048426</c:v>
                </c:pt>
                <c:pt idx="394">
                  <c:v>-0.048309</c:v>
                </c:pt>
                <c:pt idx="395">
                  <c:v>-0.048193</c:v>
                </c:pt>
                <c:pt idx="396">
                  <c:v>-0.048077</c:v>
                </c:pt>
                <c:pt idx="397">
                  <c:v>-0.047962</c:v>
                </c:pt>
                <c:pt idx="398">
                  <c:v>-0.047847</c:v>
                </c:pt>
                <c:pt idx="399">
                  <c:v>-0.047733</c:v>
                </c:pt>
                <c:pt idx="400">
                  <c:v>-0.047619</c:v>
                </c:pt>
                <c:pt idx="401">
                  <c:v>-0.047506</c:v>
                </c:pt>
                <c:pt idx="402">
                  <c:v>-0.047393</c:v>
                </c:pt>
                <c:pt idx="403">
                  <c:v>-0.047281</c:v>
                </c:pt>
                <c:pt idx="404">
                  <c:v>-0.04717</c:v>
                </c:pt>
                <c:pt idx="405">
                  <c:v>-0.047059</c:v>
                </c:pt>
                <c:pt idx="406">
                  <c:v>-0.046948</c:v>
                </c:pt>
                <c:pt idx="407">
                  <c:v>-0.046838</c:v>
                </c:pt>
                <c:pt idx="408">
                  <c:v>-0.046729</c:v>
                </c:pt>
                <c:pt idx="409">
                  <c:v>-0.04662</c:v>
                </c:pt>
                <c:pt idx="410">
                  <c:v>-0.046512</c:v>
                </c:pt>
                <c:pt idx="411">
                  <c:v>-0.046404</c:v>
                </c:pt>
                <c:pt idx="412">
                  <c:v>-0.046296</c:v>
                </c:pt>
                <c:pt idx="413">
                  <c:v>-0.046189</c:v>
                </c:pt>
                <c:pt idx="414">
                  <c:v>-0.046083</c:v>
                </c:pt>
                <c:pt idx="415">
                  <c:v>-0.045977</c:v>
                </c:pt>
                <c:pt idx="416">
                  <c:v>-0.045872</c:v>
                </c:pt>
                <c:pt idx="417">
                  <c:v>-0.045767</c:v>
                </c:pt>
                <c:pt idx="418">
                  <c:v>-0.045662</c:v>
                </c:pt>
                <c:pt idx="419">
                  <c:v>-0.045558</c:v>
                </c:pt>
                <c:pt idx="420">
                  <c:v>-0.045455</c:v>
                </c:pt>
                <c:pt idx="421">
                  <c:v>-0.045351</c:v>
                </c:pt>
                <c:pt idx="422">
                  <c:v>-0.045249</c:v>
                </c:pt>
                <c:pt idx="423">
                  <c:v>-0.045147</c:v>
                </c:pt>
                <c:pt idx="424">
                  <c:v>-0.045045</c:v>
                </c:pt>
                <c:pt idx="425">
                  <c:v>-0.044944</c:v>
                </c:pt>
                <c:pt idx="426">
                  <c:v>-0.044843</c:v>
                </c:pt>
                <c:pt idx="427">
                  <c:v>-0.044743</c:v>
                </c:pt>
                <c:pt idx="428">
                  <c:v>-0.044643</c:v>
                </c:pt>
                <c:pt idx="429">
                  <c:v>-0.044543</c:v>
                </c:pt>
                <c:pt idx="430">
                  <c:v>-0.044444</c:v>
                </c:pt>
                <c:pt idx="431">
                  <c:v>-0.044346</c:v>
                </c:pt>
                <c:pt idx="432">
                  <c:v>-0.044248</c:v>
                </c:pt>
                <c:pt idx="433">
                  <c:v>-0.04415</c:v>
                </c:pt>
                <c:pt idx="434">
                  <c:v>-0.044053</c:v>
                </c:pt>
                <c:pt idx="435">
                  <c:v>-0.043956</c:v>
                </c:pt>
                <c:pt idx="436">
                  <c:v>-0.04386</c:v>
                </c:pt>
                <c:pt idx="437">
                  <c:v>-0.043764</c:v>
                </c:pt>
                <c:pt idx="438">
                  <c:v>-0.043668</c:v>
                </c:pt>
                <c:pt idx="439">
                  <c:v>-0.043573</c:v>
                </c:pt>
                <c:pt idx="440">
                  <c:v>-0.043478</c:v>
                </c:pt>
                <c:pt idx="441">
                  <c:v>-0.043384</c:v>
                </c:pt>
                <c:pt idx="442">
                  <c:v>-0.04329</c:v>
                </c:pt>
                <c:pt idx="443">
                  <c:v>-0.043197</c:v>
                </c:pt>
                <c:pt idx="444">
                  <c:v>-0.043103</c:v>
                </c:pt>
                <c:pt idx="445">
                  <c:v>-0.043011</c:v>
                </c:pt>
                <c:pt idx="446">
                  <c:v>-0.042918</c:v>
                </c:pt>
                <c:pt idx="447">
                  <c:v>-0.042827</c:v>
                </c:pt>
                <c:pt idx="448">
                  <c:v>-0.042735</c:v>
                </c:pt>
                <c:pt idx="449">
                  <c:v>-0.042644</c:v>
                </c:pt>
                <c:pt idx="450">
                  <c:v>-0.042553</c:v>
                </c:pt>
                <c:pt idx="451">
                  <c:v>-0.042463</c:v>
                </c:pt>
                <c:pt idx="452">
                  <c:v>-0.042373</c:v>
                </c:pt>
                <c:pt idx="453">
                  <c:v>-0.042283</c:v>
                </c:pt>
                <c:pt idx="454">
                  <c:v>-0.042194</c:v>
                </c:pt>
                <c:pt idx="455">
                  <c:v>-0.042105</c:v>
                </c:pt>
                <c:pt idx="456">
                  <c:v>-0.042017</c:v>
                </c:pt>
                <c:pt idx="457">
                  <c:v>-0.041929</c:v>
                </c:pt>
                <c:pt idx="458">
                  <c:v>-0.041841</c:v>
                </c:pt>
                <c:pt idx="459">
                  <c:v>-0.041754</c:v>
                </c:pt>
                <c:pt idx="460">
                  <c:v>-0.041667</c:v>
                </c:pt>
                <c:pt idx="461">
                  <c:v>-0.04158</c:v>
                </c:pt>
                <c:pt idx="462">
                  <c:v>-0.041494</c:v>
                </c:pt>
                <c:pt idx="463">
                  <c:v>-0.041408</c:v>
                </c:pt>
                <c:pt idx="464">
                  <c:v>-0.041322</c:v>
                </c:pt>
                <c:pt idx="465">
                  <c:v>-0.041237</c:v>
                </c:pt>
                <c:pt idx="466">
                  <c:v>-0.041152</c:v>
                </c:pt>
                <c:pt idx="467">
                  <c:v>-0.041068</c:v>
                </c:pt>
                <c:pt idx="468">
                  <c:v>-0.040984</c:v>
                </c:pt>
                <c:pt idx="469">
                  <c:v>-0.0409</c:v>
                </c:pt>
                <c:pt idx="470">
                  <c:v>-0.040816</c:v>
                </c:pt>
                <c:pt idx="471">
                  <c:v>-0.040733</c:v>
                </c:pt>
                <c:pt idx="472">
                  <c:v>-0.04065</c:v>
                </c:pt>
                <c:pt idx="473">
                  <c:v>-0.040568</c:v>
                </c:pt>
                <c:pt idx="474">
                  <c:v>-0.040486</c:v>
                </c:pt>
                <c:pt idx="475">
                  <c:v>-0.040404</c:v>
                </c:pt>
                <c:pt idx="476">
                  <c:v>-0.040323</c:v>
                </c:pt>
                <c:pt idx="477">
                  <c:v>-0.040241</c:v>
                </c:pt>
                <c:pt idx="478">
                  <c:v>-0.040161</c:v>
                </c:pt>
                <c:pt idx="479">
                  <c:v>-0.04008</c:v>
                </c:pt>
                <c:pt idx="480">
                  <c:v>-0.04</c:v>
                </c:pt>
                <c:pt idx="481">
                  <c:v>-0.03992</c:v>
                </c:pt>
                <c:pt idx="482">
                  <c:v>-0.039841</c:v>
                </c:pt>
                <c:pt idx="483">
                  <c:v>-0.039761</c:v>
                </c:pt>
                <c:pt idx="484">
                  <c:v>-0.039683</c:v>
                </c:pt>
                <c:pt idx="485">
                  <c:v>-0.039604</c:v>
                </c:pt>
                <c:pt idx="486">
                  <c:v>-0.039526</c:v>
                </c:pt>
                <c:pt idx="487">
                  <c:v>-0.039448</c:v>
                </c:pt>
                <c:pt idx="488">
                  <c:v>-0.03937</c:v>
                </c:pt>
                <c:pt idx="489">
                  <c:v>-0.039293</c:v>
                </c:pt>
                <c:pt idx="490">
                  <c:v>-0.039216</c:v>
                </c:pt>
                <c:pt idx="491">
                  <c:v>-0.039139</c:v>
                </c:pt>
                <c:pt idx="492">
                  <c:v>-0.039063</c:v>
                </c:pt>
                <c:pt idx="493">
                  <c:v>-0.038986</c:v>
                </c:pt>
                <c:pt idx="494">
                  <c:v>-0.038911</c:v>
                </c:pt>
                <c:pt idx="495">
                  <c:v>-0.038835</c:v>
                </c:pt>
                <c:pt idx="496">
                  <c:v>-0.03876</c:v>
                </c:pt>
                <c:pt idx="497">
                  <c:v>-0.038685</c:v>
                </c:pt>
                <c:pt idx="498">
                  <c:v>-0.03861</c:v>
                </c:pt>
                <c:pt idx="499">
                  <c:v>-0.038536</c:v>
                </c:pt>
                <c:pt idx="500">
                  <c:v>-0.038462</c:v>
                </c:pt>
                <c:pt idx="501">
                  <c:v>-0.038388</c:v>
                </c:pt>
                <c:pt idx="502">
                  <c:v>-0.038314</c:v>
                </c:pt>
                <c:pt idx="503">
                  <c:v>-0.038241</c:v>
                </c:pt>
                <c:pt idx="504">
                  <c:v>-0.038168</c:v>
                </c:pt>
                <c:pt idx="505">
                  <c:v>-0.038095</c:v>
                </c:pt>
                <c:pt idx="506">
                  <c:v>-0.038023</c:v>
                </c:pt>
                <c:pt idx="507">
                  <c:v>-0.037951</c:v>
                </c:pt>
                <c:pt idx="508">
                  <c:v>-0.037879</c:v>
                </c:pt>
                <c:pt idx="509">
                  <c:v>-0.037807</c:v>
                </c:pt>
                <c:pt idx="510">
                  <c:v>-0.037736</c:v>
                </c:pt>
                <c:pt idx="511">
                  <c:v>-0.037665</c:v>
                </c:pt>
                <c:pt idx="512">
                  <c:v>-0.037594</c:v>
                </c:pt>
                <c:pt idx="513">
                  <c:v>-0.037523</c:v>
                </c:pt>
                <c:pt idx="514">
                  <c:v>-0.037453</c:v>
                </c:pt>
                <c:pt idx="515">
                  <c:v>-0.037383</c:v>
                </c:pt>
                <c:pt idx="516">
                  <c:v>-0.037313</c:v>
                </c:pt>
                <c:pt idx="517">
                  <c:v>-0.037244</c:v>
                </c:pt>
                <c:pt idx="518">
                  <c:v>-0.037175</c:v>
                </c:pt>
                <c:pt idx="519">
                  <c:v>-0.037106</c:v>
                </c:pt>
                <c:pt idx="520">
                  <c:v>-0.037037</c:v>
                </c:pt>
                <c:pt idx="521">
                  <c:v>-0.036969</c:v>
                </c:pt>
                <c:pt idx="522">
                  <c:v>-0.0369</c:v>
                </c:pt>
                <c:pt idx="523">
                  <c:v>-0.036832</c:v>
                </c:pt>
                <c:pt idx="524">
                  <c:v>-0.036765</c:v>
                </c:pt>
                <c:pt idx="525">
                  <c:v>-0.036697</c:v>
                </c:pt>
                <c:pt idx="526">
                  <c:v>-0.03663</c:v>
                </c:pt>
                <c:pt idx="527">
                  <c:v>-0.036563</c:v>
                </c:pt>
                <c:pt idx="528">
                  <c:v>-0.036496</c:v>
                </c:pt>
                <c:pt idx="529">
                  <c:v>-0.03643</c:v>
                </c:pt>
                <c:pt idx="530">
                  <c:v>-0.036364</c:v>
                </c:pt>
                <c:pt idx="531">
                  <c:v>-0.036298</c:v>
                </c:pt>
                <c:pt idx="532">
                  <c:v>-0.036232</c:v>
                </c:pt>
                <c:pt idx="533">
                  <c:v>-0.036166</c:v>
                </c:pt>
                <c:pt idx="534">
                  <c:v>-0.036101</c:v>
                </c:pt>
                <c:pt idx="535">
                  <c:v>-0.036036</c:v>
                </c:pt>
                <c:pt idx="536">
                  <c:v>-0.035971</c:v>
                </c:pt>
                <c:pt idx="537">
                  <c:v>-0.035907</c:v>
                </c:pt>
                <c:pt idx="538">
                  <c:v>-0.035842</c:v>
                </c:pt>
                <c:pt idx="539">
                  <c:v>-0.035778</c:v>
                </c:pt>
                <c:pt idx="540">
                  <c:v>-0.035714</c:v>
                </c:pt>
                <c:pt idx="541">
                  <c:v>-0.035651</c:v>
                </c:pt>
                <c:pt idx="542">
                  <c:v>-0.035587</c:v>
                </c:pt>
                <c:pt idx="543">
                  <c:v>-0.035524</c:v>
                </c:pt>
                <c:pt idx="544">
                  <c:v>-0.035461</c:v>
                </c:pt>
                <c:pt idx="545">
                  <c:v>-0.035398</c:v>
                </c:pt>
                <c:pt idx="546">
                  <c:v>-0.035336</c:v>
                </c:pt>
                <c:pt idx="547">
                  <c:v>-0.035273</c:v>
                </c:pt>
                <c:pt idx="548">
                  <c:v>-0.035211</c:v>
                </c:pt>
                <c:pt idx="549">
                  <c:v>-0.035149</c:v>
                </c:pt>
                <c:pt idx="550">
                  <c:v>-0.035088</c:v>
                </c:pt>
                <c:pt idx="551">
                  <c:v>-0.035026</c:v>
                </c:pt>
                <c:pt idx="552">
                  <c:v>-0.034965</c:v>
                </c:pt>
                <c:pt idx="553">
                  <c:v>-0.034904</c:v>
                </c:pt>
                <c:pt idx="554">
                  <c:v>-0.034843</c:v>
                </c:pt>
                <c:pt idx="555">
                  <c:v>-0.034783</c:v>
                </c:pt>
                <c:pt idx="556">
                  <c:v>-0.034722</c:v>
                </c:pt>
                <c:pt idx="557">
                  <c:v>-0.034662</c:v>
                </c:pt>
                <c:pt idx="558">
                  <c:v>-0.034602</c:v>
                </c:pt>
                <c:pt idx="559">
                  <c:v>-0.034542</c:v>
                </c:pt>
                <c:pt idx="560">
                  <c:v>-0.034483</c:v>
                </c:pt>
                <c:pt idx="561">
                  <c:v>-0.034423</c:v>
                </c:pt>
                <c:pt idx="562">
                  <c:v>-0.034364</c:v>
                </c:pt>
                <c:pt idx="563">
                  <c:v>-0.034305</c:v>
                </c:pt>
                <c:pt idx="564">
                  <c:v>-0.034247</c:v>
                </c:pt>
                <c:pt idx="565">
                  <c:v>-0.034188</c:v>
                </c:pt>
                <c:pt idx="566">
                  <c:v>-0.03413</c:v>
                </c:pt>
                <c:pt idx="567">
                  <c:v>-0.034072</c:v>
                </c:pt>
                <c:pt idx="568">
                  <c:v>-0.034014</c:v>
                </c:pt>
                <c:pt idx="569">
                  <c:v>-0.033956</c:v>
                </c:pt>
                <c:pt idx="570">
                  <c:v>-0.033898</c:v>
                </c:pt>
                <c:pt idx="571">
                  <c:v>-0.033841</c:v>
                </c:pt>
                <c:pt idx="572">
                  <c:v>-0.033784</c:v>
                </c:pt>
                <c:pt idx="573">
                  <c:v>-0.033727</c:v>
                </c:pt>
                <c:pt idx="574">
                  <c:v>-0.03367</c:v>
                </c:pt>
                <c:pt idx="575">
                  <c:v>-0.033613</c:v>
                </c:pt>
                <c:pt idx="576">
                  <c:v>-0.033557</c:v>
                </c:pt>
                <c:pt idx="577">
                  <c:v>-0.033501</c:v>
                </c:pt>
                <c:pt idx="578">
                  <c:v>-0.033445</c:v>
                </c:pt>
                <c:pt idx="579">
                  <c:v>-0.033389</c:v>
                </c:pt>
                <c:pt idx="580">
                  <c:v>-0.033333</c:v>
                </c:pt>
                <c:pt idx="581">
                  <c:v>-0.033278</c:v>
                </c:pt>
                <c:pt idx="582">
                  <c:v>-0.033223</c:v>
                </c:pt>
                <c:pt idx="583">
                  <c:v>-0.033167</c:v>
                </c:pt>
                <c:pt idx="584">
                  <c:v>-0.033113</c:v>
                </c:pt>
                <c:pt idx="585">
                  <c:v>-0.033058</c:v>
                </c:pt>
                <c:pt idx="586">
                  <c:v>-0.033003</c:v>
                </c:pt>
                <c:pt idx="587">
                  <c:v>-0.032949</c:v>
                </c:pt>
                <c:pt idx="588">
                  <c:v>-0.032895</c:v>
                </c:pt>
                <c:pt idx="589">
                  <c:v>-0.032841</c:v>
                </c:pt>
                <c:pt idx="590">
                  <c:v>-0.032787</c:v>
                </c:pt>
                <c:pt idx="591">
                  <c:v>-0.032733</c:v>
                </c:pt>
                <c:pt idx="592">
                  <c:v>-0.03268</c:v>
                </c:pt>
                <c:pt idx="593">
                  <c:v>-0.032626</c:v>
                </c:pt>
                <c:pt idx="594">
                  <c:v>-0.032573</c:v>
                </c:pt>
                <c:pt idx="595">
                  <c:v>-0.03252</c:v>
                </c:pt>
                <c:pt idx="596">
                  <c:v>-0.032468</c:v>
                </c:pt>
                <c:pt idx="597">
                  <c:v>-0.032415</c:v>
                </c:pt>
                <c:pt idx="598">
                  <c:v>-0.032362</c:v>
                </c:pt>
                <c:pt idx="599">
                  <c:v>-0.03231</c:v>
                </c:pt>
                <c:pt idx="600">
                  <c:v>-0.032258</c:v>
                </c:pt>
                <c:pt idx="601">
                  <c:v>-0.032206</c:v>
                </c:pt>
                <c:pt idx="602">
                  <c:v>-0.032154</c:v>
                </c:pt>
                <c:pt idx="603">
                  <c:v>-0.032103</c:v>
                </c:pt>
                <c:pt idx="604">
                  <c:v>-0.032051</c:v>
                </c:pt>
                <c:pt idx="605">
                  <c:v>-0.032</c:v>
                </c:pt>
                <c:pt idx="606">
                  <c:v>-0.031949</c:v>
                </c:pt>
                <c:pt idx="607">
                  <c:v>-0.031898</c:v>
                </c:pt>
                <c:pt idx="608">
                  <c:v>-0.031847</c:v>
                </c:pt>
                <c:pt idx="609">
                  <c:v>-0.031797</c:v>
                </c:pt>
                <c:pt idx="610">
                  <c:v>-0.031746</c:v>
                </c:pt>
                <c:pt idx="611">
                  <c:v>-0.031696</c:v>
                </c:pt>
                <c:pt idx="612">
                  <c:v>-0.031646</c:v>
                </c:pt>
                <c:pt idx="613">
                  <c:v>-0.031596</c:v>
                </c:pt>
                <c:pt idx="614">
                  <c:v>-0.031546</c:v>
                </c:pt>
                <c:pt idx="615">
                  <c:v>-0.031496</c:v>
                </c:pt>
                <c:pt idx="616">
                  <c:v>-0.031447</c:v>
                </c:pt>
                <c:pt idx="617">
                  <c:v>-0.031397</c:v>
                </c:pt>
                <c:pt idx="618">
                  <c:v>-0.031348</c:v>
                </c:pt>
                <c:pt idx="619">
                  <c:v>-0.031299</c:v>
                </c:pt>
                <c:pt idx="620">
                  <c:v>-0.03125</c:v>
                </c:pt>
                <c:pt idx="621">
                  <c:v>-0.031201</c:v>
                </c:pt>
                <c:pt idx="622">
                  <c:v>-0.031153</c:v>
                </c:pt>
                <c:pt idx="623">
                  <c:v>-0.031104</c:v>
                </c:pt>
                <c:pt idx="624">
                  <c:v>-0.031056</c:v>
                </c:pt>
                <c:pt idx="625">
                  <c:v>-0.031008</c:v>
                </c:pt>
                <c:pt idx="626">
                  <c:v>-0.03096</c:v>
                </c:pt>
                <c:pt idx="627">
                  <c:v>-0.030912</c:v>
                </c:pt>
                <c:pt idx="628">
                  <c:v>-0.030864</c:v>
                </c:pt>
                <c:pt idx="629">
                  <c:v>-0.030817</c:v>
                </c:pt>
                <c:pt idx="630">
                  <c:v>-0.030769</c:v>
                </c:pt>
                <c:pt idx="631">
                  <c:v>-0.030722</c:v>
                </c:pt>
                <c:pt idx="632">
                  <c:v>-0.030675</c:v>
                </c:pt>
                <c:pt idx="633">
                  <c:v>-0.030628</c:v>
                </c:pt>
                <c:pt idx="634">
                  <c:v>-0.030581</c:v>
                </c:pt>
                <c:pt idx="635">
                  <c:v>-0.030534</c:v>
                </c:pt>
                <c:pt idx="636">
                  <c:v>-0.030488</c:v>
                </c:pt>
                <c:pt idx="637">
                  <c:v>-0.030441</c:v>
                </c:pt>
                <c:pt idx="638">
                  <c:v>-0.030395</c:v>
                </c:pt>
                <c:pt idx="639">
                  <c:v>-0.030349</c:v>
                </c:pt>
                <c:pt idx="640">
                  <c:v>-0.030303</c:v>
                </c:pt>
                <c:pt idx="641">
                  <c:v>-0.030257</c:v>
                </c:pt>
                <c:pt idx="642">
                  <c:v>-0.030211</c:v>
                </c:pt>
                <c:pt idx="643">
                  <c:v>-0.030166</c:v>
                </c:pt>
                <c:pt idx="644">
                  <c:v>-0.03012</c:v>
                </c:pt>
                <c:pt idx="645">
                  <c:v>-0.030075</c:v>
                </c:pt>
                <c:pt idx="646">
                  <c:v>-0.03003</c:v>
                </c:pt>
                <c:pt idx="647">
                  <c:v>-0.029985</c:v>
                </c:pt>
                <c:pt idx="648">
                  <c:v>-0.02994</c:v>
                </c:pt>
                <c:pt idx="649">
                  <c:v>-0.029895</c:v>
                </c:pt>
                <c:pt idx="650">
                  <c:v>-0.029851</c:v>
                </c:pt>
                <c:pt idx="651">
                  <c:v>-0.029806</c:v>
                </c:pt>
                <c:pt idx="652">
                  <c:v>-0.029762</c:v>
                </c:pt>
                <c:pt idx="653">
                  <c:v>-0.029718</c:v>
                </c:pt>
                <c:pt idx="654">
                  <c:v>-0.029674</c:v>
                </c:pt>
                <c:pt idx="655">
                  <c:v>-0.02963</c:v>
                </c:pt>
                <c:pt idx="656">
                  <c:v>-0.029586</c:v>
                </c:pt>
                <c:pt idx="657">
                  <c:v>-0.029542</c:v>
                </c:pt>
                <c:pt idx="658">
                  <c:v>-0.029499</c:v>
                </c:pt>
                <c:pt idx="659">
                  <c:v>-0.029455</c:v>
                </c:pt>
                <c:pt idx="660">
                  <c:v>-0.029412</c:v>
                </c:pt>
                <c:pt idx="661">
                  <c:v>-0.029369</c:v>
                </c:pt>
                <c:pt idx="662">
                  <c:v>-0.029326</c:v>
                </c:pt>
                <c:pt idx="663">
                  <c:v>-0.029283</c:v>
                </c:pt>
                <c:pt idx="664">
                  <c:v>-0.02924</c:v>
                </c:pt>
                <c:pt idx="665">
                  <c:v>-0.029197</c:v>
                </c:pt>
                <c:pt idx="666">
                  <c:v>-0.029155</c:v>
                </c:pt>
                <c:pt idx="667">
                  <c:v>-0.029112</c:v>
                </c:pt>
                <c:pt idx="668">
                  <c:v>-0.02907</c:v>
                </c:pt>
                <c:pt idx="669">
                  <c:v>-0.029028</c:v>
                </c:pt>
                <c:pt idx="670">
                  <c:v>-0.028986</c:v>
                </c:pt>
                <c:pt idx="671">
                  <c:v>-0.028944</c:v>
                </c:pt>
                <c:pt idx="672">
                  <c:v>-0.028902</c:v>
                </c:pt>
                <c:pt idx="673">
                  <c:v>-0.02886</c:v>
                </c:pt>
                <c:pt idx="674">
                  <c:v>-0.028818</c:v>
                </c:pt>
                <c:pt idx="675">
                  <c:v>-0.028777</c:v>
                </c:pt>
                <c:pt idx="676">
                  <c:v>-0.028736</c:v>
                </c:pt>
                <c:pt idx="677">
                  <c:v>-0.028694</c:v>
                </c:pt>
                <c:pt idx="678">
                  <c:v>-0.028653</c:v>
                </c:pt>
                <c:pt idx="679">
                  <c:v>-0.028612</c:v>
                </c:pt>
                <c:pt idx="680">
                  <c:v>-0.028571</c:v>
                </c:pt>
                <c:pt idx="681">
                  <c:v>-0.028531</c:v>
                </c:pt>
                <c:pt idx="682">
                  <c:v>-0.02849</c:v>
                </c:pt>
                <c:pt idx="683">
                  <c:v>-0.02845</c:v>
                </c:pt>
                <c:pt idx="684">
                  <c:v>-0.028409</c:v>
                </c:pt>
                <c:pt idx="685">
                  <c:v>-0.028369</c:v>
                </c:pt>
                <c:pt idx="686">
                  <c:v>-0.028329</c:v>
                </c:pt>
                <c:pt idx="687">
                  <c:v>-0.028289</c:v>
                </c:pt>
                <c:pt idx="688">
                  <c:v>-0.028249</c:v>
                </c:pt>
                <c:pt idx="689">
                  <c:v>-0.028209</c:v>
                </c:pt>
                <c:pt idx="690">
                  <c:v>-0.028169</c:v>
                </c:pt>
                <c:pt idx="691">
                  <c:v>-0.028129</c:v>
                </c:pt>
                <c:pt idx="692">
                  <c:v>-0.02809</c:v>
                </c:pt>
                <c:pt idx="693">
                  <c:v>-0.02805</c:v>
                </c:pt>
                <c:pt idx="694">
                  <c:v>-0.028011</c:v>
                </c:pt>
                <c:pt idx="695">
                  <c:v>-0.027972</c:v>
                </c:pt>
                <c:pt idx="696">
                  <c:v>-0.027933</c:v>
                </c:pt>
                <c:pt idx="697">
                  <c:v>-0.027894</c:v>
                </c:pt>
                <c:pt idx="698">
                  <c:v>-0.027855</c:v>
                </c:pt>
                <c:pt idx="699">
                  <c:v>-0.027816</c:v>
                </c:pt>
                <c:pt idx="700">
                  <c:v>-0.027778</c:v>
                </c:pt>
                <c:pt idx="701">
                  <c:v>-0.027739</c:v>
                </c:pt>
                <c:pt idx="702">
                  <c:v>-0.027701</c:v>
                </c:pt>
                <c:pt idx="703">
                  <c:v>-0.027663</c:v>
                </c:pt>
                <c:pt idx="704">
                  <c:v>-0.027624</c:v>
                </c:pt>
                <c:pt idx="705">
                  <c:v>-0.027586</c:v>
                </c:pt>
                <c:pt idx="706">
                  <c:v>-0.027548</c:v>
                </c:pt>
                <c:pt idx="707">
                  <c:v>-0.02751</c:v>
                </c:pt>
                <c:pt idx="708">
                  <c:v>-0.027473</c:v>
                </c:pt>
                <c:pt idx="709">
                  <c:v>-0.027435</c:v>
                </c:pt>
                <c:pt idx="710">
                  <c:v>-0.027397</c:v>
                </c:pt>
                <c:pt idx="711">
                  <c:v>-0.02736</c:v>
                </c:pt>
                <c:pt idx="712">
                  <c:v>-0.027322</c:v>
                </c:pt>
                <c:pt idx="713">
                  <c:v>-0.027285</c:v>
                </c:pt>
                <c:pt idx="714">
                  <c:v>-0.027248</c:v>
                </c:pt>
                <c:pt idx="715">
                  <c:v>-0.027211</c:v>
                </c:pt>
                <c:pt idx="716">
                  <c:v>-0.027174</c:v>
                </c:pt>
                <c:pt idx="717">
                  <c:v>-0.027137</c:v>
                </c:pt>
                <c:pt idx="718">
                  <c:v>-0.0271</c:v>
                </c:pt>
                <c:pt idx="719">
                  <c:v>-0.027064</c:v>
                </c:pt>
                <c:pt idx="720">
                  <c:v>-0.027027</c:v>
                </c:pt>
                <c:pt idx="721">
                  <c:v>-0.026991</c:v>
                </c:pt>
                <c:pt idx="722">
                  <c:v>-0.026954</c:v>
                </c:pt>
                <c:pt idx="723">
                  <c:v>-0.026918</c:v>
                </c:pt>
                <c:pt idx="724">
                  <c:v>-0.026882</c:v>
                </c:pt>
                <c:pt idx="725">
                  <c:v>-0.026846</c:v>
                </c:pt>
                <c:pt idx="726">
                  <c:v>-0.02681</c:v>
                </c:pt>
                <c:pt idx="727">
                  <c:v>-0.026774</c:v>
                </c:pt>
                <c:pt idx="728">
                  <c:v>-0.026738</c:v>
                </c:pt>
                <c:pt idx="729">
                  <c:v>-0.026702</c:v>
                </c:pt>
                <c:pt idx="730">
                  <c:v>-0.026667</c:v>
                </c:pt>
                <c:pt idx="731">
                  <c:v>-0.026631</c:v>
                </c:pt>
                <c:pt idx="732">
                  <c:v>-0.026596</c:v>
                </c:pt>
                <c:pt idx="733">
                  <c:v>-0.02656</c:v>
                </c:pt>
                <c:pt idx="734">
                  <c:v>-0.026525</c:v>
                </c:pt>
                <c:pt idx="735">
                  <c:v>-0.02649</c:v>
                </c:pt>
                <c:pt idx="736">
                  <c:v>-0.026455</c:v>
                </c:pt>
                <c:pt idx="737">
                  <c:v>-0.02642</c:v>
                </c:pt>
                <c:pt idx="738">
                  <c:v>-0.026385</c:v>
                </c:pt>
                <c:pt idx="739">
                  <c:v>-0.02635</c:v>
                </c:pt>
                <c:pt idx="740">
                  <c:v>-0.026316</c:v>
                </c:pt>
                <c:pt idx="741">
                  <c:v>-0.026281</c:v>
                </c:pt>
                <c:pt idx="742">
                  <c:v>-0.026247</c:v>
                </c:pt>
                <c:pt idx="743">
                  <c:v>-0.026212</c:v>
                </c:pt>
                <c:pt idx="744">
                  <c:v>-0.026178</c:v>
                </c:pt>
                <c:pt idx="745">
                  <c:v>-0.026144</c:v>
                </c:pt>
                <c:pt idx="746">
                  <c:v>-0.02611</c:v>
                </c:pt>
                <c:pt idx="747">
                  <c:v>-0.026076</c:v>
                </c:pt>
                <c:pt idx="748">
                  <c:v>-0.026042</c:v>
                </c:pt>
                <c:pt idx="749">
                  <c:v>-0.026008</c:v>
                </c:pt>
                <c:pt idx="750">
                  <c:v>-0.025974</c:v>
                </c:pt>
                <c:pt idx="751">
                  <c:v>-0.02594</c:v>
                </c:pt>
                <c:pt idx="752">
                  <c:v>-0.025907</c:v>
                </c:pt>
                <c:pt idx="753">
                  <c:v>-0.025873</c:v>
                </c:pt>
                <c:pt idx="754">
                  <c:v>-0.02584</c:v>
                </c:pt>
                <c:pt idx="755">
                  <c:v>-0.025806</c:v>
                </c:pt>
                <c:pt idx="756">
                  <c:v>-0.025773</c:v>
                </c:pt>
                <c:pt idx="757">
                  <c:v>-0.02574</c:v>
                </c:pt>
                <c:pt idx="758">
                  <c:v>-0.025707</c:v>
                </c:pt>
                <c:pt idx="759">
                  <c:v>-0.025674</c:v>
                </c:pt>
                <c:pt idx="760">
                  <c:v>-0.025641</c:v>
                </c:pt>
                <c:pt idx="761">
                  <c:v>-0.025608</c:v>
                </c:pt>
                <c:pt idx="762">
                  <c:v>-0.025575</c:v>
                </c:pt>
                <c:pt idx="763">
                  <c:v>-0.025543</c:v>
                </c:pt>
                <c:pt idx="764">
                  <c:v>-0.02551</c:v>
                </c:pt>
                <c:pt idx="765">
                  <c:v>-0.025478</c:v>
                </c:pt>
                <c:pt idx="766">
                  <c:v>-0.025445</c:v>
                </c:pt>
                <c:pt idx="767">
                  <c:v>-0.025413</c:v>
                </c:pt>
                <c:pt idx="768">
                  <c:v>-0.025381</c:v>
                </c:pt>
                <c:pt idx="769">
                  <c:v>-0.025349</c:v>
                </c:pt>
                <c:pt idx="770">
                  <c:v>-0.025316</c:v>
                </c:pt>
                <c:pt idx="771">
                  <c:v>-0.025284</c:v>
                </c:pt>
                <c:pt idx="772">
                  <c:v>-0.025253</c:v>
                </c:pt>
                <c:pt idx="773">
                  <c:v>-0.025221</c:v>
                </c:pt>
                <c:pt idx="774">
                  <c:v>-0.025189</c:v>
                </c:pt>
                <c:pt idx="775">
                  <c:v>-0.025157</c:v>
                </c:pt>
                <c:pt idx="776">
                  <c:v>-0.025126</c:v>
                </c:pt>
                <c:pt idx="777">
                  <c:v>-0.025094</c:v>
                </c:pt>
                <c:pt idx="778">
                  <c:v>-0.025063</c:v>
                </c:pt>
                <c:pt idx="779">
                  <c:v>-0.025031</c:v>
                </c:pt>
                <c:pt idx="780">
                  <c:v>-0.025</c:v>
                </c:pt>
                <c:pt idx="781">
                  <c:v>-0.024969</c:v>
                </c:pt>
                <c:pt idx="782">
                  <c:v>-0.024938</c:v>
                </c:pt>
                <c:pt idx="783">
                  <c:v>-0.024907</c:v>
                </c:pt>
                <c:pt idx="784">
                  <c:v>-0.024876</c:v>
                </c:pt>
                <c:pt idx="785">
                  <c:v>-0.024845</c:v>
                </c:pt>
                <c:pt idx="786">
                  <c:v>-0.024814</c:v>
                </c:pt>
                <c:pt idx="787">
                  <c:v>-0.024783</c:v>
                </c:pt>
                <c:pt idx="788">
                  <c:v>-0.024752</c:v>
                </c:pt>
                <c:pt idx="789">
                  <c:v>-0.024722</c:v>
                </c:pt>
                <c:pt idx="790">
                  <c:v>-0.024691</c:v>
                </c:pt>
                <c:pt idx="791">
                  <c:v>-0.024661</c:v>
                </c:pt>
                <c:pt idx="792">
                  <c:v>-0.024631</c:v>
                </c:pt>
                <c:pt idx="793">
                  <c:v>-0.0246</c:v>
                </c:pt>
                <c:pt idx="794">
                  <c:v>-0.02457</c:v>
                </c:pt>
                <c:pt idx="795">
                  <c:v>-0.02454</c:v>
                </c:pt>
                <c:pt idx="796">
                  <c:v>-0.02451</c:v>
                </c:pt>
                <c:pt idx="797">
                  <c:v>-0.02448</c:v>
                </c:pt>
                <c:pt idx="798">
                  <c:v>-0.02445</c:v>
                </c:pt>
                <c:pt idx="799">
                  <c:v>-0.02442</c:v>
                </c:pt>
                <c:pt idx="800">
                  <c:v>-0.02439</c:v>
                </c:pt>
                <c:pt idx="801">
                  <c:v>-0.024361</c:v>
                </c:pt>
                <c:pt idx="802">
                  <c:v>-0.024331</c:v>
                </c:pt>
                <c:pt idx="803">
                  <c:v>-0.024301</c:v>
                </c:pt>
                <c:pt idx="804">
                  <c:v>-0.024272</c:v>
                </c:pt>
                <c:pt idx="805">
                  <c:v>-0.024242</c:v>
                </c:pt>
                <c:pt idx="806">
                  <c:v>-0.024213</c:v>
                </c:pt>
                <c:pt idx="807">
                  <c:v>-0.024184</c:v>
                </c:pt>
                <c:pt idx="808">
                  <c:v>-0.024155</c:v>
                </c:pt>
                <c:pt idx="809">
                  <c:v>-0.024125</c:v>
                </c:pt>
                <c:pt idx="810">
                  <c:v>-0.024096</c:v>
                </c:pt>
                <c:pt idx="811">
                  <c:v>-0.024067</c:v>
                </c:pt>
                <c:pt idx="812">
                  <c:v>-0.024038</c:v>
                </c:pt>
                <c:pt idx="813">
                  <c:v>-0.02401</c:v>
                </c:pt>
                <c:pt idx="814">
                  <c:v>-0.023981</c:v>
                </c:pt>
                <c:pt idx="815">
                  <c:v>-0.023952</c:v>
                </c:pt>
                <c:pt idx="816">
                  <c:v>-0.023923</c:v>
                </c:pt>
                <c:pt idx="817">
                  <c:v>-0.023895</c:v>
                </c:pt>
                <c:pt idx="818">
                  <c:v>-0.023866</c:v>
                </c:pt>
                <c:pt idx="819">
                  <c:v>-0.023838</c:v>
                </c:pt>
                <c:pt idx="820">
                  <c:v>-0.02381</c:v>
                </c:pt>
                <c:pt idx="821">
                  <c:v>-0.023781</c:v>
                </c:pt>
                <c:pt idx="822">
                  <c:v>-0.023753</c:v>
                </c:pt>
                <c:pt idx="823">
                  <c:v>-0.023725</c:v>
                </c:pt>
                <c:pt idx="824">
                  <c:v>-0.023697</c:v>
                </c:pt>
                <c:pt idx="825">
                  <c:v>-0.023669</c:v>
                </c:pt>
                <c:pt idx="826">
                  <c:v>-0.023641</c:v>
                </c:pt>
                <c:pt idx="827">
                  <c:v>-0.023613</c:v>
                </c:pt>
                <c:pt idx="828">
                  <c:v>-0.023585</c:v>
                </c:pt>
                <c:pt idx="829">
                  <c:v>-0.023557</c:v>
                </c:pt>
                <c:pt idx="830">
                  <c:v>-0.023529</c:v>
                </c:pt>
                <c:pt idx="831">
                  <c:v>-0.023502</c:v>
                </c:pt>
                <c:pt idx="832">
                  <c:v>-0.023474</c:v>
                </c:pt>
                <c:pt idx="833">
                  <c:v>-0.023447</c:v>
                </c:pt>
                <c:pt idx="834">
                  <c:v>-0.023419</c:v>
                </c:pt>
                <c:pt idx="835">
                  <c:v>-0.023392</c:v>
                </c:pt>
                <c:pt idx="836">
                  <c:v>-0.023364</c:v>
                </c:pt>
                <c:pt idx="837">
                  <c:v>-0.023337</c:v>
                </c:pt>
                <c:pt idx="838">
                  <c:v>-0.02331</c:v>
                </c:pt>
                <c:pt idx="839">
                  <c:v>-0.023283</c:v>
                </c:pt>
                <c:pt idx="840">
                  <c:v>-0.023256</c:v>
                </c:pt>
                <c:pt idx="841">
                  <c:v>-0.023229</c:v>
                </c:pt>
                <c:pt idx="842">
                  <c:v>-0.023202</c:v>
                </c:pt>
                <c:pt idx="843">
                  <c:v>-0.023175</c:v>
                </c:pt>
                <c:pt idx="844">
                  <c:v>-0.023148</c:v>
                </c:pt>
                <c:pt idx="845">
                  <c:v>-0.023121</c:v>
                </c:pt>
                <c:pt idx="846">
                  <c:v>-0.023095</c:v>
                </c:pt>
                <c:pt idx="847">
                  <c:v>-0.023068</c:v>
                </c:pt>
                <c:pt idx="848">
                  <c:v>-0.023041</c:v>
                </c:pt>
                <c:pt idx="849">
                  <c:v>-0.023015</c:v>
                </c:pt>
                <c:pt idx="850">
                  <c:v>-0.022989</c:v>
                </c:pt>
                <c:pt idx="851">
                  <c:v>-0.022962</c:v>
                </c:pt>
                <c:pt idx="852">
                  <c:v>-0.022936</c:v>
                </c:pt>
                <c:pt idx="853">
                  <c:v>-0.02291</c:v>
                </c:pt>
                <c:pt idx="854">
                  <c:v>-0.022883</c:v>
                </c:pt>
                <c:pt idx="855">
                  <c:v>-0.022857</c:v>
                </c:pt>
                <c:pt idx="856">
                  <c:v>-0.022831</c:v>
                </c:pt>
                <c:pt idx="857">
                  <c:v>-0.022805</c:v>
                </c:pt>
                <c:pt idx="858">
                  <c:v>-0.022779</c:v>
                </c:pt>
                <c:pt idx="859">
                  <c:v>-0.022753</c:v>
                </c:pt>
                <c:pt idx="860">
                  <c:v>-0.022727</c:v>
                </c:pt>
                <c:pt idx="861">
                  <c:v>-0.022701</c:v>
                </c:pt>
                <c:pt idx="862">
                  <c:v>-0.022676</c:v>
                </c:pt>
                <c:pt idx="863">
                  <c:v>-0.02265</c:v>
                </c:pt>
                <c:pt idx="864">
                  <c:v>-0.022624</c:v>
                </c:pt>
                <c:pt idx="865">
                  <c:v>-0.022599</c:v>
                </c:pt>
                <c:pt idx="866">
                  <c:v>-0.022573</c:v>
                </c:pt>
                <c:pt idx="867">
                  <c:v>-0.022548</c:v>
                </c:pt>
                <c:pt idx="868">
                  <c:v>-0.022523</c:v>
                </c:pt>
                <c:pt idx="869">
                  <c:v>-0.022497</c:v>
                </c:pt>
                <c:pt idx="870">
                  <c:v>-0.022472</c:v>
                </c:pt>
                <c:pt idx="871">
                  <c:v>-0.022447</c:v>
                </c:pt>
                <c:pt idx="872">
                  <c:v>-0.022422</c:v>
                </c:pt>
                <c:pt idx="873">
                  <c:v>-0.022396</c:v>
                </c:pt>
                <c:pt idx="874">
                  <c:v>-0.022371</c:v>
                </c:pt>
                <c:pt idx="875">
                  <c:v>-0.022346</c:v>
                </c:pt>
                <c:pt idx="876">
                  <c:v>-0.022321</c:v>
                </c:pt>
                <c:pt idx="877">
                  <c:v>-0.022297</c:v>
                </c:pt>
                <c:pt idx="878">
                  <c:v>-0.022272</c:v>
                </c:pt>
                <c:pt idx="879">
                  <c:v>-0.022247</c:v>
                </c:pt>
                <c:pt idx="880">
                  <c:v>-0.022222</c:v>
                </c:pt>
                <c:pt idx="881">
                  <c:v>-0.022198</c:v>
                </c:pt>
                <c:pt idx="882">
                  <c:v>-0.022173</c:v>
                </c:pt>
                <c:pt idx="883">
                  <c:v>-0.022148</c:v>
                </c:pt>
                <c:pt idx="884">
                  <c:v>-0.022124</c:v>
                </c:pt>
                <c:pt idx="885">
                  <c:v>-0.022099</c:v>
                </c:pt>
                <c:pt idx="886">
                  <c:v>-0.022075</c:v>
                </c:pt>
                <c:pt idx="887">
                  <c:v>-0.022051</c:v>
                </c:pt>
                <c:pt idx="888">
                  <c:v>-0.022026</c:v>
                </c:pt>
                <c:pt idx="889">
                  <c:v>-0.022002</c:v>
                </c:pt>
                <c:pt idx="890">
                  <c:v>-0.021978</c:v>
                </c:pt>
                <c:pt idx="891">
                  <c:v>-0.021954</c:v>
                </c:pt>
                <c:pt idx="892">
                  <c:v>-0.02193</c:v>
                </c:pt>
                <c:pt idx="893">
                  <c:v>-0.021906</c:v>
                </c:pt>
                <c:pt idx="894">
                  <c:v>-0.021882</c:v>
                </c:pt>
                <c:pt idx="895">
                  <c:v>-0.021858</c:v>
                </c:pt>
                <c:pt idx="896">
                  <c:v>-0.021834</c:v>
                </c:pt>
                <c:pt idx="897">
                  <c:v>-0.02181</c:v>
                </c:pt>
                <c:pt idx="898">
                  <c:v>-0.021786</c:v>
                </c:pt>
                <c:pt idx="899">
                  <c:v>-0.021763</c:v>
                </c:pt>
                <c:pt idx="900">
                  <c:v>-0.021739</c:v>
                </c:pt>
                <c:pt idx="901">
                  <c:v>-0.021716</c:v>
                </c:pt>
                <c:pt idx="902">
                  <c:v>-0.021692</c:v>
                </c:pt>
                <c:pt idx="903">
                  <c:v>-0.021668</c:v>
                </c:pt>
                <c:pt idx="904">
                  <c:v>-0.021645</c:v>
                </c:pt>
                <c:pt idx="905">
                  <c:v>-0.021622</c:v>
                </c:pt>
                <c:pt idx="906">
                  <c:v>-0.021598</c:v>
                </c:pt>
                <c:pt idx="907">
                  <c:v>-0.021575</c:v>
                </c:pt>
                <c:pt idx="908">
                  <c:v>-0.021552</c:v>
                </c:pt>
                <c:pt idx="909">
                  <c:v>-0.021529</c:v>
                </c:pt>
                <c:pt idx="910">
                  <c:v>-0.021505</c:v>
                </c:pt>
                <c:pt idx="911">
                  <c:v>-0.021482</c:v>
                </c:pt>
                <c:pt idx="912">
                  <c:v>-0.021459</c:v>
                </c:pt>
                <c:pt idx="913">
                  <c:v>-0.021436</c:v>
                </c:pt>
                <c:pt idx="914">
                  <c:v>-0.021413</c:v>
                </c:pt>
                <c:pt idx="915">
                  <c:v>-0.02139</c:v>
                </c:pt>
                <c:pt idx="916">
                  <c:v>-0.021368</c:v>
                </c:pt>
                <c:pt idx="917">
                  <c:v>-0.021345</c:v>
                </c:pt>
                <c:pt idx="918">
                  <c:v>-0.021322</c:v>
                </c:pt>
                <c:pt idx="919">
                  <c:v>-0.021299</c:v>
                </c:pt>
                <c:pt idx="920">
                  <c:v>-0.021277</c:v>
                </c:pt>
                <c:pt idx="921">
                  <c:v>-0.021254</c:v>
                </c:pt>
                <c:pt idx="922">
                  <c:v>-0.021231</c:v>
                </c:pt>
                <c:pt idx="923">
                  <c:v>-0.021209</c:v>
                </c:pt>
                <c:pt idx="924">
                  <c:v>-0.021186</c:v>
                </c:pt>
                <c:pt idx="925">
                  <c:v>-0.021164</c:v>
                </c:pt>
                <c:pt idx="926">
                  <c:v>-0.021142</c:v>
                </c:pt>
                <c:pt idx="927">
                  <c:v>-0.021119</c:v>
                </c:pt>
                <c:pt idx="928">
                  <c:v>-0.021097</c:v>
                </c:pt>
                <c:pt idx="929">
                  <c:v>-0.021075</c:v>
                </c:pt>
                <c:pt idx="930">
                  <c:v>-0.021053</c:v>
                </c:pt>
                <c:pt idx="931">
                  <c:v>-0.02103</c:v>
                </c:pt>
                <c:pt idx="932">
                  <c:v>-0.021008</c:v>
                </c:pt>
                <c:pt idx="933">
                  <c:v>-0.020986</c:v>
                </c:pt>
                <c:pt idx="934">
                  <c:v>-0.020964</c:v>
                </c:pt>
                <c:pt idx="935">
                  <c:v>-0.020942</c:v>
                </c:pt>
                <c:pt idx="936">
                  <c:v>-0.020921</c:v>
                </c:pt>
                <c:pt idx="937">
                  <c:v>-0.020899</c:v>
                </c:pt>
                <c:pt idx="938">
                  <c:v>-0.020877</c:v>
                </c:pt>
                <c:pt idx="939">
                  <c:v>-0.020855</c:v>
                </c:pt>
                <c:pt idx="940">
                  <c:v>-0.020833</c:v>
                </c:pt>
                <c:pt idx="941">
                  <c:v>-0.020812</c:v>
                </c:pt>
                <c:pt idx="942">
                  <c:v>-0.02079</c:v>
                </c:pt>
                <c:pt idx="943">
                  <c:v>-0.020768</c:v>
                </c:pt>
                <c:pt idx="944">
                  <c:v>-0.020747</c:v>
                </c:pt>
                <c:pt idx="945">
                  <c:v>-0.020725</c:v>
                </c:pt>
                <c:pt idx="946">
                  <c:v>-0.020704</c:v>
                </c:pt>
                <c:pt idx="947">
                  <c:v>-0.020683</c:v>
                </c:pt>
                <c:pt idx="948">
                  <c:v>-0.020661</c:v>
                </c:pt>
                <c:pt idx="949">
                  <c:v>-0.02064</c:v>
                </c:pt>
                <c:pt idx="950">
                  <c:v>-0.020619</c:v>
                </c:pt>
                <c:pt idx="951">
                  <c:v>-0.020597</c:v>
                </c:pt>
                <c:pt idx="952">
                  <c:v>-0.020576</c:v>
                </c:pt>
                <c:pt idx="953">
                  <c:v>-0.020555</c:v>
                </c:pt>
                <c:pt idx="954">
                  <c:v>-0.020534</c:v>
                </c:pt>
                <c:pt idx="955">
                  <c:v>-0.020513</c:v>
                </c:pt>
                <c:pt idx="956">
                  <c:v>-0.020492</c:v>
                </c:pt>
                <c:pt idx="957">
                  <c:v>-0.020471</c:v>
                </c:pt>
                <c:pt idx="958">
                  <c:v>-0.02045</c:v>
                </c:pt>
                <c:pt idx="959">
                  <c:v>-0.020429</c:v>
                </c:pt>
                <c:pt idx="960">
                  <c:v>-0.020408</c:v>
                </c:pt>
                <c:pt idx="961">
                  <c:v>-0.020387</c:v>
                </c:pt>
                <c:pt idx="962">
                  <c:v>-0.020367</c:v>
                </c:pt>
                <c:pt idx="963">
                  <c:v>-0.020346</c:v>
                </c:pt>
                <c:pt idx="964">
                  <c:v>-0.020325</c:v>
                </c:pt>
                <c:pt idx="965">
                  <c:v>-0.020305</c:v>
                </c:pt>
                <c:pt idx="966">
                  <c:v>-0.020284</c:v>
                </c:pt>
                <c:pt idx="967">
                  <c:v>-0.020263</c:v>
                </c:pt>
                <c:pt idx="968">
                  <c:v>-0.020243</c:v>
                </c:pt>
                <c:pt idx="969">
                  <c:v>-0.020222</c:v>
                </c:pt>
                <c:pt idx="970">
                  <c:v>-0.020202</c:v>
                </c:pt>
                <c:pt idx="971">
                  <c:v>-0.020182</c:v>
                </c:pt>
                <c:pt idx="972">
                  <c:v>-0.020161</c:v>
                </c:pt>
                <c:pt idx="973">
                  <c:v>-0.020141</c:v>
                </c:pt>
                <c:pt idx="974">
                  <c:v>-0.020121</c:v>
                </c:pt>
                <c:pt idx="975">
                  <c:v>-0.020101</c:v>
                </c:pt>
                <c:pt idx="976">
                  <c:v>-0.02008</c:v>
                </c:pt>
                <c:pt idx="977">
                  <c:v>-0.02006</c:v>
                </c:pt>
                <c:pt idx="978">
                  <c:v>-0.02004</c:v>
                </c:pt>
                <c:pt idx="979">
                  <c:v>-0.02002</c:v>
                </c:pt>
                <c:pt idx="980">
                  <c:v>-0.02</c:v>
                </c:pt>
                <c:pt idx="981">
                  <c:v>-0.01998</c:v>
                </c:pt>
                <c:pt idx="982">
                  <c:v>-0.01996</c:v>
                </c:pt>
                <c:pt idx="983">
                  <c:v>-0.01994</c:v>
                </c:pt>
                <c:pt idx="984">
                  <c:v>-0.01992</c:v>
                </c:pt>
                <c:pt idx="985">
                  <c:v>-0.0199</c:v>
                </c:pt>
                <c:pt idx="986">
                  <c:v>-0.019881</c:v>
                </c:pt>
                <c:pt idx="987">
                  <c:v>-0.019861</c:v>
                </c:pt>
                <c:pt idx="988">
                  <c:v>-0.019841</c:v>
                </c:pt>
                <c:pt idx="989">
                  <c:v>-0.019822</c:v>
                </c:pt>
                <c:pt idx="990">
                  <c:v>-0.019802</c:v>
                </c:pt>
                <c:pt idx="991">
                  <c:v>-0.019782</c:v>
                </c:pt>
                <c:pt idx="992">
                  <c:v>-0.019763</c:v>
                </c:pt>
                <c:pt idx="993">
                  <c:v>-0.019743</c:v>
                </c:pt>
                <c:pt idx="994">
                  <c:v>-0.019724</c:v>
                </c:pt>
                <c:pt idx="995">
                  <c:v>-0.019704</c:v>
                </c:pt>
                <c:pt idx="996">
                  <c:v>-0.019685</c:v>
                </c:pt>
                <c:pt idx="997">
                  <c:v>-0.019666</c:v>
                </c:pt>
                <c:pt idx="998">
                  <c:v>-0.019646</c:v>
                </c:pt>
                <c:pt idx="999">
                  <c:v>-0.019627</c:v>
                </c:pt>
                <c:pt idx="1000">
                  <c:v>-0.019608</c:v>
                </c:pt>
                <c:pt idx="1001">
                  <c:v>-0.019589</c:v>
                </c:pt>
                <c:pt idx="1002">
                  <c:v>-0.019569</c:v>
                </c:pt>
                <c:pt idx="1003">
                  <c:v>-0.01955</c:v>
                </c:pt>
                <c:pt idx="1004">
                  <c:v>-0.019531</c:v>
                </c:pt>
                <c:pt idx="1005">
                  <c:v>-0.019512</c:v>
                </c:pt>
                <c:pt idx="1006">
                  <c:v>-0.019493</c:v>
                </c:pt>
                <c:pt idx="1007">
                  <c:v>-0.019474</c:v>
                </c:pt>
                <c:pt idx="1008">
                  <c:v>-0.019455</c:v>
                </c:pt>
                <c:pt idx="1009">
                  <c:v>-0.019436</c:v>
                </c:pt>
                <c:pt idx="1010">
                  <c:v>-0.019417</c:v>
                </c:pt>
                <c:pt idx="1011">
                  <c:v>-0.019399</c:v>
                </c:pt>
                <c:pt idx="1012">
                  <c:v>-0.01938</c:v>
                </c:pt>
                <c:pt idx="1013">
                  <c:v>-0.019361</c:v>
                </c:pt>
                <c:pt idx="1014">
                  <c:v>-0.019342</c:v>
                </c:pt>
                <c:pt idx="1015">
                  <c:v>-0.019324</c:v>
                </c:pt>
                <c:pt idx="1016">
                  <c:v>-0.019305</c:v>
                </c:pt>
                <c:pt idx="1017">
                  <c:v>-0.019286</c:v>
                </c:pt>
                <c:pt idx="1018">
                  <c:v>-0.019268</c:v>
                </c:pt>
                <c:pt idx="1019">
                  <c:v>-0.019249</c:v>
                </c:pt>
                <c:pt idx="1020">
                  <c:v>-0.019231</c:v>
                </c:pt>
                <c:pt idx="1021">
                  <c:v>-0.019212</c:v>
                </c:pt>
                <c:pt idx="1022">
                  <c:v>-0.019194</c:v>
                </c:pt>
                <c:pt idx="1023">
                  <c:v>-0.019175</c:v>
                </c:pt>
                <c:pt idx="1024">
                  <c:v>-0.019157</c:v>
                </c:pt>
                <c:pt idx="1025">
                  <c:v>-0.019139</c:v>
                </c:pt>
                <c:pt idx="1026">
                  <c:v>-0.01912</c:v>
                </c:pt>
                <c:pt idx="1027">
                  <c:v>-0.019102</c:v>
                </c:pt>
                <c:pt idx="1028">
                  <c:v>-0.019084</c:v>
                </c:pt>
                <c:pt idx="1029">
                  <c:v>-0.019066</c:v>
                </c:pt>
                <c:pt idx="1030">
                  <c:v>-0.019048</c:v>
                </c:pt>
                <c:pt idx="1031">
                  <c:v>-0.019029</c:v>
                </c:pt>
                <c:pt idx="1032">
                  <c:v>-0.019011</c:v>
                </c:pt>
                <c:pt idx="1033">
                  <c:v>-0.018993</c:v>
                </c:pt>
                <c:pt idx="1034">
                  <c:v>-0.018975</c:v>
                </c:pt>
                <c:pt idx="1035">
                  <c:v>-0.018957</c:v>
                </c:pt>
                <c:pt idx="1036">
                  <c:v>-0.018939</c:v>
                </c:pt>
                <c:pt idx="1037">
                  <c:v>-0.018921</c:v>
                </c:pt>
                <c:pt idx="1038">
                  <c:v>-0.018904</c:v>
                </c:pt>
                <c:pt idx="1039">
                  <c:v>-0.018886</c:v>
                </c:pt>
                <c:pt idx="1040">
                  <c:v>-0.018868</c:v>
                </c:pt>
                <c:pt idx="1041">
                  <c:v>-0.01885</c:v>
                </c:pt>
                <c:pt idx="1042">
                  <c:v>-0.018832</c:v>
                </c:pt>
                <c:pt idx="1043">
                  <c:v>-0.018815</c:v>
                </c:pt>
                <c:pt idx="1044">
                  <c:v>-0.018797</c:v>
                </c:pt>
                <c:pt idx="1045">
                  <c:v>-0.018779</c:v>
                </c:pt>
                <c:pt idx="1046">
                  <c:v>-0.018762</c:v>
                </c:pt>
                <c:pt idx="1047">
                  <c:v>-0.018744</c:v>
                </c:pt>
                <c:pt idx="1048">
                  <c:v>-0.018727</c:v>
                </c:pt>
                <c:pt idx="1049">
                  <c:v>-0.018709</c:v>
                </c:pt>
                <c:pt idx="1050">
                  <c:v>-0.018692</c:v>
                </c:pt>
                <c:pt idx="1051">
                  <c:v>-0.018674</c:v>
                </c:pt>
                <c:pt idx="1052">
                  <c:v>-0.018657</c:v>
                </c:pt>
                <c:pt idx="1053">
                  <c:v>-0.018639</c:v>
                </c:pt>
                <c:pt idx="1054">
                  <c:v>-0.018622</c:v>
                </c:pt>
                <c:pt idx="1055">
                  <c:v>-0.018605</c:v>
                </c:pt>
                <c:pt idx="1056">
                  <c:v>-0.018587</c:v>
                </c:pt>
                <c:pt idx="1057">
                  <c:v>-0.01857</c:v>
                </c:pt>
                <c:pt idx="1058">
                  <c:v>-0.018553</c:v>
                </c:pt>
                <c:pt idx="1059">
                  <c:v>-0.018536</c:v>
                </c:pt>
                <c:pt idx="1060">
                  <c:v>-0.018519</c:v>
                </c:pt>
                <c:pt idx="1061">
                  <c:v>-0.018501</c:v>
                </c:pt>
                <c:pt idx="1062">
                  <c:v>-0.018484</c:v>
                </c:pt>
                <c:pt idx="1063">
                  <c:v>-0.018467</c:v>
                </c:pt>
                <c:pt idx="1064">
                  <c:v>-0.01845</c:v>
                </c:pt>
                <c:pt idx="1065">
                  <c:v>-0.018433</c:v>
                </c:pt>
                <c:pt idx="1066">
                  <c:v>-0.018416</c:v>
                </c:pt>
                <c:pt idx="1067">
                  <c:v>-0.018399</c:v>
                </c:pt>
                <c:pt idx="1068">
                  <c:v>-0.018382</c:v>
                </c:pt>
                <c:pt idx="1069">
                  <c:v>-0.018365</c:v>
                </c:pt>
                <c:pt idx="1070">
                  <c:v>-0.018349</c:v>
                </c:pt>
                <c:pt idx="1071">
                  <c:v>-0.018332</c:v>
                </c:pt>
                <c:pt idx="1072">
                  <c:v>-0.018315</c:v>
                </c:pt>
                <c:pt idx="1073">
                  <c:v>-0.018298</c:v>
                </c:pt>
                <c:pt idx="1074">
                  <c:v>-0.018282</c:v>
                </c:pt>
                <c:pt idx="1075">
                  <c:v>-0.018265</c:v>
                </c:pt>
                <c:pt idx="1076">
                  <c:v>-0.018248</c:v>
                </c:pt>
                <c:pt idx="1077">
                  <c:v>-0.018232</c:v>
                </c:pt>
                <c:pt idx="1078">
                  <c:v>-0.018215</c:v>
                </c:pt>
                <c:pt idx="1079">
                  <c:v>-0.018198</c:v>
                </c:pt>
                <c:pt idx="1080">
                  <c:v>-0.018182</c:v>
                </c:pt>
                <c:pt idx="1081">
                  <c:v>-0.018165</c:v>
                </c:pt>
                <c:pt idx="1082">
                  <c:v>-0.018149</c:v>
                </c:pt>
                <c:pt idx="1083">
                  <c:v>-0.018132</c:v>
                </c:pt>
                <c:pt idx="1084">
                  <c:v>-0.018116</c:v>
                </c:pt>
                <c:pt idx="1085">
                  <c:v>-0.0181</c:v>
                </c:pt>
                <c:pt idx="1086">
                  <c:v>-0.018083</c:v>
                </c:pt>
                <c:pt idx="1087">
                  <c:v>-0.018067</c:v>
                </c:pt>
                <c:pt idx="1088">
                  <c:v>-0.018051</c:v>
                </c:pt>
                <c:pt idx="1089">
                  <c:v>-0.018034</c:v>
                </c:pt>
                <c:pt idx="1090">
                  <c:v>-0.018018</c:v>
                </c:pt>
                <c:pt idx="1091">
                  <c:v>-0.018002</c:v>
                </c:pt>
                <c:pt idx="1092">
                  <c:v>-0.017986</c:v>
                </c:pt>
                <c:pt idx="1093">
                  <c:v>-0.017969</c:v>
                </c:pt>
                <c:pt idx="1094">
                  <c:v>-0.017953</c:v>
                </c:pt>
                <c:pt idx="1095">
                  <c:v>-0.017937</c:v>
                </c:pt>
                <c:pt idx="1096">
                  <c:v>-0.017921</c:v>
                </c:pt>
                <c:pt idx="1097">
                  <c:v>-0.017905</c:v>
                </c:pt>
                <c:pt idx="1098">
                  <c:v>-0.017889</c:v>
                </c:pt>
                <c:pt idx="1099">
                  <c:v>-0.017873</c:v>
                </c:pt>
                <c:pt idx="1100">
                  <c:v>-0.017857</c:v>
                </c:pt>
                <c:pt idx="1101">
                  <c:v>-0.017841</c:v>
                </c:pt>
                <c:pt idx="1102">
                  <c:v>-0.017825</c:v>
                </c:pt>
                <c:pt idx="1103">
                  <c:v>-0.017809</c:v>
                </c:pt>
                <c:pt idx="1104">
                  <c:v>-0.017794</c:v>
                </c:pt>
                <c:pt idx="1105">
                  <c:v>-0.017778</c:v>
                </c:pt>
                <c:pt idx="1106">
                  <c:v>-0.017762</c:v>
                </c:pt>
                <c:pt idx="1107">
                  <c:v>-0.017746</c:v>
                </c:pt>
                <c:pt idx="1108">
                  <c:v>-0.01773</c:v>
                </c:pt>
                <c:pt idx="1109">
                  <c:v>-0.017715</c:v>
                </c:pt>
                <c:pt idx="1110">
                  <c:v>-0.017699</c:v>
                </c:pt>
                <c:pt idx="1111">
                  <c:v>-0.017683</c:v>
                </c:pt>
                <c:pt idx="1112">
                  <c:v>-0.017668</c:v>
                </c:pt>
                <c:pt idx="1113">
                  <c:v>-0.017652</c:v>
                </c:pt>
                <c:pt idx="1114">
                  <c:v>-0.017637</c:v>
                </c:pt>
                <c:pt idx="1115">
                  <c:v>-0.017621</c:v>
                </c:pt>
                <c:pt idx="1116">
                  <c:v>-0.017606</c:v>
                </c:pt>
                <c:pt idx="1117">
                  <c:v>-0.01759</c:v>
                </c:pt>
                <c:pt idx="1118">
                  <c:v>-0.017575</c:v>
                </c:pt>
                <c:pt idx="1119">
                  <c:v>-0.017559</c:v>
                </c:pt>
                <c:pt idx="1120">
                  <c:v>-0.017544</c:v>
                </c:pt>
                <c:pt idx="1121">
                  <c:v>-0.017528</c:v>
                </c:pt>
                <c:pt idx="1122">
                  <c:v>-0.017513</c:v>
                </c:pt>
                <c:pt idx="1123">
                  <c:v>-0.017498</c:v>
                </c:pt>
                <c:pt idx="1124">
                  <c:v>-0.017483</c:v>
                </c:pt>
                <c:pt idx="1125">
                  <c:v>-0.017467</c:v>
                </c:pt>
                <c:pt idx="1126">
                  <c:v>-0.017452</c:v>
                </c:pt>
                <c:pt idx="1127">
                  <c:v>-0.017437</c:v>
                </c:pt>
                <c:pt idx="1128">
                  <c:v>-0.017422</c:v>
                </c:pt>
                <c:pt idx="1129">
                  <c:v>-0.017406</c:v>
                </c:pt>
                <c:pt idx="1130">
                  <c:v>-0.017391</c:v>
                </c:pt>
                <c:pt idx="1131">
                  <c:v>-0.017376</c:v>
                </c:pt>
                <c:pt idx="1132">
                  <c:v>-0.017361</c:v>
                </c:pt>
                <c:pt idx="1133">
                  <c:v>-0.017346</c:v>
                </c:pt>
                <c:pt idx="1134">
                  <c:v>-0.017331</c:v>
                </c:pt>
                <c:pt idx="1135">
                  <c:v>-0.017316</c:v>
                </c:pt>
                <c:pt idx="1136">
                  <c:v>-0.017301</c:v>
                </c:pt>
                <c:pt idx="1137">
                  <c:v>-0.017286</c:v>
                </c:pt>
                <c:pt idx="1138">
                  <c:v>-0.017271</c:v>
                </c:pt>
                <c:pt idx="1139">
                  <c:v>-0.017256</c:v>
                </c:pt>
                <c:pt idx="1140">
                  <c:v>-0.017241</c:v>
                </c:pt>
                <c:pt idx="1141">
                  <c:v>-0.017227</c:v>
                </c:pt>
                <c:pt idx="1142">
                  <c:v>-0.017212</c:v>
                </c:pt>
                <c:pt idx="1143">
                  <c:v>-0.017197</c:v>
                </c:pt>
                <c:pt idx="1144">
                  <c:v>-0.017182</c:v>
                </c:pt>
                <c:pt idx="1145">
                  <c:v>-0.017167</c:v>
                </c:pt>
                <c:pt idx="1146">
                  <c:v>-0.017153</c:v>
                </c:pt>
                <c:pt idx="1147">
                  <c:v>-0.017138</c:v>
                </c:pt>
                <c:pt idx="1148">
                  <c:v>-0.017123</c:v>
                </c:pt>
                <c:pt idx="1149">
                  <c:v>-0.017109</c:v>
                </c:pt>
                <c:pt idx="1150">
                  <c:v>-0.017094</c:v>
                </c:pt>
                <c:pt idx="1151">
                  <c:v>-0.017079</c:v>
                </c:pt>
                <c:pt idx="1152">
                  <c:v>-0.017065</c:v>
                </c:pt>
                <c:pt idx="1153">
                  <c:v>-0.01705</c:v>
                </c:pt>
                <c:pt idx="1154">
                  <c:v>-0.017036</c:v>
                </c:pt>
                <c:pt idx="1155">
                  <c:v>-0.017021</c:v>
                </c:pt>
                <c:pt idx="1156">
                  <c:v>-0.017007</c:v>
                </c:pt>
                <c:pt idx="1157">
                  <c:v>-0.016992</c:v>
                </c:pt>
                <c:pt idx="1158">
                  <c:v>-0.016978</c:v>
                </c:pt>
                <c:pt idx="1159">
                  <c:v>-0.016964</c:v>
                </c:pt>
                <c:pt idx="1160">
                  <c:v>-0.016949</c:v>
                </c:pt>
                <c:pt idx="1161">
                  <c:v>-0.016935</c:v>
                </c:pt>
                <c:pt idx="1162">
                  <c:v>-0.01692</c:v>
                </c:pt>
                <c:pt idx="1163">
                  <c:v>-0.016906</c:v>
                </c:pt>
                <c:pt idx="1164">
                  <c:v>-0.016892</c:v>
                </c:pt>
                <c:pt idx="1165">
                  <c:v>-0.016878</c:v>
                </c:pt>
                <c:pt idx="1166">
                  <c:v>-0.016863</c:v>
                </c:pt>
                <c:pt idx="1167">
                  <c:v>-0.016849</c:v>
                </c:pt>
                <c:pt idx="1168">
                  <c:v>-0.016835</c:v>
                </c:pt>
                <c:pt idx="1169">
                  <c:v>-0.016821</c:v>
                </c:pt>
                <c:pt idx="1170">
                  <c:v>-0.016807</c:v>
                </c:pt>
                <c:pt idx="1171">
                  <c:v>-0.016793</c:v>
                </c:pt>
                <c:pt idx="1172">
                  <c:v>-0.016779</c:v>
                </c:pt>
                <c:pt idx="1173">
                  <c:v>-0.016764</c:v>
                </c:pt>
                <c:pt idx="1174">
                  <c:v>-0.01675</c:v>
                </c:pt>
                <c:pt idx="1175">
                  <c:v>-0.016736</c:v>
                </c:pt>
                <c:pt idx="1176">
                  <c:v>-0.016722</c:v>
                </c:pt>
                <c:pt idx="1177">
                  <c:v>-0.016708</c:v>
                </c:pt>
                <c:pt idx="1178">
                  <c:v>-0.016694</c:v>
                </c:pt>
                <c:pt idx="1179">
                  <c:v>-0.016681</c:v>
                </c:pt>
                <c:pt idx="1180">
                  <c:v>-0.016667</c:v>
                </c:pt>
                <c:pt idx="1181">
                  <c:v>-0.016653</c:v>
                </c:pt>
                <c:pt idx="1182">
                  <c:v>-0.016639</c:v>
                </c:pt>
                <c:pt idx="1183">
                  <c:v>-0.016625</c:v>
                </c:pt>
                <c:pt idx="1184">
                  <c:v>-0.016611</c:v>
                </c:pt>
                <c:pt idx="1185">
                  <c:v>-0.016598</c:v>
                </c:pt>
                <c:pt idx="1186">
                  <c:v>-0.016584</c:v>
                </c:pt>
                <c:pt idx="1187">
                  <c:v>-0.01657</c:v>
                </c:pt>
                <c:pt idx="1188">
                  <c:v>-0.016556</c:v>
                </c:pt>
                <c:pt idx="1189">
                  <c:v>-0.016543</c:v>
                </c:pt>
                <c:pt idx="1190">
                  <c:v>-0.016529</c:v>
                </c:pt>
                <c:pt idx="1191">
                  <c:v>-0.016515</c:v>
                </c:pt>
                <c:pt idx="1192">
                  <c:v>-0.016502</c:v>
                </c:pt>
                <c:pt idx="1193">
                  <c:v>-0.016488</c:v>
                </c:pt>
                <c:pt idx="1194">
                  <c:v>-0.016474</c:v>
                </c:pt>
                <c:pt idx="1195">
                  <c:v>-0.016461</c:v>
                </c:pt>
                <c:pt idx="1196">
                  <c:v>-0.016447</c:v>
                </c:pt>
                <c:pt idx="1197">
                  <c:v>-0.016434</c:v>
                </c:pt>
                <c:pt idx="1198">
                  <c:v>-0.01642</c:v>
                </c:pt>
                <c:pt idx="1199">
                  <c:v>-0.016407</c:v>
                </c:pt>
                <c:pt idx="1200">
                  <c:v>-0.016393</c:v>
                </c:pt>
                <c:pt idx="1201">
                  <c:v>-0.01638</c:v>
                </c:pt>
                <c:pt idx="1202">
                  <c:v>-0.016367</c:v>
                </c:pt>
                <c:pt idx="1203">
                  <c:v>-0.016353</c:v>
                </c:pt>
                <c:pt idx="1204">
                  <c:v>-0.01634</c:v>
                </c:pt>
                <c:pt idx="1205">
                  <c:v>-0.016327</c:v>
                </c:pt>
                <c:pt idx="1206">
                  <c:v>-0.016313</c:v>
                </c:pt>
                <c:pt idx="1207">
                  <c:v>-0.0163</c:v>
                </c:pt>
                <c:pt idx="1208">
                  <c:v>-0.016287</c:v>
                </c:pt>
                <c:pt idx="1209">
                  <c:v>-0.016273</c:v>
                </c:pt>
                <c:pt idx="1210">
                  <c:v>-0.01626</c:v>
                </c:pt>
                <c:pt idx="1211">
                  <c:v>-0.016247</c:v>
                </c:pt>
                <c:pt idx="1212">
                  <c:v>-0.016234</c:v>
                </c:pt>
                <c:pt idx="1213">
                  <c:v>-0.016221</c:v>
                </c:pt>
                <c:pt idx="1214">
                  <c:v>-0.016207</c:v>
                </c:pt>
                <c:pt idx="1215">
                  <c:v>-0.016194</c:v>
                </c:pt>
                <c:pt idx="1216">
                  <c:v>-0.016181</c:v>
                </c:pt>
                <c:pt idx="1217">
                  <c:v>-0.016168</c:v>
                </c:pt>
                <c:pt idx="1218">
                  <c:v>-0.016155</c:v>
                </c:pt>
                <c:pt idx="1219">
                  <c:v>-0.016142</c:v>
                </c:pt>
                <c:pt idx="1220">
                  <c:v>-0.016129</c:v>
                </c:pt>
                <c:pt idx="1221">
                  <c:v>-0.016116</c:v>
                </c:pt>
                <c:pt idx="1222">
                  <c:v>-0.016103</c:v>
                </c:pt>
                <c:pt idx="1223">
                  <c:v>-0.01609</c:v>
                </c:pt>
                <c:pt idx="1224">
                  <c:v>-0.016077</c:v>
                </c:pt>
                <c:pt idx="1225">
                  <c:v>-0.016064</c:v>
                </c:pt>
                <c:pt idx="1226">
                  <c:v>-0.016051</c:v>
                </c:pt>
                <c:pt idx="1227">
                  <c:v>-0.016038</c:v>
                </c:pt>
                <c:pt idx="1228">
                  <c:v>-0.016026</c:v>
                </c:pt>
                <c:pt idx="1229">
                  <c:v>-0.016013</c:v>
                </c:pt>
                <c:pt idx="1230">
                  <c:v>-0.016</c:v>
                </c:pt>
                <c:pt idx="1231">
                  <c:v>-0.015987</c:v>
                </c:pt>
                <c:pt idx="1232">
                  <c:v>-0.015974</c:v>
                </c:pt>
                <c:pt idx="1233">
                  <c:v>-0.015962</c:v>
                </c:pt>
                <c:pt idx="1234">
                  <c:v>-0.015949</c:v>
                </c:pt>
                <c:pt idx="1235">
                  <c:v>-0.015936</c:v>
                </c:pt>
                <c:pt idx="1236">
                  <c:v>-0.015924</c:v>
                </c:pt>
                <c:pt idx="1237">
                  <c:v>-0.015911</c:v>
                </c:pt>
                <c:pt idx="1238">
                  <c:v>-0.015898</c:v>
                </c:pt>
                <c:pt idx="1239">
                  <c:v>-0.015886</c:v>
                </c:pt>
                <c:pt idx="1240">
                  <c:v>-0.015873</c:v>
                </c:pt>
                <c:pt idx="1241">
                  <c:v>-0.01586</c:v>
                </c:pt>
                <c:pt idx="1242">
                  <c:v>-0.015848</c:v>
                </c:pt>
                <c:pt idx="1243">
                  <c:v>-0.015835</c:v>
                </c:pt>
                <c:pt idx="1244">
                  <c:v>-0.015823</c:v>
                </c:pt>
                <c:pt idx="1245">
                  <c:v>-0.01581</c:v>
                </c:pt>
                <c:pt idx="1246">
                  <c:v>-0.015798</c:v>
                </c:pt>
                <c:pt idx="1247">
                  <c:v>-0.015785</c:v>
                </c:pt>
                <c:pt idx="1248">
                  <c:v>-0.015773</c:v>
                </c:pt>
                <c:pt idx="1249">
                  <c:v>-0.01576</c:v>
                </c:pt>
                <c:pt idx="1250">
                  <c:v>-0.015748</c:v>
                </c:pt>
                <c:pt idx="1251">
                  <c:v>-0.015736</c:v>
                </c:pt>
                <c:pt idx="1252">
                  <c:v>-0.015723</c:v>
                </c:pt>
                <c:pt idx="1253">
                  <c:v>-0.015711</c:v>
                </c:pt>
                <c:pt idx="1254">
                  <c:v>-0.015699</c:v>
                </c:pt>
                <c:pt idx="1255">
                  <c:v>-0.015686</c:v>
                </c:pt>
                <c:pt idx="1256">
                  <c:v>-0.015674</c:v>
                </c:pt>
                <c:pt idx="1257">
                  <c:v>-0.015662</c:v>
                </c:pt>
                <c:pt idx="1258">
                  <c:v>-0.015649</c:v>
                </c:pt>
                <c:pt idx="1259">
                  <c:v>-0.015637</c:v>
                </c:pt>
                <c:pt idx="1260">
                  <c:v>-0.015625</c:v>
                </c:pt>
                <c:pt idx="1261">
                  <c:v>-0.015613</c:v>
                </c:pt>
                <c:pt idx="1262">
                  <c:v>-0.015601</c:v>
                </c:pt>
                <c:pt idx="1263">
                  <c:v>-0.015588</c:v>
                </c:pt>
                <c:pt idx="1264">
                  <c:v>-0.015576</c:v>
                </c:pt>
                <c:pt idx="1265">
                  <c:v>-0.015564</c:v>
                </c:pt>
                <c:pt idx="1266">
                  <c:v>-0.015552</c:v>
                </c:pt>
                <c:pt idx="1267">
                  <c:v>-0.01554</c:v>
                </c:pt>
                <c:pt idx="1268">
                  <c:v>-0.015528</c:v>
                </c:pt>
                <c:pt idx="1269">
                  <c:v>-0.015516</c:v>
                </c:pt>
                <c:pt idx="1270">
                  <c:v>-0.015504</c:v>
                </c:pt>
                <c:pt idx="1271">
                  <c:v>-0.015492</c:v>
                </c:pt>
                <c:pt idx="1272">
                  <c:v>-0.01548</c:v>
                </c:pt>
                <c:pt idx="1273">
                  <c:v>-0.015468</c:v>
                </c:pt>
                <c:pt idx="1274">
                  <c:v>-0.015456</c:v>
                </c:pt>
                <c:pt idx="1275">
                  <c:v>-0.015444</c:v>
                </c:pt>
                <c:pt idx="1276">
                  <c:v>-0.015432</c:v>
                </c:pt>
                <c:pt idx="1277">
                  <c:v>-0.01542</c:v>
                </c:pt>
                <c:pt idx="1278">
                  <c:v>-0.015408</c:v>
                </c:pt>
                <c:pt idx="1279">
                  <c:v>-0.015396</c:v>
                </c:pt>
                <c:pt idx="1280">
                  <c:v>-0.015385</c:v>
                </c:pt>
                <c:pt idx="1281">
                  <c:v>-0.015373</c:v>
                </c:pt>
                <c:pt idx="1282">
                  <c:v>-0.015361</c:v>
                </c:pt>
                <c:pt idx="1283">
                  <c:v>-0.015349</c:v>
                </c:pt>
                <c:pt idx="1284">
                  <c:v>-0.015337</c:v>
                </c:pt>
                <c:pt idx="1285">
                  <c:v>-0.015326</c:v>
                </c:pt>
                <c:pt idx="1286">
                  <c:v>-0.015314</c:v>
                </c:pt>
                <c:pt idx="1287">
                  <c:v>-0.015302</c:v>
                </c:pt>
                <c:pt idx="1288">
                  <c:v>-0.015291</c:v>
                </c:pt>
                <c:pt idx="1289">
                  <c:v>-0.015279</c:v>
                </c:pt>
                <c:pt idx="1290">
                  <c:v>-0.015267</c:v>
                </c:pt>
                <c:pt idx="1291">
                  <c:v>-0.015256</c:v>
                </c:pt>
                <c:pt idx="1292">
                  <c:v>-0.015244</c:v>
                </c:pt>
                <c:pt idx="1293">
                  <c:v>-0.015232</c:v>
                </c:pt>
                <c:pt idx="1294">
                  <c:v>-0.015221</c:v>
                </c:pt>
                <c:pt idx="1295">
                  <c:v>-0.015209</c:v>
                </c:pt>
                <c:pt idx="1296">
                  <c:v>-0.015198</c:v>
                </c:pt>
                <c:pt idx="1297">
                  <c:v>-0.015186</c:v>
                </c:pt>
                <c:pt idx="1298">
                  <c:v>-0.015175</c:v>
                </c:pt>
                <c:pt idx="1299">
                  <c:v>-0.015163</c:v>
                </c:pt>
                <c:pt idx="1300">
                  <c:v>-0.015152</c:v>
                </c:pt>
                <c:pt idx="1301">
                  <c:v>-0.01514</c:v>
                </c:pt>
                <c:pt idx="1302">
                  <c:v>-0.015129</c:v>
                </c:pt>
                <c:pt idx="1303">
                  <c:v>-0.015117</c:v>
                </c:pt>
                <c:pt idx="1304">
                  <c:v>-0.015106</c:v>
                </c:pt>
                <c:pt idx="1305">
                  <c:v>-0.015094</c:v>
                </c:pt>
                <c:pt idx="1306">
                  <c:v>-0.015083</c:v>
                </c:pt>
                <c:pt idx="1307">
                  <c:v>-0.015072</c:v>
                </c:pt>
                <c:pt idx="1308">
                  <c:v>-0.01506</c:v>
                </c:pt>
                <c:pt idx="1309">
                  <c:v>-0.015049</c:v>
                </c:pt>
                <c:pt idx="1310">
                  <c:v>-0.015038</c:v>
                </c:pt>
                <c:pt idx="1311">
                  <c:v>-0.015026</c:v>
                </c:pt>
                <c:pt idx="1312">
                  <c:v>-0.015015</c:v>
                </c:pt>
                <c:pt idx="1313">
                  <c:v>-0.015004</c:v>
                </c:pt>
                <c:pt idx="1314">
                  <c:v>-0.014993</c:v>
                </c:pt>
                <c:pt idx="1315">
                  <c:v>-0.014981</c:v>
                </c:pt>
                <c:pt idx="1316">
                  <c:v>-0.01497</c:v>
                </c:pt>
                <c:pt idx="1317">
                  <c:v>-0.014959</c:v>
                </c:pt>
                <c:pt idx="1318">
                  <c:v>-0.014948</c:v>
                </c:pt>
                <c:pt idx="1319">
                  <c:v>-0.014937</c:v>
                </c:pt>
                <c:pt idx="1320">
                  <c:v>-0.014925</c:v>
                </c:pt>
                <c:pt idx="1321">
                  <c:v>-0.014914</c:v>
                </c:pt>
                <c:pt idx="1322">
                  <c:v>-0.014903</c:v>
                </c:pt>
                <c:pt idx="1323">
                  <c:v>-0.014892</c:v>
                </c:pt>
                <c:pt idx="1324">
                  <c:v>-0.014881</c:v>
                </c:pt>
                <c:pt idx="1325">
                  <c:v>-0.01487</c:v>
                </c:pt>
                <c:pt idx="1326">
                  <c:v>-0.014859</c:v>
                </c:pt>
                <c:pt idx="1327">
                  <c:v>-0.014848</c:v>
                </c:pt>
                <c:pt idx="1328">
                  <c:v>-0.014837</c:v>
                </c:pt>
                <c:pt idx="1329">
                  <c:v>-0.014826</c:v>
                </c:pt>
                <c:pt idx="1330">
                  <c:v>-0.014815</c:v>
                </c:pt>
                <c:pt idx="1331">
                  <c:v>-0.014804</c:v>
                </c:pt>
                <c:pt idx="1332">
                  <c:v>-0.014793</c:v>
                </c:pt>
                <c:pt idx="1333">
                  <c:v>-0.014782</c:v>
                </c:pt>
                <c:pt idx="1334">
                  <c:v>-0.014771</c:v>
                </c:pt>
                <c:pt idx="1335">
                  <c:v>-0.01476</c:v>
                </c:pt>
                <c:pt idx="1336">
                  <c:v>-0.014749</c:v>
                </c:pt>
                <c:pt idx="1337">
                  <c:v>-0.014738</c:v>
                </c:pt>
                <c:pt idx="1338">
                  <c:v>-0.014728</c:v>
                </c:pt>
                <c:pt idx="1339">
                  <c:v>-0.014717</c:v>
                </c:pt>
                <c:pt idx="1340">
                  <c:v>-0.014706</c:v>
                </c:pt>
                <c:pt idx="1341">
                  <c:v>-0.014695</c:v>
                </c:pt>
                <c:pt idx="1342">
                  <c:v>-0.014684</c:v>
                </c:pt>
                <c:pt idx="1343">
                  <c:v>-0.014674</c:v>
                </c:pt>
                <c:pt idx="1344">
                  <c:v>-0.014663</c:v>
                </c:pt>
                <c:pt idx="1345">
                  <c:v>-0.014652</c:v>
                </c:pt>
                <c:pt idx="1346">
                  <c:v>-0.014641</c:v>
                </c:pt>
                <c:pt idx="1347">
                  <c:v>-0.014631</c:v>
                </c:pt>
                <c:pt idx="1348">
                  <c:v>-0.01462</c:v>
                </c:pt>
                <c:pt idx="1349">
                  <c:v>-0.014609</c:v>
                </c:pt>
                <c:pt idx="1350">
                  <c:v>-0.014599</c:v>
                </c:pt>
                <c:pt idx="1351">
                  <c:v>-0.014588</c:v>
                </c:pt>
                <c:pt idx="1352">
                  <c:v>-0.014577</c:v>
                </c:pt>
                <c:pt idx="1353">
                  <c:v>-0.014567</c:v>
                </c:pt>
                <c:pt idx="1354">
                  <c:v>-0.014556</c:v>
                </c:pt>
                <c:pt idx="1355">
                  <c:v>-0.014545</c:v>
                </c:pt>
                <c:pt idx="1356">
                  <c:v>-0.014535</c:v>
                </c:pt>
                <c:pt idx="1357">
                  <c:v>-0.014524</c:v>
                </c:pt>
                <c:pt idx="1358">
                  <c:v>-0.014514</c:v>
                </c:pt>
                <c:pt idx="1359">
                  <c:v>-0.014503</c:v>
                </c:pt>
                <c:pt idx="1360">
                  <c:v>-0.014493</c:v>
                </c:pt>
                <c:pt idx="1361">
                  <c:v>-0.014482</c:v>
                </c:pt>
                <c:pt idx="1362">
                  <c:v>-0.014472</c:v>
                </c:pt>
                <c:pt idx="1363">
                  <c:v>-0.014461</c:v>
                </c:pt>
                <c:pt idx="1364">
                  <c:v>-0.014451</c:v>
                </c:pt>
                <c:pt idx="1365">
                  <c:v>-0.01444</c:v>
                </c:pt>
                <c:pt idx="1366">
                  <c:v>-0.01443</c:v>
                </c:pt>
                <c:pt idx="1367">
                  <c:v>-0.01442</c:v>
                </c:pt>
                <c:pt idx="1368">
                  <c:v>-0.014409</c:v>
                </c:pt>
                <c:pt idx="1369">
                  <c:v>-0.014399</c:v>
                </c:pt>
                <c:pt idx="1370">
                  <c:v>-0.014388</c:v>
                </c:pt>
                <c:pt idx="1371">
                  <c:v>-0.014378</c:v>
                </c:pt>
                <c:pt idx="1372">
                  <c:v>-0.014368</c:v>
                </c:pt>
                <c:pt idx="1373">
                  <c:v>-0.014358</c:v>
                </c:pt>
                <c:pt idx="1374">
                  <c:v>-0.014347</c:v>
                </c:pt>
                <c:pt idx="1375">
                  <c:v>-0.014337</c:v>
                </c:pt>
                <c:pt idx="1376">
                  <c:v>-0.014327</c:v>
                </c:pt>
                <c:pt idx="1377">
                  <c:v>-0.014316</c:v>
                </c:pt>
                <c:pt idx="1378">
                  <c:v>-0.014306</c:v>
                </c:pt>
                <c:pt idx="1379">
                  <c:v>-0.014296</c:v>
                </c:pt>
                <c:pt idx="1380">
                  <c:v>-0.014286</c:v>
                </c:pt>
                <c:pt idx="1381">
                  <c:v>-0.014276</c:v>
                </c:pt>
                <c:pt idx="1382">
                  <c:v>-0.014265</c:v>
                </c:pt>
                <c:pt idx="1383">
                  <c:v>-0.014255</c:v>
                </c:pt>
                <c:pt idx="1384">
                  <c:v>-0.014245</c:v>
                </c:pt>
                <c:pt idx="1385">
                  <c:v>-0.014235</c:v>
                </c:pt>
                <c:pt idx="1386">
                  <c:v>-0.014225</c:v>
                </c:pt>
                <c:pt idx="1387">
                  <c:v>-0.014215</c:v>
                </c:pt>
                <c:pt idx="1388">
                  <c:v>-0.014205</c:v>
                </c:pt>
                <c:pt idx="1389">
                  <c:v>-0.014194</c:v>
                </c:pt>
                <c:pt idx="1390">
                  <c:v>-0.014184</c:v>
                </c:pt>
                <c:pt idx="1391">
                  <c:v>-0.014174</c:v>
                </c:pt>
                <c:pt idx="1392">
                  <c:v>-0.014164</c:v>
                </c:pt>
                <c:pt idx="1393">
                  <c:v>-0.014154</c:v>
                </c:pt>
                <c:pt idx="1394">
                  <c:v>-0.014144</c:v>
                </c:pt>
                <c:pt idx="1395">
                  <c:v>-0.014134</c:v>
                </c:pt>
                <c:pt idx="1396">
                  <c:v>-0.014124</c:v>
                </c:pt>
                <c:pt idx="1397">
                  <c:v>-0.014114</c:v>
                </c:pt>
                <c:pt idx="1398">
                  <c:v>-0.014104</c:v>
                </c:pt>
                <c:pt idx="1399">
                  <c:v>-0.014094</c:v>
                </c:pt>
                <c:pt idx="1400">
                  <c:v>-0.014085</c:v>
                </c:pt>
                <c:pt idx="1401">
                  <c:v>-0.014075</c:v>
                </c:pt>
                <c:pt idx="1402">
                  <c:v>-0.014065</c:v>
                </c:pt>
                <c:pt idx="1403">
                  <c:v>-0.014055</c:v>
                </c:pt>
                <c:pt idx="1404">
                  <c:v>-0.014045</c:v>
                </c:pt>
                <c:pt idx="1405">
                  <c:v>-0.014035</c:v>
                </c:pt>
                <c:pt idx="1406">
                  <c:v>-0.014025</c:v>
                </c:pt>
                <c:pt idx="1407">
                  <c:v>-0.014015</c:v>
                </c:pt>
                <c:pt idx="1408">
                  <c:v>-0.014006</c:v>
                </c:pt>
                <c:pt idx="1409">
                  <c:v>-0.013996</c:v>
                </c:pt>
                <c:pt idx="1410">
                  <c:v>-0.013986</c:v>
                </c:pt>
                <c:pt idx="1411">
                  <c:v>-0.013976</c:v>
                </c:pt>
                <c:pt idx="1412">
                  <c:v>-0.013966</c:v>
                </c:pt>
                <c:pt idx="1413">
                  <c:v>-0.013957</c:v>
                </c:pt>
                <c:pt idx="1414">
                  <c:v>-0.013947</c:v>
                </c:pt>
                <c:pt idx="1415">
                  <c:v>-0.013937</c:v>
                </c:pt>
                <c:pt idx="1416">
                  <c:v>-0.013928</c:v>
                </c:pt>
                <c:pt idx="1417">
                  <c:v>-0.013918</c:v>
                </c:pt>
                <c:pt idx="1418">
                  <c:v>-0.013908</c:v>
                </c:pt>
                <c:pt idx="1419">
                  <c:v>-0.013899</c:v>
                </c:pt>
                <c:pt idx="1420">
                  <c:v>-0.013889</c:v>
                </c:pt>
                <c:pt idx="1421">
                  <c:v>-0.013879</c:v>
                </c:pt>
                <c:pt idx="1422">
                  <c:v>-0.01387</c:v>
                </c:pt>
                <c:pt idx="1423">
                  <c:v>-0.01386</c:v>
                </c:pt>
                <c:pt idx="1424">
                  <c:v>-0.01385</c:v>
                </c:pt>
                <c:pt idx="1425">
                  <c:v>-0.013841</c:v>
                </c:pt>
                <c:pt idx="1426">
                  <c:v>-0.013831</c:v>
                </c:pt>
                <c:pt idx="1427">
                  <c:v>-0.013822</c:v>
                </c:pt>
                <c:pt idx="1428">
                  <c:v>-0.013812</c:v>
                </c:pt>
                <c:pt idx="1429">
                  <c:v>-0.013803</c:v>
                </c:pt>
                <c:pt idx="1430">
                  <c:v>-0.013793</c:v>
                </c:pt>
                <c:pt idx="1431">
                  <c:v>-0.013784</c:v>
                </c:pt>
                <c:pt idx="1432">
                  <c:v>-0.013774</c:v>
                </c:pt>
                <c:pt idx="1433">
                  <c:v>-0.013765</c:v>
                </c:pt>
                <c:pt idx="1434">
                  <c:v>-0.013755</c:v>
                </c:pt>
                <c:pt idx="1435">
                  <c:v>-0.013746</c:v>
                </c:pt>
                <c:pt idx="1436">
                  <c:v>-0.013736</c:v>
                </c:pt>
                <c:pt idx="1437">
                  <c:v>-0.013727</c:v>
                </c:pt>
                <c:pt idx="1438">
                  <c:v>-0.013717</c:v>
                </c:pt>
                <c:pt idx="1439">
                  <c:v>-0.013708</c:v>
                </c:pt>
                <c:pt idx="1440">
                  <c:v>-0.013699</c:v>
                </c:pt>
                <c:pt idx="1441">
                  <c:v>-0.013689</c:v>
                </c:pt>
                <c:pt idx="1442">
                  <c:v>-0.01368</c:v>
                </c:pt>
                <c:pt idx="1443">
                  <c:v>-0.013671</c:v>
                </c:pt>
                <c:pt idx="1444">
                  <c:v>-0.013661</c:v>
                </c:pt>
                <c:pt idx="1445">
                  <c:v>-0.013652</c:v>
                </c:pt>
                <c:pt idx="1446">
                  <c:v>-0.013643</c:v>
                </c:pt>
                <c:pt idx="1447">
                  <c:v>-0.013633</c:v>
                </c:pt>
                <c:pt idx="1448">
                  <c:v>-0.013624</c:v>
                </c:pt>
                <c:pt idx="1449">
                  <c:v>-0.013615</c:v>
                </c:pt>
                <c:pt idx="1450">
                  <c:v>-0.013605</c:v>
                </c:pt>
                <c:pt idx="1451">
                  <c:v>-0.013596</c:v>
                </c:pt>
                <c:pt idx="1452">
                  <c:v>-0.013587</c:v>
                </c:pt>
                <c:pt idx="1453">
                  <c:v>-0.013578</c:v>
                </c:pt>
                <c:pt idx="1454">
                  <c:v>-0.013569</c:v>
                </c:pt>
                <c:pt idx="1455">
                  <c:v>-0.013559</c:v>
                </c:pt>
                <c:pt idx="1456">
                  <c:v>-0.01355</c:v>
                </c:pt>
                <c:pt idx="1457">
                  <c:v>-0.013541</c:v>
                </c:pt>
                <c:pt idx="1458">
                  <c:v>-0.013532</c:v>
                </c:pt>
                <c:pt idx="1459">
                  <c:v>-0.013523</c:v>
                </c:pt>
                <c:pt idx="1460">
                  <c:v>-0.013514</c:v>
                </c:pt>
                <c:pt idx="1461">
                  <c:v>-0.013504</c:v>
                </c:pt>
                <c:pt idx="1462">
                  <c:v>-0.013495</c:v>
                </c:pt>
                <c:pt idx="1463">
                  <c:v>-0.013486</c:v>
                </c:pt>
                <c:pt idx="1464">
                  <c:v>-0.013477</c:v>
                </c:pt>
                <c:pt idx="1465">
                  <c:v>-0.013468</c:v>
                </c:pt>
                <c:pt idx="1466">
                  <c:v>-0.013459</c:v>
                </c:pt>
                <c:pt idx="1467">
                  <c:v>-0.01345</c:v>
                </c:pt>
                <c:pt idx="1468">
                  <c:v>-0.013441</c:v>
                </c:pt>
                <c:pt idx="1469">
                  <c:v>-0.013432</c:v>
                </c:pt>
                <c:pt idx="1470">
                  <c:v>-0.013423</c:v>
                </c:pt>
                <c:pt idx="1471">
                  <c:v>-0.013414</c:v>
                </c:pt>
                <c:pt idx="1472">
                  <c:v>-0.013405</c:v>
                </c:pt>
                <c:pt idx="1473">
                  <c:v>-0.013396</c:v>
                </c:pt>
                <c:pt idx="1474">
                  <c:v>-0.013387</c:v>
                </c:pt>
                <c:pt idx="1475">
                  <c:v>-0.013378</c:v>
                </c:pt>
                <c:pt idx="1476">
                  <c:v>-0.013369</c:v>
                </c:pt>
                <c:pt idx="1477">
                  <c:v>-0.01336</c:v>
                </c:pt>
                <c:pt idx="1478">
                  <c:v>-0.013351</c:v>
                </c:pt>
                <c:pt idx="1479">
                  <c:v>-0.013342</c:v>
                </c:pt>
                <c:pt idx="1480">
                  <c:v>-0.013333</c:v>
                </c:pt>
                <c:pt idx="1481">
                  <c:v>-0.013324</c:v>
                </c:pt>
                <c:pt idx="1482">
                  <c:v>-0.013316</c:v>
                </c:pt>
                <c:pt idx="1483">
                  <c:v>-0.013307</c:v>
                </c:pt>
                <c:pt idx="1484">
                  <c:v>-0.013298</c:v>
                </c:pt>
                <c:pt idx="1485">
                  <c:v>-0.013289</c:v>
                </c:pt>
                <c:pt idx="1486">
                  <c:v>-0.01328</c:v>
                </c:pt>
                <c:pt idx="1487">
                  <c:v>-0.013271</c:v>
                </c:pt>
                <c:pt idx="1488">
                  <c:v>-0.013263</c:v>
                </c:pt>
                <c:pt idx="1489">
                  <c:v>-0.013254</c:v>
                </c:pt>
                <c:pt idx="1490">
                  <c:v>-0.013245</c:v>
                </c:pt>
                <c:pt idx="1491">
                  <c:v>-0.013236</c:v>
                </c:pt>
                <c:pt idx="1492">
                  <c:v>-0.013228</c:v>
                </c:pt>
                <c:pt idx="1493">
                  <c:v>-0.013219</c:v>
                </c:pt>
                <c:pt idx="1494">
                  <c:v>-0.01321</c:v>
                </c:pt>
                <c:pt idx="1495">
                  <c:v>-0.013201</c:v>
                </c:pt>
                <c:pt idx="1496">
                  <c:v>-0.013193</c:v>
                </c:pt>
                <c:pt idx="1497">
                  <c:v>-0.013184</c:v>
                </c:pt>
                <c:pt idx="1498">
                  <c:v>-0.013175</c:v>
                </c:pt>
                <c:pt idx="1499">
                  <c:v>-0.013167</c:v>
                </c:pt>
                <c:pt idx="1500">
                  <c:v>-0.013158</c:v>
                </c:pt>
                <c:pt idx="1501">
                  <c:v>-0.013149</c:v>
                </c:pt>
                <c:pt idx="1502">
                  <c:v>-0.013141</c:v>
                </c:pt>
                <c:pt idx="1503">
                  <c:v>-0.013132</c:v>
                </c:pt>
                <c:pt idx="1504">
                  <c:v>-0.013123</c:v>
                </c:pt>
                <c:pt idx="1505">
                  <c:v>-0.013115</c:v>
                </c:pt>
                <c:pt idx="1506">
                  <c:v>-0.013106</c:v>
                </c:pt>
                <c:pt idx="1507">
                  <c:v>-0.013098</c:v>
                </c:pt>
                <c:pt idx="1508">
                  <c:v>-0.013089</c:v>
                </c:pt>
                <c:pt idx="1509">
                  <c:v>-0.01308</c:v>
                </c:pt>
                <c:pt idx="1510">
                  <c:v>-0.013072</c:v>
                </c:pt>
                <c:pt idx="1511">
                  <c:v>-0.013063</c:v>
                </c:pt>
                <c:pt idx="1512">
                  <c:v>-0.013055</c:v>
                </c:pt>
                <c:pt idx="1513">
                  <c:v>-0.013046</c:v>
                </c:pt>
                <c:pt idx="1514">
                  <c:v>-0.013038</c:v>
                </c:pt>
                <c:pt idx="1515">
                  <c:v>-0.013029</c:v>
                </c:pt>
                <c:pt idx="1516">
                  <c:v>-0.013021</c:v>
                </c:pt>
                <c:pt idx="1517">
                  <c:v>-0.013012</c:v>
                </c:pt>
                <c:pt idx="1518">
                  <c:v>-0.013004</c:v>
                </c:pt>
                <c:pt idx="1519">
                  <c:v>-0.012995</c:v>
                </c:pt>
                <c:pt idx="1520">
                  <c:v>-0.012987</c:v>
                </c:pt>
                <c:pt idx="1521">
                  <c:v>-0.012979</c:v>
                </c:pt>
                <c:pt idx="1522">
                  <c:v>-0.01297</c:v>
                </c:pt>
                <c:pt idx="1523">
                  <c:v>-0.012962</c:v>
                </c:pt>
                <c:pt idx="1524">
                  <c:v>-0.012953</c:v>
                </c:pt>
                <c:pt idx="1525">
                  <c:v>-0.012945</c:v>
                </c:pt>
                <c:pt idx="1526">
                  <c:v>-0.012937</c:v>
                </c:pt>
                <c:pt idx="1527">
                  <c:v>-0.012928</c:v>
                </c:pt>
                <c:pt idx="1528">
                  <c:v>-0.01292</c:v>
                </c:pt>
                <c:pt idx="1529">
                  <c:v>-0.012912</c:v>
                </c:pt>
                <c:pt idx="1530">
                  <c:v>-0.012903</c:v>
                </c:pt>
                <c:pt idx="1531">
                  <c:v>-0.012895</c:v>
                </c:pt>
                <c:pt idx="1532">
                  <c:v>-0.012887</c:v>
                </c:pt>
                <c:pt idx="1533">
                  <c:v>-0.012878</c:v>
                </c:pt>
                <c:pt idx="1534">
                  <c:v>-0.01287</c:v>
                </c:pt>
                <c:pt idx="1535">
                  <c:v>-0.012862</c:v>
                </c:pt>
                <c:pt idx="1536">
                  <c:v>-0.012853</c:v>
                </c:pt>
                <c:pt idx="1537">
                  <c:v>-0.012845</c:v>
                </c:pt>
                <c:pt idx="1538">
                  <c:v>-0.012837</c:v>
                </c:pt>
                <c:pt idx="1539">
                  <c:v>-0.012829</c:v>
                </c:pt>
                <c:pt idx="1540">
                  <c:v>-0.012821</c:v>
                </c:pt>
                <c:pt idx="1541">
                  <c:v>-0.012812</c:v>
                </c:pt>
                <c:pt idx="1542">
                  <c:v>-0.012804</c:v>
                </c:pt>
                <c:pt idx="1543">
                  <c:v>-0.012796</c:v>
                </c:pt>
                <c:pt idx="1544">
                  <c:v>-0.012788</c:v>
                </c:pt>
                <c:pt idx="1545">
                  <c:v>-0.01278</c:v>
                </c:pt>
                <c:pt idx="1546">
                  <c:v>-0.012771</c:v>
                </c:pt>
                <c:pt idx="1547">
                  <c:v>-0.012763</c:v>
                </c:pt>
                <c:pt idx="1548">
                  <c:v>-0.012755</c:v>
                </c:pt>
                <c:pt idx="1549">
                  <c:v>-0.012747</c:v>
                </c:pt>
                <c:pt idx="1550">
                  <c:v>-0.012739</c:v>
                </c:pt>
                <c:pt idx="1551">
                  <c:v>-0.012731</c:v>
                </c:pt>
                <c:pt idx="1552">
                  <c:v>-0.012723</c:v>
                </c:pt>
                <c:pt idx="1553">
                  <c:v>-0.012715</c:v>
                </c:pt>
                <c:pt idx="1554">
                  <c:v>-0.012706</c:v>
                </c:pt>
                <c:pt idx="1555">
                  <c:v>-0.012698</c:v>
                </c:pt>
                <c:pt idx="1556">
                  <c:v>-0.01269</c:v>
                </c:pt>
                <c:pt idx="1557">
                  <c:v>-0.012682</c:v>
                </c:pt>
                <c:pt idx="1558">
                  <c:v>-0.012674</c:v>
                </c:pt>
                <c:pt idx="1559">
                  <c:v>-0.012666</c:v>
                </c:pt>
                <c:pt idx="1560">
                  <c:v>-0.012658</c:v>
                </c:pt>
                <c:pt idx="1561">
                  <c:v>-0.01265</c:v>
                </c:pt>
                <c:pt idx="1562">
                  <c:v>-0.012642</c:v>
                </c:pt>
                <c:pt idx="1563">
                  <c:v>-0.012634</c:v>
                </c:pt>
                <c:pt idx="1564">
                  <c:v>-0.012626</c:v>
                </c:pt>
                <c:pt idx="1565">
                  <c:v>-0.012618</c:v>
                </c:pt>
                <c:pt idx="1566">
                  <c:v>-0.01261</c:v>
                </c:pt>
                <c:pt idx="1567">
                  <c:v>-0.012602</c:v>
                </c:pt>
                <c:pt idx="1568">
                  <c:v>-0.012594</c:v>
                </c:pt>
                <c:pt idx="1569">
                  <c:v>-0.012587</c:v>
                </c:pt>
                <c:pt idx="1570">
                  <c:v>-0.012579</c:v>
                </c:pt>
                <c:pt idx="1571">
                  <c:v>-0.012571</c:v>
                </c:pt>
                <c:pt idx="1572">
                  <c:v>-0.012563</c:v>
                </c:pt>
                <c:pt idx="1573">
                  <c:v>-0.012555</c:v>
                </c:pt>
                <c:pt idx="1574">
                  <c:v>-0.012547</c:v>
                </c:pt>
                <c:pt idx="1575">
                  <c:v>-0.012539</c:v>
                </c:pt>
                <c:pt idx="1576">
                  <c:v>-0.012531</c:v>
                </c:pt>
                <c:pt idx="1577">
                  <c:v>-0.012523</c:v>
                </c:pt>
                <c:pt idx="1578">
                  <c:v>-0.012516</c:v>
                </c:pt>
                <c:pt idx="1579">
                  <c:v>-0.012508</c:v>
                </c:pt>
                <c:pt idx="1580">
                  <c:v>-0.0125</c:v>
                </c:pt>
              </c:numCache>
            </c:numRef>
          </c:xVal>
          <c:yVal>
            <c:numRef>
              <c:f>'Chart Data'!$B$2:$B$1582</c:f>
              <c:numCache>
                <c:formatCode>General</c:formatCode>
                <c:ptCount val="1581"/>
                <c:pt idx="0">
                  <c:v>-0.841471</c:v>
                </c:pt>
                <c:pt idx="1">
                  <c:v>-0.867423</c:v>
                </c:pt>
                <c:pt idx="2">
                  <c:v>-0.891207</c:v>
                </c:pt>
                <c:pt idx="3">
                  <c:v>-0.912764</c:v>
                </c:pt>
                <c:pt idx="4">
                  <c:v>-0.932039</c:v>
                </c:pt>
                <c:pt idx="5">
                  <c:v>-0.948985</c:v>
                </c:pt>
                <c:pt idx="6">
                  <c:v>-0.963558</c:v>
                </c:pt>
                <c:pt idx="7">
                  <c:v>-0.975723</c:v>
                </c:pt>
                <c:pt idx="8">
                  <c:v>-0.98545</c:v>
                </c:pt>
                <c:pt idx="9">
                  <c:v>-0.992713</c:v>
                </c:pt>
                <c:pt idx="10">
                  <c:v>-0.997495</c:v>
                </c:pt>
                <c:pt idx="11">
                  <c:v>-0.999784</c:v>
                </c:pt>
                <c:pt idx="12">
                  <c:v>-0.999574</c:v>
                </c:pt>
                <c:pt idx="13">
                  <c:v>-0.996865</c:v>
                </c:pt>
                <c:pt idx="14">
                  <c:v>-0.991665</c:v>
                </c:pt>
                <c:pt idx="15">
                  <c:v>-0.983986</c:v>
                </c:pt>
                <c:pt idx="16">
                  <c:v>-0.973848</c:v>
                </c:pt>
                <c:pt idx="17">
                  <c:v>-0.961275</c:v>
                </c:pt>
                <c:pt idx="18">
                  <c:v>-0.9463</c:v>
                </c:pt>
                <c:pt idx="19">
                  <c:v>-0.92896</c:v>
                </c:pt>
                <c:pt idx="20">
                  <c:v>-0.909297</c:v>
                </c:pt>
                <c:pt idx="21">
                  <c:v>-0.887362</c:v>
                </c:pt>
                <c:pt idx="22">
                  <c:v>-0.863209</c:v>
                </c:pt>
                <c:pt idx="23">
                  <c:v>-0.836899</c:v>
                </c:pt>
                <c:pt idx="24">
                  <c:v>-0.808496</c:v>
                </c:pt>
                <c:pt idx="25">
                  <c:v>-0.778073</c:v>
                </c:pt>
                <c:pt idx="26">
                  <c:v>-0.745705</c:v>
                </c:pt>
                <c:pt idx="27">
                  <c:v>-0.711473</c:v>
                </c:pt>
                <c:pt idx="28">
                  <c:v>-0.675463</c:v>
                </c:pt>
                <c:pt idx="29">
                  <c:v>-0.637765</c:v>
                </c:pt>
                <c:pt idx="30">
                  <c:v>-0.598472</c:v>
                </c:pt>
                <c:pt idx="31">
                  <c:v>-0.557684</c:v>
                </c:pt>
                <c:pt idx="32">
                  <c:v>-0.515501</c:v>
                </c:pt>
                <c:pt idx="33">
                  <c:v>-0.472031</c:v>
                </c:pt>
                <c:pt idx="34">
                  <c:v>-0.42738</c:v>
                </c:pt>
                <c:pt idx="35">
                  <c:v>-0.381661</c:v>
                </c:pt>
                <c:pt idx="36">
                  <c:v>-0.334988</c:v>
                </c:pt>
                <c:pt idx="37">
                  <c:v>-0.287478</c:v>
                </c:pt>
                <c:pt idx="38">
                  <c:v>-0.239249</c:v>
                </c:pt>
                <c:pt idx="39">
                  <c:v>-0.190423</c:v>
                </c:pt>
                <c:pt idx="40">
                  <c:v>-0.14112</c:v>
                </c:pt>
                <c:pt idx="41">
                  <c:v>-0.091465</c:v>
                </c:pt>
                <c:pt idx="42">
                  <c:v>-0.041581</c:v>
                </c:pt>
                <c:pt idx="43">
                  <c:v>0.008407</c:v>
                </c:pt>
                <c:pt idx="44">
                  <c:v>0.058374</c:v>
                </c:pt>
                <c:pt idx="45">
                  <c:v>0.108195</c:v>
                </c:pt>
                <c:pt idx="46">
                  <c:v>0.157746</c:v>
                </c:pt>
                <c:pt idx="47">
                  <c:v>0.206902</c:v>
                </c:pt>
                <c:pt idx="48">
                  <c:v>0.255541</c:v>
                </c:pt>
                <c:pt idx="49">
                  <c:v>0.303542</c:v>
                </c:pt>
                <c:pt idx="50">
                  <c:v>0.350783</c:v>
                </c:pt>
                <c:pt idx="51">
                  <c:v>0.397148</c:v>
                </c:pt>
                <c:pt idx="52">
                  <c:v>0.44252</c:v>
                </c:pt>
                <c:pt idx="53">
                  <c:v>0.486787</c:v>
                </c:pt>
                <c:pt idx="54">
                  <c:v>0.529836</c:v>
                </c:pt>
                <c:pt idx="55">
                  <c:v>0.571561</c:v>
                </c:pt>
                <c:pt idx="56">
                  <c:v>0.611858</c:v>
                </c:pt>
                <c:pt idx="57">
                  <c:v>0.650625</c:v>
                </c:pt>
                <c:pt idx="58">
                  <c:v>0.687766</c:v>
                </c:pt>
                <c:pt idx="59">
                  <c:v>0.723188</c:v>
                </c:pt>
                <c:pt idx="60">
                  <c:v>0.756802</c:v>
                </c:pt>
                <c:pt idx="61">
                  <c:v>0.788525</c:v>
                </c:pt>
                <c:pt idx="62">
                  <c:v>0.818277</c:v>
                </c:pt>
                <c:pt idx="63">
                  <c:v>0.845984</c:v>
                </c:pt>
                <c:pt idx="64">
                  <c:v>0.871576</c:v>
                </c:pt>
                <c:pt idx="65">
                  <c:v>0.894989</c:v>
                </c:pt>
                <c:pt idx="66">
                  <c:v>0.916166</c:v>
                </c:pt>
                <c:pt idx="67">
                  <c:v>0.935053</c:v>
                </c:pt>
                <c:pt idx="68">
                  <c:v>0.951602</c:v>
                </c:pt>
                <c:pt idx="69">
                  <c:v>0.965773</c:v>
                </c:pt>
                <c:pt idx="70">
                  <c:v>0.97753</c:v>
                </c:pt>
                <c:pt idx="71">
                  <c:v>0.986844</c:v>
                </c:pt>
                <c:pt idx="72">
                  <c:v>0.993691</c:v>
                </c:pt>
                <c:pt idx="73">
                  <c:v>0.998054</c:v>
                </c:pt>
                <c:pt idx="74">
                  <c:v>0.999923</c:v>
                </c:pt>
                <c:pt idx="75">
                  <c:v>0.999293</c:v>
                </c:pt>
                <c:pt idx="76">
                  <c:v>0.996165</c:v>
                </c:pt>
                <c:pt idx="77">
                  <c:v>0.990547</c:v>
                </c:pt>
                <c:pt idx="78">
                  <c:v>0.982453</c:v>
                </c:pt>
                <c:pt idx="79">
                  <c:v>0.971903</c:v>
                </c:pt>
                <c:pt idx="80">
                  <c:v>0.958924</c:v>
                </c:pt>
                <c:pt idx="81">
                  <c:v>0.943549</c:v>
                </c:pt>
                <c:pt idx="82">
                  <c:v>0.925815</c:v>
                </c:pt>
                <c:pt idx="83">
                  <c:v>0.905767</c:v>
                </c:pt>
                <c:pt idx="84">
                  <c:v>0.883455</c:v>
                </c:pt>
                <c:pt idx="85">
                  <c:v>0.858934</c:v>
                </c:pt>
                <c:pt idx="86">
                  <c:v>0.832267</c:v>
                </c:pt>
                <c:pt idx="87">
                  <c:v>0.80352</c:v>
                </c:pt>
                <c:pt idx="88">
                  <c:v>0.772764</c:v>
                </c:pt>
                <c:pt idx="89">
                  <c:v>0.740077</c:v>
                </c:pt>
                <c:pt idx="90">
                  <c:v>0.70554</c:v>
                </c:pt>
                <c:pt idx="91">
                  <c:v>0.66924</c:v>
                </c:pt>
                <c:pt idx="92">
                  <c:v>0.631267</c:v>
                </c:pt>
                <c:pt idx="93">
                  <c:v>0.591716</c:v>
                </c:pt>
                <c:pt idx="94">
                  <c:v>0.550686</c:v>
                </c:pt>
                <c:pt idx="95">
                  <c:v>0.508279</c:v>
                </c:pt>
                <c:pt idx="96">
                  <c:v>0.464602</c:v>
                </c:pt>
                <c:pt idx="97">
                  <c:v>0.419764</c:v>
                </c:pt>
                <c:pt idx="98">
                  <c:v>0.373877</c:v>
                </c:pt>
                <c:pt idx="99">
                  <c:v>0.327055</c:v>
                </c:pt>
                <c:pt idx="100">
                  <c:v>0.279415</c:v>
                </c:pt>
                <c:pt idx="101">
                  <c:v>0.231078</c:v>
                </c:pt>
                <c:pt idx="102">
                  <c:v>0.182163</c:v>
                </c:pt>
                <c:pt idx="103">
                  <c:v>0.132792</c:v>
                </c:pt>
                <c:pt idx="104">
                  <c:v>0.083089</c:v>
                </c:pt>
                <c:pt idx="105">
                  <c:v>0.033179</c:v>
                </c:pt>
                <c:pt idx="106">
                  <c:v>-0.016814</c:v>
                </c:pt>
                <c:pt idx="107">
                  <c:v>-0.066765</c:v>
                </c:pt>
                <c:pt idx="108">
                  <c:v>-0.116549</c:v>
                </c:pt>
                <c:pt idx="109">
                  <c:v>-0.166042</c:v>
                </c:pt>
                <c:pt idx="110">
                  <c:v>-0.21512</c:v>
                </c:pt>
                <c:pt idx="111">
                  <c:v>-0.26366</c:v>
                </c:pt>
                <c:pt idx="112">
                  <c:v>-0.311541</c:v>
                </c:pt>
                <c:pt idx="113">
                  <c:v>-0.358644</c:v>
                </c:pt>
                <c:pt idx="114">
                  <c:v>-0.40485</c:v>
                </c:pt>
                <c:pt idx="115">
                  <c:v>-0.450044</c:v>
                </c:pt>
                <c:pt idx="116">
                  <c:v>-0.494113</c:v>
                </c:pt>
                <c:pt idx="117">
                  <c:v>-0.536948</c:v>
                </c:pt>
                <c:pt idx="118">
                  <c:v>-0.57844</c:v>
                </c:pt>
                <c:pt idx="119">
                  <c:v>-0.618486</c:v>
                </c:pt>
                <c:pt idx="120">
                  <c:v>-0.656987</c:v>
                </c:pt>
                <c:pt idx="121">
                  <c:v>-0.693845</c:v>
                </c:pt>
                <c:pt idx="122">
                  <c:v>-0.728969</c:v>
                </c:pt>
                <c:pt idx="123">
                  <c:v>-0.762271</c:v>
                </c:pt>
                <c:pt idx="124">
                  <c:v>-0.793668</c:v>
                </c:pt>
                <c:pt idx="125">
                  <c:v>-0.823081</c:v>
                </c:pt>
                <c:pt idx="126">
                  <c:v>-0.850437</c:v>
                </c:pt>
                <c:pt idx="127">
                  <c:v>-0.875667</c:v>
                </c:pt>
                <c:pt idx="128">
                  <c:v>-0.898708</c:v>
                </c:pt>
                <c:pt idx="129">
                  <c:v>-0.919503</c:v>
                </c:pt>
                <c:pt idx="130">
                  <c:v>-0.938</c:v>
                </c:pt>
                <c:pt idx="131">
                  <c:v>-0.954152</c:v>
                </c:pt>
                <c:pt idx="132">
                  <c:v>-0.96792</c:v>
                </c:pt>
                <c:pt idx="133">
                  <c:v>-0.979268</c:v>
                </c:pt>
                <c:pt idx="134">
                  <c:v>-0.988168</c:v>
                </c:pt>
                <c:pt idx="135">
                  <c:v>-0.994599</c:v>
                </c:pt>
                <c:pt idx="136">
                  <c:v>-0.998543</c:v>
                </c:pt>
                <c:pt idx="137">
                  <c:v>-0.999992</c:v>
                </c:pt>
                <c:pt idx="138">
                  <c:v>-0.998941</c:v>
                </c:pt>
                <c:pt idx="139">
                  <c:v>-0.995394</c:v>
                </c:pt>
                <c:pt idx="140">
                  <c:v>-0.989358</c:v>
                </c:pt>
                <c:pt idx="141">
                  <c:v>-0.98085</c:v>
                </c:pt>
                <c:pt idx="142">
                  <c:v>-0.96989</c:v>
                </c:pt>
                <c:pt idx="143">
                  <c:v>-0.956506</c:v>
                </c:pt>
                <c:pt idx="144">
                  <c:v>-0.940731</c:v>
                </c:pt>
                <c:pt idx="145">
                  <c:v>-0.922604</c:v>
                </c:pt>
                <c:pt idx="146">
                  <c:v>-0.902172</c:v>
                </c:pt>
                <c:pt idx="147">
                  <c:v>-0.879484</c:v>
                </c:pt>
                <c:pt idx="148">
                  <c:v>-0.854599</c:v>
                </c:pt>
                <c:pt idx="149">
                  <c:v>-0.827577</c:v>
                </c:pt>
                <c:pt idx="150">
                  <c:v>-0.798487</c:v>
                </c:pt>
                <c:pt idx="151">
                  <c:v>-0.767401</c:v>
                </c:pt>
                <c:pt idx="152">
                  <c:v>-0.734397</c:v>
                </c:pt>
                <c:pt idx="153">
                  <c:v>-0.699557</c:v>
                </c:pt>
                <c:pt idx="154">
                  <c:v>-0.662969</c:v>
                </c:pt>
                <c:pt idx="155">
                  <c:v>-0.624724</c:v>
                </c:pt>
                <c:pt idx="156">
                  <c:v>-0.584917</c:v>
                </c:pt>
                <c:pt idx="157">
                  <c:v>-0.543648</c:v>
                </c:pt>
                <c:pt idx="158">
                  <c:v>-0.501021</c:v>
                </c:pt>
                <c:pt idx="159">
                  <c:v>-0.457141</c:v>
                </c:pt>
                <c:pt idx="160">
                  <c:v>-0.412118</c:v>
                </c:pt>
                <c:pt idx="161">
                  <c:v>-0.366066</c:v>
                </c:pt>
                <c:pt idx="162">
                  <c:v>-0.319098</c:v>
                </c:pt>
                <c:pt idx="163">
                  <c:v>-0.271333</c:v>
                </c:pt>
                <c:pt idx="164">
                  <c:v>-0.22289</c:v>
                </c:pt>
                <c:pt idx="165">
                  <c:v>-0.173889</c:v>
                </c:pt>
                <c:pt idx="166">
                  <c:v>-0.124454</c:v>
                </c:pt>
                <c:pt idx="167">
                  <c:v>-0.074708</c:v>
                </c:pt>
                <c:pt idx="168">
                  <c:v>-0.024775</c:v>
                </c:pt>
                <c:pt idx="169">
                  <c:v>0.025219</c:v>
                </c:pt>
                <c:pt idx="170">
                  <c:v>0.075151</c:v>
                </c:pt>
                <c:pt idx="171">
                  <c:v>0.124895</c:v>
                </c:pt>
                <c:pt idx="172">
                  <c:v>0.174327</c:v>
                </c:pt>
                <c:pt idx="173">
                  <c:v>0.223323</c:v>
                </c:pt>
                <c:pt idx="174">
                  <c:v>0.271761</c:v>
                </c:pt>
                <c:pt idx="175">
                  <c:v>0.319519</c:v>
                </c:pt>
                <c:pt idx="176">
                  <c:v>0.366479</c:v>
                </c:pt>
                <c:pt idx="177">
                  <c:v>0.412523</c:v>
                </c:pt>
                <c:pt idx="178">
                  <c:v>0.457536</c:v>
                </c:pt>
                <c:pt idx="179">
                  <c:v>0.501405</c:v>
                </c:pt>
                <c:pt idx="180">
                  <c:v>0.544021</c:v>
                </c:pt>
                <c:pt idx="181">
                  <c:v>0.585277</c:v>
                </c:pt>
                <c:pt idx="182">
                  <c:v>0.625071</c:v>
                </c:pt>
                <c:pt idx="183">
                  <c:v>0.663302</c:v>
                </c:pt>
                <c:pt idx="184">
                  <c:v>0.699875</c:v>
                </c:pt>
                <c:pt idx="185">
                  <c:v>0.734698</c:v>
                </c:pt>
                <c:pt idx="186">
                  <c:v>0.767686</c:v>
                </c:pt>
                <c:pt idx="187">
                  <c:v>0.798754</c:v>
                </c:pt>
                <c:pt idx="188">
                  <c:v>0.827826</c:v>
                </c:pt>
                <c:pt idx="189">
                  <c:v>0.854829</c:v>
                </c:pt>
                <c:pt idx="190">
                  <c:v>0.879696</c:v>
                </c:pt>
                <c:pt idx="191">
                  <c:v>0.902363</c:v>
                </c:pt>
                <c:pt idx="192">
                  <c:v>0.922775</c:v>
                </c:pt>
                <c:pt idx="193">
                  <c:v>0.940881</c:v>
                </c:pt>
                <c:pt idx="194">
                  <c:v>0.956635</c:v>
                </c:pt>
                <c:pt idx="195">
                  <c:v>0.969998</c:v>
                </c:pt>
                <c:pt idx="196">
                  <c:v>0.980936</c:v>
                </c:pt>
                <c:pt idx="197">
                  <c:v>0.989423</c:v>
                </c:pt>
                <c:pt idx="198">
                  <c:v>0.995436</c:v>
                </c:pt>
                <c:pt idx="199">
                  <c:v>0.998962</c:v>
                </c:pt>
                <c:pt idx="200">
                  <c:v>0.99999</c:v>
                </c:pt>
                <c:pt idx="201">
                  <c:v>0.998519</c:v>
                </c:pt>
                <c:pt idx="202">
                  <c:v>0.994553</c:v>
                </c:pt>
                <c:pt idx="203">
                  <c:v>0.9881</c:v>
                </c:pt>
                <c:pt idx="204">
                  <c:v>0.979178</c:v>
                </c:pt>
                <c:pt idx="205">
                  <c:v>0.967808</c:v>
                </c:pt>
                <c:pt idx="206">
                  <c:v>0.954019</c:v>
                </c:pt>
                <c:pt idx="207">
                  <c:v>0.937846</c:v>
                </c:pt>
                <c:pt idx="208">
                  <c:v>0.919329</c:v>
                </c:pt>
                <c:pt idx="209">
                  <c:v>0.898513</c:v>
                </c:pt>
                <c:pt idx="210">
                  <c:v>0.875452</c:v>
                </c:pt>
                <c:pt idx="211">
                  <c:v>0.850203</c:v>
                </c:pt>
                <c:pt idx="212">
                  <c:v>0.822829</c:v>
                </c:pt>
                <c:pt idx="213">
                  <c:v>0.793398</c:v>
                </c:pt>
                <c:pt idx="214">
                  <c:v>0.761984</c:v>
                </c:pt>
                <c:pt idx="215">
                  <c:v>0.728665</c:v>
                </c:pt>
                <c:pt idx="216">
                  <c:v>0.693525</c:v>
                </c:pt>
                <c:pt idx="217">
                  <c:v>0.656652</c:v>
                </c:pt>
                <c:pt idx="218">
                  <c:v>0.618137</c:v>
                </c:pt>
                <c:pt idx="219">
                  <c:v>0.578077</c:v>
                </c:pt>
                <c:pt idx="220">
                  <c:v>0.536573</c:v>
                </c:pt>
                <c:pt idx="221">
                  <c:v>0.493727</c:v>
                </c:pt>
                <c:pt idx="222">
                  <c:v>0.449647</c:v>
                </c:pt>
                <c:pt idx="223">
                  <c:v>0.404444</c:v>
                </c:pt>
                <c:pt idx="224">
                  <c:v>0.358229</c:v>
                </c:pt>
                <c:pt idx="225">
                  <c:v>0.311119</c:v>
                </c:pt>
                <c:pt idx="226">
                  <c:v>0.263232</c:v>
                </c:pt>
                <c:pt idx="227">
                  <c:v>0.214686</c:v>
                </c:pt>
                <c:pt idx="228">
                  <c:v>0.165604</c:v>
                </c:pt>
                <c:pt idx="229">
                  <c:v>0.116108</c:v>
                </c:pt>
                <c:pt idx="230">
                  <c:v>0.066322</c:v>
                </c:pt>
                <c:pt idx="231">
                  <c:v>0.01637</c:v>
                </c:pt>
                <c:pt idx="232">
                  <c:v>-0.033623</c:v>
                </c:pt>
                <c:pt idx="233">
                  <c:v>-0.083532</c:v>
                </c:pt>
                <c:pt idx="234">
                  <c:v>-0.133232</c:v>
                </c:pt>
                <c:pt idx="235">
                  <c:v>-0.182599</c:v>
                </c:pt>
                <c:pt idx="236">
                  <c:v>-0.23151</c:v>
                </c:pt>
                <c:pt idx="237">
                  <c:v>-0.279842</c:v>
                </c:pt>
                <c:pt idx="238">
                  <c:v>-0.327474</c:v>
                </c:pt>
                <c:pt idx="239">
                  <c:v>-0.374289</c:v>
                </c:pt>
                <c:pt idx="240">
                  <c:v>-0.420167</c:v>
                </c:pt>
                <c:pt idx="241">
                  <c:v>-0.464995</c:v>
                </c:pt>
                <c:pt idx="242">
                  <c:v>-0.508661</c:v>
                </c:pt>
                <c:pt idx="243">
                  <c:v>-0.551056</c:v>
                </c:pt>
                <c:pt idx="244">
                  <c:v>-0.592074</c:v>
                </c:pt>
                <c:pt idx="245">
                  <c:v>-0.631611</c:v>
                </c:pt>
                <c:pt idx="246">
                  <c:v>-0.66957</c:v>
                </c:pt>
                <c:pt idx="247">
                  <c:v>-0.705855</c:v>
                </c:pt>
                <c:pt idx="248">
                  <c:v>-0.740376</c:v>
                </c:pt>
                <c:pt idx="249">
                  <c:v>-0.773046</c:v>
                </c:pt>
                <c:pt idx="250">
                  <c:v>-0.803784</c:v>
                </c:pt>
                <c:pt idx="251">
                  <c:v>-0.832514</c:v>
                </c:pt>
                <c:pt idx="252">
                  <c:v>-0.859162</c:v>
                </c:pt>
                <c:pt idx="253">
                  <c:v>-0.883663</c:v>
                </c:pt>
                <c:pt idx="254">
                  <c:v>-0.905955</c:v>
                </c:pt>
                <c:pt idx="255">
                  <c:v>-0.925982</c:v>
                </c:pt>
                <c:pt idx="256">
                  <c:v>-0.943696</c:v>
                </c:pt>
                <c:pt idx="257">
                  <c:v>-0.95905</c:v>
                </c:pt>
                <c:pt idx="258">
                  <c:v>-0.972008</c:v>
                </c:pt>
                <c:pt idx="259">
                  <c:v>-0.982535</c:v>
                </c:pt>
                <c:pt idx="260">
                  <c:v>-0.990607</c:v>
                </c:pt>
                <c:pt idx="261">
                  <c:v>-0.996203</c:v>
                </c:pt>
                <c:pt idx="262">
                  <c:v>-0.999309</c:v>
                </c:pt>
                <c:pt idx="263">
                  <c:v>-0.999918</c:v>
                </c:pt>
                <c:pt idx="264">
                  <c:v>-0.998027</c:v>
                </c:pt>
                <c:pt idx="265">
                  <c:v>-0.993641</c:v>
                </c:pt>
                <c:pt idx="266">
                  <c:v>-0.986772</c:v>
                </c:pt>
                <c:pt idx="267">
                  <c:v>-0.977436</c:v>
                </c:pt>
                <c:pt idx="268">
                  <c:v>-0.965658</c:v>
                </c:pt>
                <c:pt idx="269">
                  <c:v>-0.951466</c:v>
                </c:pt>
                <c:pt idx="270">
                  <c:v>-0.934895</c:v>
                </c:pt>
                <c:pt idx="271">
                  <c:v>-0.915988</c:v>
                </c:pt>
                <c:pt idx="272">
                  <c:v>-0.894791</c:v>
                </c:pt>
                <c:pt idx="273">
                  <c:v>-0.871358</c:v>
                </c:pt>
                <c:pt idx="274">
                  <c:v>-0.845747</c:v>
                </c:pt>
                <c:pt idx="275">
                  <c:v>-0.818022</c:v>
                </c:pt>
                <c:pt idx="276">
                  <c:v>-0.788252</c:v>
                </c:pt>
                <c:pt idx="277">
                  <c:v>-0.756512</c:v>
                </c:pt>
                <c:pt idx="278">
                  <c:v>-0.722881</c:v>
                </c:pt>
                <c:pt idx="279">
                  <c:v>-0.687444</c:v>
                </c:pt>
                <c:pt idx="280">
                  <c:v>-0.650288</c:v>
                </c:pt>
                <c:pt idx="281">
                  <c:v>-0.611507</c:v>
                </c:pt>
                <c:pt idx="282">
                  <c:v>-0.571197</c:v>
                </c:pt>
                <c:pt idx="283">
                  <c:v>-0.529459</c:v>
                </c:pt>
                <c:pt idx="284">
                  <c:v>-0.486399</c:v>
                </c:pt>
                <c:pt idx="285">
                  <c:v>-0.442122</c:v>
                </c:pt>
                <c:pt idx="286">
                  <c:v>-0.396741</c:v>
                </c:pt>
                <c:pt idx="287">
                  <c:v>-0.350367</c:v>
                </c:pt>
                <c:pt idx="288">
                  <c:v>-0.303118</c:v>
                </c:pt>
                <c:pt idx="289">
                  <c:v>-0.255112</c:v>
                </c:pt>
                <c:pt idx="290">
                  <c:v>-0.206467</c:v>
                </c:pt>
                <c:pt idx="291">
                  <c:v>-0.157307</c:v>
                </c:pt>
                <c:pt idx="292">
                  <c:v>-0.107754</c:v>
                </c:pt>
                <c:pt idx="293">
                  <c:v>-0.057931</c:v>
                </c:pt>
                <c:pt idx="294">
                  <c:v>-0.007963</c:v>
                </c:pt>
                <c:pt idx="295">
                  <c:v>0.042024</c:v>
                </c:pt>
                <c:pt idx="296">
                  <c:v>0.091907</c:v>
                </c:pt>
                <c:pt idx="297">
                  <c:v>0.14156</c:v>
                </c:pt>
                <c:pt idx="298">
                  <c:v>0.190859</c:v>
                </c:pt>
                <c:pt idx="299">
                  <c:v>0.23968</c:v>
                </c:pt>
                <c:pt idx="300">
                  <c:v>0.287903</c:v>
                </c:pt>
                <c:pt idx="301">
                  <c:v>0.335407</c:v>
                </c:pt>
                <c:pt idx="302">
                  <c:v>0.382071</c:v>
                </c:pt>
                <c:pt idx="303">
                  <c:v>0.427781</c:v>
                </c:pt>
                <c:pt idx="304">
                  <c:v>0.472422</c:v>
                </c:pt>
                <c:pt idx="305">
                  <c:v>0.515882</c:v>
                </c:pt>
                <c:pt idx="306">
                  <c:v>0.558052</c:v>
                </c:pt>
                <c:pt idx="307">
                  <c:v>0.598828</c:v>
                </c:pt>
                <c:pt idx="308">
                  <c:v>0.638107</c:v>
                </c:pt>
                <c:pt idx="309">
                  <c:v>0.675791</c:v>
                </c:pt>
                <c:pt idx="310">
                  <c:v>0.711785</c:v>
                </c:pt>
                <c:pt idx="311">
                  <c:v>0.746001</c:v>
                </c:pt>
                <c:pt idx="312">
                  <c:v>0.778352</c:v>
                </c:pt>
                <c:pt idx="313">
                  <c:v>0.808758</c:v>
                </c:pt>
                <c:pt idx="314">
                  <c:v>0.837142</c:v>
                </c:pt>
                <c:pt idx="315">
                  <c:v>0.863433</c:v>
                </c:pt>
                <c:pt idx="316">
                  <c:v>0.887567</c:v>
                </c:pt>
                <c:pt idx="317">
                  <c:v>0.909482</c:v>
                </c:pt>
                <c:pt idx="318">
                  <c:v>0.929124</c:v>
                </c:pt>
                <c:pt idx="319">
                  <c:v>0.946444</c:v>
                </c:pt>
                <c:pt idx="320">
                  <c:v>0.961397</c:v>
                </c:pt>
                <c:pt idx="321">
                  <c:v>0.973948</c:v>
                </c:pt>
                <c:pt idx="322">
                  <c:v>0.984065</c:v>
                </c:pt>
                <c:pt idx="323">
                  <c:v>0.991722</c:v>
                </c:pt>
                <c:pt idx="324">
                  <c:v>0.9969</c:v>
                </c:pt>
                <c:pt idx="325">
                  <c:v>0.999586</c:v>
                </c:pt>
                <c:pt idx="326">
                  <c:v>0.999774</c:v>
                </c:pt>
                <c:pt idx="327">
                  <c:v>0.997463</c:v>
                </c:pt>
                <c:pt idx="328">
                  <c:v>0.992659</c:v>
                </c:pt>
                <c:pt idx="329">
                  <c:v>0.985374</c:v>
                </c:pt>
                <c:pt idx="330">
                  <c:v>0.975626</c:v>
                </c:pt>
                <c:pt idx="331">
                  <c:v>0.963439</c:v>
                </c:pt>
                <c:pt idx="332">
                  <c:v>0.948844</c:v>
                </c:pt>
                <c:pt idx="333">
                  <c:v>0.931878</c:v>
                </c:pt>
                <c:pt idx="334">
                  <c:v>0.912582</c:v>
                </c:pt>
                <c:pt idx="335">
                  <c:v>0.891006</c:v>
                </c:pt>
                <c:pt idx="336">
                  <c:v>0.867202</c:v>
                </c:pt>
                <c:pt idx="337">
                  <c:v>0.841231</c:v>
                </c:pt>
                <c:pt idx="338">
                  <c:v>0.813157</c:v>
                </c:pt>
                <c:pt idx="339">
                  <c:v>0.783051</c:v>
                </c:pt>
                <c:pt idx="340">
                  <c:v>0.750987</c:v>
                </c:pt>
                <c:pt idx="341">
                  <c:v>0.717047</c:v>
                </c:pt>
                <c:pt idx="342">
                  <c:v>0.681314</c:v>
                </c:pt>
                <c:pt idx="343">
                  <c:v>0.643878</c:v>
                </c:pt>
                <c:pt idx="344">
                  <c:v>0.604833</c:v>
                </c:pt>
                <c:pt idx="345">
                  <c:v>0.564276</c:v>
                </c:pt>
                <c:pt idx="346">
                  <c:v>0.522309</c:v>
                </c:pt>
                <c:pt idx="347">
                  <c:v>0.479036</c:v>
                </c:pt>
                <c:pt idx="348">
                  <c:v>0.434566</c:v>
                </c:pt>
                <c:pt idx="349">
                  <c:v>0.389009</c:v>
                </c:pt>
                <c:pt idx="350">
                  <c:v>0.342481</c:v>
                </c:pt>
                <c:pt idx="351">
                  <c:v>0.295096</c:v>
                </c:pt>
                <c:pt idx="352">
                  <c:v>0.246974</c:v>
                </c:pt>
                <c:pt idx="353">
                  <c:v>0.198234</c:v>
                </c:pt>
                <c:pt idx="354">
                  <c:v>0.148999</c:v>
                </c:pt>
                <c:pt idx="355">
                  <c:v>0.099392</c:v>
                </c:pt>
                <c:pt idx="356">
                  <c:v>0.049536</c:v>
                </c:pt>
                <c:pt idx="357">
                  <c:v>-0.000444</c:v>
                </c:pt>
                <c:pt idx="358">
                  <c:v>-0.050423</c:v>
                </c:pt>
                <c:pt idx="359">
                  <c:v>-0.100275</c:v>
                </c:pt>
                <c:pt idx="360">
                  <c:v>-0.149877</c:v>
                </c:pt>
                <c:pt idx="361">
                  <c:v>-0.199105</c:v>
                </c:pt>
                <c:pt idx="362">
                  <c:v>-0.247834</c:v>
                </c:pt>
                <c:pt idx="363">
                  <c:v>-0.295944</c:v>
                </c:pt>
                <c:pt idx="364">
                  <c:v>-0.343315</c:v>
                </c:pt>
                <c:pt idx="365">
                  <c:v>-0.389827</c:v>
                </c:pt>
                <c:pt idx="366">
                  <c:v>-0.435365</c:v>
                </c:pt>
                <c:pt idx="367">
                  <c:v>-0.479815</c:v>
                </c:pt>
                <c:pt idx="368">
                  <c:v>-0.523066</c:v>
                </c:pt>
                <c:pt idx="369">
                  <c:v>-0.565009</c:v>
                </c:pt>
                <c:pt idx="370">
                  <c:v>-0.60554</c:v>
                </c:pt>
                <c:pt idx="371">
                  <c:v>-0.644557</c:v>
                </c:pt>
                <c:pt idx="372">
                  <c:v>-0.681964</c:v>
                </c:pt>
                <c:pt idx="373">
                  <c:v>-0.717665</c:v>
                </c:pt>
                <c:pt idx="374">
                  <c:v>-0.751573</c:v>
                </c:pt>
                <c:pt idx="375">
                  <c:v>-0.783603</c:v>
                </c:pt>
                <c:pt idx="376">
                  <c:v>-0.813674</c:v>
                </c:pt>
                <c:pt idx="377">
                  <c:v>-0.841711</c:v>
                </c:pt>
                <c:pt idx="378">
                  <c:v>-0.867644</c:v>
                </c:pt>
                <c:pt idx="379">
                  <c:v>-0.891409</c:v>
                </c:pt>
                <c:pt idx="380">
                  <c:v>-0.912945</c:v>
                </c:pt>
                <c:pt idx="381">
                  <c:v>-0.9322</c:v>
                </c:pt>
                <c:pt idx="382">
                  <c:v>-0.949125</c:v>
                </c:pt>
                <c:pt idx="383">
                  <c:v>-0.963677</c:v>
                </c:pt>
                <c:pt idx="384">
                  <c:v>-0.975821</c:v>
                </c:pt>
                <c:pt idx="385">
                  <c:v>-0.985525</c:v>
                </c:pt>
                <c:pt idx="386">
                  <c:v>-0.992766</c:v>
                </c:pt>
                <c:pt idx="387">
                  <c:v>-0.997526</c:v>
                </c:pt>
                <c:pt idx="388">
                  <c:v>-0.999793</c:v>
                </c:pt>
                <c:pt idx="389">
                  <c:v>-0.999561</c:v>
                </c:pt>
                <c:pt idx="390">
                  <c:v>-0.99683</c:v>
                </c:pt>
                <c:pt idx="391">
                  <c:v>-0.991607</c:v>
                </c:pt>
                <c:pt idx="392">
                  <c:v>-0.983907</c:v>
                </c:pt>
                <c:pt idx="393">
                  <c:v>-0.973747</c:v>
                </c:pt>
                <c:pt idx="394">
                  <c:v>-0.961153</c:v>
                </c:pt>
                <c:pt idx="395">
                  <c:v>-0.946156</c:v>
                </c:pt>
                <c:pt idx="396">
                  <c:v>-0.928795</c:v>
                </c:pt>
                <c:pt idx="397">
                  <c:v>-0.909113</c:v>
                </c:pt>
                <c:pt idx="398">
                  <c:v>-0.887158</c:v>
                </c:pt>
                <c:pt idx="399">
                  <c:v>-0.862985</c:v>
                </c:pt>
                <c:pt idx="400">
                  <c:v>-0.836656</c:v>
                </c:pt>
                <c:pt idx="401">
                  <c:v>-0.808235</c:v>
                </c:pt>
                <c:pt idx="402">
                  <c:v>-0.777794</c:v>
                </c:pt>
                <c:pt idx="403">
                  <c:v>-0.745409</c:v>
                </c:pt>
                <c:pt idx="404">
                  <c:v>-0.711161</c:v>
                </c:pt>
                <c:pt idx="405">
                  <c:v>-0.675136</c:v>
                </c:pt>
                <c:pt idx="406">
                  <c:v>-0.637423</c:v>
                </c:pt>
                <c:pt idx="407">
                  <c:v>-0.598116</c:v>
                </c:pt>
                <c:pt idx="408">
                  <c:v>-0.557315</c:v>
                </c:pt>
                <c:pt idx="409">
                  <c:v>-0.515121</c:v>
                </c:pt>
                <c:pt idx="410">
                  <c:v>-0.471639</c:v>
                </c:pt>
                <c:pt idx="411">
                  <c:v>-0.426978</c:v>
                </c:pt>
                <c:pt idx="412">
                  <c:v>-0.38125</c:v>
                </c:pt>
                <c:pt idx="413">
                  <c:v>-0.33457</c:v>
                </c:pt>
                <c:pt idx="414">
                  <c:v>-0.287053</c:v>
                </c:pt>
                <c:pt idx="415">
                  <c:v>-0.238818</c:v>
                </c:pt>
                <c:pt idx="416">
                  <c:v>-0.189987</c:v>
                </c:pt>
                <c:pt idx="417">
                  <c:v>-0.14068</c:v>
                </c:pt>
                <c:pt idx="418">
                  <c:v>-0.091022</c:v>
                </c:pt>
                <c:pt idx="419">
                  <c:v>-0.041137</c:v>
                </c:pt>
                <c:pt idx="420">
                  <c:v>0.008851</c:v>
                </c:pt>
                <c:pt idx="421">
                  <c:v>0.058817</c:v>
                </c:pt>
                <c:pt idx="422">
                  <c:v>0.108637</c:v>
                </c:pt>
                <c:pt idx="423">
                  <c:v>0.158184</c:v>
                </c:pt>
                <c:pt idx="424">
                  <c:v>0.207336</c:v>
                </c:pt>
                <c:pt idx="425">
                  <c:v>0.25597</c:v>
                </c:pt>
                <c:pt idx="426">
                  <c:v>0.303965</c:v>
                </c:pt>
                <c:pt idx="427">
                  <c:v>0.351199</c:v>
                </c:pt>
                <c:pt idx="428">
                  <c:v>0.397556</c:v>
                </c:pt>
                <c:pt idx="429">
                  <c:v>0.442919</c:v>
                </c:pt>
                <c:pt idx="430">
                  <c:v>0.487175</c:v>
                </c:pt>
                <c:pt idx="431">
                  <c:v>0.530213</c:v>
                </c:pt>
                <c:pt idx="432">
                  <c:v>0.571926</c:v>
                </c:pt>
                <c:pt idx="433">
                  <c:v>0.612209</c:v>
                </c:pt>
                <c:pt idx="434">
                  <c:v>0.650962</c:v>
                </c:pt>
                <c:pt idx="435">
                  <c:v>0.688088</c:v>
                </c:pt>
                <c:pt idx="436">
                  <c:v>0.723495</c:v>
                </c:pt>
                <c:pt idx="437">
                  <c:v>0.757093</c:v>
                </c:pt>
                <c:pt idx="438">
                  <c:v>0.788798</c:v>
                </c:pt>
                <c:pt idx="439">
                  <c:v>0.818532</c:v>
                </c:pt>
                <c:pt idx="440">
                  <c:v>0.84622</c:v>
                </c:pt>
                <c:pt idx="441">
                  <c:v>0.871793</c:v>
                </c:pt>
                <c:pt idx="442">
                  <c:v>0.895187</c:v>
                </c:pt>
                <c:pt idx="443">
                  <c:v>0.916344</c:v>
                </c:pt>
                <c:pt idx="444">
                  <c:v>0.93521</c:v>
                </c:pt>
                <c:pt idx="445">
                  <c:v>0.951738</c:v>
                </c:pt>
                <c:pt idx="446">
                  <c:v>0.965888</c:v>
                </c:pt>
                <c:pt idx="447">
                  <c:v>0.977624</c:v>
                </c:pt>
                <c:pt idx="448">
                  <c:v>0.986916</c:v>
                </c:pt>
                <c:pt idx="449">
                  <c:v>0.993741</c:v>
                </c:pt>
                <c:pt idx="450">
                  <c:v>0.998082</c:v>
                </c:pt>
                <c:pt idx="451">
                  <c:v>0.999929</c:v>
                </c:pt>
                <c:pt idx="452">
                  <c:v>0.999276</c:v>
                </c:pt>
                <c:pt idx="453">
                  <c:v>0.996126</c:v>
                </c:pt>
                <c:pt idx="454">
                  <c:v>0.990486</c:v>
                </c:pt>
                <c:pt idx="455">
                  <c:v>0.98237</c:v>
                </c:pt>
                <c:pt idx="456">
                  <c:v>0.971798</c:v>
                </c:pt>
                <c:pt idx="457">
                  <c:v>0.958798</c:v>
                </c:pt>
                <c:pt idx="458">
                  <c:v>0.943401</c:v>
                </c:pt>
                <c:pt idx="459">
                  <c:v>0.925647</c:v>
                </c:pt>
                <c:pt idx="460">
                  <c:v>0.905578</c:v>
                </c:pt>
                <c:pt idx="461">
                  <c:v>0.883247</c:v>
                </c:pt>
                <c:pt idx="462">
                  <c:v>0.858707</c:v>
                </c:pt>
                <c:pt idx="463">
                  <c:v>0.832021</c:v>
                </c:pt>
                <c:pt idx="464">
                  <c:v>0.803256</c:v>
                </c:pt>
                <c:pt idx="465">
                  <c:v>0.772483</c:v>
                </c:pt>
                <c:pt idx="466">
                  <c:v>0.739779</c:v>
                </c:pt>
                <c:pt idx="467">
                  <c:v>0.705226</c:v>
                </c:pt>
                <c:pt idx="468">
                  <c:v>0.66891</c:v>
                </c:pt>
                <c:pt idx="469">
                  <c:v>0.630922</c:v>
                </c:pt>
                <c:pt idx="470">
                  <c:v>0.591358</c:v>
                </c:pt>
                <c:pt idx="471">
                  <c:v>0.550315</c:v>
                </c:pt>
                <c:pt idx="472">
                  <c:v>0.507897</c:v>
                </c:pt>
                <c:pt idx="473">
                  <c:v>0.464209</c:v>
                </c:pt>
                <c:pt idx="474">
                  <c:v>0.419361</c:v>
                </c:pt>
                <c:pt idx="475">
                  <c:v>0.373465</c:v>
                </c:pt>
                <c:pt idx="476">
                  <c:v>0.326635</c:v>
                </c:pt>
                <c:pt idx="477">
                  <c:v>0.278989</c:v>
                </c:pt>
                <c:pt idx="478">
                  <c:v>0.230646</c:v>
                </c:pt>
                <c:pt idx="479">
                  <c:v>0.181726</c:v>
                </c:pt>
                <c:pt idx="480">
                  <c:v>0.132352</c:v>
                </c:pt>
                <c:pt idx="481">
                  <c:v>0.082647</c:v>
                </c:pt>
                <c:pt idx="482">
                  <c:v>0.032735</c:v>
                </c:pt>
                <c:pt idx="483">
                  <c:v>-0.017258</c:v>
                </c:pt>
                <c:pt idx="484">
                  <c:v>-0.067208</c:v>
                </c:pt>
                <c:pt idx="485">
                  <c:v>-0.11699</c:v>
                </c:pt>
                <c:pt idx="486">
                  <c:v>-0.16648</c:v>
                </c:pt>
                <c:pt idx="487">
                  <c:v>-0.215554</c:v>
                </c:pt>
                <c:pt idx="488">
                  <c:v>-0.264089</c:v>
                </c:pt>
                <c:pt idx="489">
                  <c:v>-0.311963</c:v>
                </c:pt>
                <c:pt idx="490">
                  <c:v>-0.359058</c:v>
                </c:pt>
                <c:pt idx="491">
                  <c:v>-0.405256</c:v>
                </c:pt>
                <c:pt idx="492">
                  <c:v>-0.450441</c:v>
                </c:pt>
                <c:pt idx="493">
                  <c:v>-0.494499</c:v>
                </c:pt>
                <c:pt idx="494">
                  <c:v>-0.537322</c:v>
                </c:pt>
                <c:pt idx="495">
                  <c:v>-0.578802</c:v>
                </c:pt>
                <c:pt idx="496">
                  <c:v>-0.618835</c:v>
                </c:pt>
                <c:pt idx="497">
                  <c:v>-0.657321</c:v>
                </c:pt>
                <c:pt idx="498">
                  <c:v>-0.694165</c:v>
                </c:pt>
                <c:pt idx="499">
                  <c:v>-0.729273</c:v>
                </c:pt>
                <c:pt idx="500">
                  <c:v>-0.762558</c:v>
                </c:pt>
                <c:pt idx="501">
                  <c:v>-0.793938</c:v>
                </c:pt>
                <c:pt idx="502">
                  <c:v>-0.823333</c:v>
                </c:pt>
                <c:pt idx="503">
                  <c:v>-0.85067</c:v>
                </c:pt>
                <c:pt idx="504">
                  <c:v>-0.875881</c:v>
                </c:pt>
                <c:pt idx="505">
                  <c:v>-0.898903</c:v>
                </c:pt>
                <c:pt idx="506">
                  <c:v>-0.919678</c:v>
                </c:pt>
                <c:pt idx="507">
                  <c:v>-0.938154</c:v>
                </c:pt>
                <c:pt idx="508">
                  <c:v>-0.954285</c:v>
                </c:pt>
                <c:pt idx="509">
                  <c:v>-0.968031</c:v>
                </c:pt>
                <c:pt idx="510">
                  <c:v>-0.979358</c:v>
                </c:pt>
                <c:pt idx="511">
                  <c:v>-0.988236</c:v>
                </c:pt>
                <c:pt idx="512">
                  <c:v>-0.994645</c:v>
                </c:pt>
                <c:pt idx="513">
                  <c:v>-0.998567</c:v>
                </c:pt>
                <c:pt idx="514">
                  <c:v>-0.999994</c:v>
                </c:pt>
                <c:pt idx="515">
                  <c:v>-0.998921</c:v>
                </c:pt>
                <c:pt idx="516">
                  <c:v>-0.995351</c:v>
                </c:pt>
                <c:pt idx="517">
                  <c:v>-0.989294</c:v>
                </c:pt>
                <c:pt idx="518">
                  <c:v>-0.980763</c:v>
                </c:pt>
                <c:pt idx="519">
                  <c:v>-0.969782</c:v>
                </c:pt>
                <c:pt idx="520">
                  <c:v>-0.956376</c:v>
                </c:pt>
                <c:pt idx="521">
                  <c:v>-0.94058</c:v>
                </c:pt>
                <c:pt idx="522">
                  <c:v>-0.922433</c:v>
                </c:pt>
                <c:pt idx="523">
                  <c:v>-0.90198</c:v>
                </c:pt>
                <c:pt idx="524">
                  <c:v>-0.879273</c:v>
                </c:pt>
                <c:pt idx="525">
                  <c:v>-0.854368</c:v>
                </c:pt>
                <c:pt idx="526">
                  <c:v>-0.827328</c:v>
                </c:pt>
                <c:pt idx="527">
                  <c:v>-0.79822</c:v>
                </c:pt>
                <c:pt idx="528">
                  <c:v>-0.767116</c:v>
                </c:pt>
                <c:pt idx="529">
                  <c:v>-0.734096</c:v>
                </c:pt>
                <c:pt idx="530">
                  <c:v>-0.69924</c:v>
                </c:pt>
                <c:pt idx="531">
                  <c:v>-0.662637</c:v>
                </c:pt>
                <c:pt idx="532">
                  <c:v>-0.624377</c:v>
                </c:pt>
                <c:pt idx="533">
                  <c:v>-0.584557</c:v>
                </c:pt>
                <c:pt idx="534">
                  <c:v>-0.543276</c:v>
                </c:pt>
                <c:pt idx="535">
                  <c:v>-0.500636</c:v>
                </c:pt>
                <c:pt idx="536">
                  <c:v>-0.456746</c:v>
                </c:pt>
                <c:pt idx="537">
                  <c:v>-0.411714</c:v>
                </c:pt>
                <c:pt idx="538">
                  <c:v>-0.365653</c:v>
                </c:pt>
                <c:pt idx="539">
                  <c:v>-0.318677</c:v>
                </c:pt>
                <c:pt idx="540">
                  <c:v>-0.270906</c:v>
                </c:pt>
                <c:pt idx="541">
                  <c:v>-0.222457</c:v>
                </c:pt>
                <c:pt idx="542">
                  <c:v>-0.173452</c:v>
                </c:pt>
                <c:pt idx="543">
                  <c:v>-0.124014</c:v>
                </c:pt>
                <c:pt idx="544">
                  <c:v>-0.074265</c:v>
                </c:pt>
                <c:pt idx="545">
                  <c:v>-0.024331</c:v>
                </c:pt>
                <c:pt idx="546">
                  <c:v>0.025663</c:v>
                </c:pt>
                <c:pt idx="547">
                  <c:v>0.075594</c:v>
                </c:pt>
                <c:pt idx="548">
                  <c:v>0.125336</c:v>
                </c:pt>
                <c:pt idx="549">
                  <c:v>0.174764</c:v>
                </c:pt>
                <c:pt idx="550">
                  <c:v>0.223756</c:v>
                </c:pt>
                <c:pt idx="551">
                  <c:v>0.272188</c:v>
                </c:pt>
                <c:pt idx="552">
                  <c:v>0.31994</c:v>
                </c:pt>
                <c:pt idx="553">
                  <c:v>0.366892</c:v>
                </c:pt>
                <c:pt idx="554">
                  <c:v>0.412928</c:v>
                </c:pt>
                <c:pt idx="555">
                  <c:v>0.457931</c:v>
                </c:pt>
                <c:pt idx="556">
                  <c:v>0.501789</c:v>
                </c:pt>
                <c:pt idx="557">
                  <c:v>0.544394</c:v>
                </c:pt>
                <c:pt idx="558">
                  <c:v>0.585637</c:v>
                </c:pt>
                <c:pt idx="559">
                  <c:v>0.625417</c:v>
                </c:pt>
                <c:pt idx="560">
                  <c:v>0.663634</c:v>
                </c:pt>
                <c:pt idx="561">
                  <c:v>0.700192</c:v>
                </c:pt>
                <c:pt idx="562">
                  <c:v>0.735</c:v>
                </c:pt>
                <c:pt idx="563">
                  <c:v>0.76797</c:v>
                </c:pt>
                <c:pt idx="564">
                  <c:v>0.799021</c:v>
                </c:pt>
                <c:pt idx="565">
                  <c:v>0.828076</c:v>
                </c:pt>
                <c:pt idx="566">
                  <c:v>0.85506</c:v>
                </c:pt>
                <c:pt idx="567">
                  <c:v>0.879907</c:v>
                </c:pt>
                <c:pt idx="568">
                  <c:v>0.902555</c:v>
                </c:pt>
                <c:pt idx="569">
                  <c:v>0.922946</c:v>
                </c:pt>
                <c:pt idx="570">
                  <c:v>0.941031</c:v>
                </c:pt>
                <c:pt idx="571">
                  <c:v>0.956764</c:v>
                </c:pt>
                <c:pt idx="572">
                  <c:v>0.970106</c:v>
                </c:pt>
                <c:pt idx="573">
                  <c:v>0.981022</c:v>
                </c:pt>
                <c:pt idx="574">
                  <c:v>0.989487</c:v>
                </c:pt>
                <c:pt idx="575">
                  <c:v>0.995479</c:v>
                </c:pt>
                <c:pt idx="576">
                  <c:v>0.998982</c:v>
                </c:pt>
                <c:pt idx="577">
                  <c:v>0.999988</c:v>
                </c:pt>
                <c:pt idx="578">
                  <c:v>0.998495</c:v>
                </c:pt>
                <c:pt idx="579">
                  <c:v>0.994506</c:v>
                </c:pt>
                <c:pt idx="580">
                  <c:v>0.988032</c:v>
                </c:pt>
                <c:pt idx="581">
                  <c:v>0.979087</c:v>
                </c:pt>
                <c:pt idx="582">
                  <c:v>0.967696</c:v>
                </c:pt>
                <c:pt idx="583">
                  <c:v>0.953886</c:v>
                </c:pt>
                <c:pt idx="584">
                  <c:v>0.937692</c:v>
                </c:pt>
                <c:pt idx="585">
                  <c:v>0.919154</c:v>
                </c:pt>
                <c:pt idx="586">
                  <c:v>0.898318</c:v>
                </c:pt>
                <c:pt idx="587">
                  <c:v>0.875237</c:v>
                </c:pt>
                <c:pt idx="588">
                  <c:v>0.849969</c:v>
                </c:pt>
                <c:pt idx="589">
                  <c:v>0.822576</c:v>
                </c:pt>
                <c:pt idx="590">
                  <c:v>0.793127</c:v>
                </c:pt>
                <c:pt idx="591">
                  <c:v>0.761696</c:v>
                </c:pt>
                <c:pt idx="592">
                  <c:v>0.728361</c:v>
                </c:pt>
                <c:pt idx="593">
                  <c:v>0.693205</c:v>
                </c:pt>
                <c:pt idx="594">
                  <c:v>0.656317</c:v>
                </c:pt>
                <c:pt idx="595">
                  <c:v>0.617788</c:v>
                </c:pt>
                <c:pt idx="596">
                  <c:v>0.577715</c:v>
                </c:pt>
                <c:pt idx="597">
                  <c:v>0.536198</c:v>
                </c:pt>
                <c:pt idx="598">
                  <c:v>0.493341</c:v>
                </c:pt>
                <c:pt idx="599">
                  <c:v>0.449251</c:v>
                </c:pt>
                <c:pt idx="600">
                  <c:v>0.404038</c:v>
                </c:pt>
                <c:pt idx="601">
                  <c:v>0.357815</c:v>
                </c:pt>
                <c:pt idx="602">
                  <c:v>0.310697</c:v>
                </c:pt>
                <c:pt idx="603">
                  <c:v>0.262803</c:v>
                </c:pt>
                <c:pt idx="604">
                  <c:v>0.214253</c:v>
                </c:pt>
                <c:pt idx="605">
                  <c:v>0.165166</c:v>
                </c:pt>
                <c:pt idx="606">
                  <c:v>0.115667</c:v>
                </c:pt>
                <c:pt idx="607">
                  <c:v>0.065879</c:v>
                </c:pt>
                <c:pt idx="608">
                  <c:v>0.015926</c:v>
                </c:pt>
                <c:pt idx="609">
                  <c:v>-0.034067</c:v>
                </c:pt>
                <c:pt idx="610">
                  <c:v>-0.083974</c:v>
                </c:pt>
                <c:pt idx="611">
                  <c:v>-0.133672</c:v>
                </c:pt>
                <c:pt idx="612">
                  <c:v>-0.183036</c:v>
                </c:pt>
                <c:pt idx="613">
                  <c:v>-0.231942</c:v>
                </c:pt>
                <c:pt idx="614">
                  <c:v>-0.280268</c:v>
                </c:pt>
                <c:pt idx="615">
                  <c:v>-0.327894</c:v>
                </c:pt>
                <c:pt idx="616">
                  <c:v>-0.3747</c:v>
                </c:pt>
                <c:pt idx="617">
                  <c:v>-0.42057</c:v>
                </c:pt>
                <c:pt idx="618">
                  <c:v>-0.465388</c:v>
                </c:pt>
                <c:pt idx="619">
                  <c:v>-0.509044</c:v>
                </c:pt>
                <c:pt idx="620">
                  <c:v>-0.551427</c:v>
                </c:pt>
                <c:pt idx="621">
                  <c:v>-0.592431</c:v>
                </c:pt>
                <c:pt idx="622">
                  <c:v>-0.631955</c:v>
                </c:pt>
                <c:pt idx="623">
                  <c:v>-0.6699</c:v>
                </c:pt>
                <c:pt idx="624">
                  <c:v>-0.706169</c:v>
                </c:pt>
                <c:pt idx="625">
                  <c:v>-0.740674</c:v>
                </c:pt>
                <c:pt idx="626">
                  <c:v>-0.773328</c:v>
                </c:pt>
                <c:pt idx="627">
                  <c:v>-0.804049</c:v>
                </c:pt>
                <c:pt idx="628">
                  <c:v>-0.832759</c:v>
                </c:pt>
                <c:pt idx="629">
                  <c:v>-0.859389</c:v>
                </c:pt>
                <c:pt idx="630">
                  <c:v>-0.88387</c:v>
                </c:pt>
                <c:pt idx="631">
                  <c:v>-0.906143</c:v>
                </c:pt>
                <c:pt idx="632">
                  <c:v>-0.92615</c:v>
                </c:pt>
                <c:pt idx="633">
                  <c:v>-0.943842</c:v>
                </c:pt>
                <c:pt idx="634">
                  <c:v>-0.959176</c:v>
                </c:pt>
                <c:pt idx="635">
                  <c:v>-0.972112</c:v>
                </c:pt>
                <c:pt idx="636">
                  <c:v>-0.982618</c:v>
                </c:pt>
                <c:pt idx="637">
                  <c:v>-0.990668</c:v>
                </c:pt>
                <c:pt idx="638">
                  <c:v>-0.996242</c:v>
                </c:pt>
                <c:pt idx="639">
                  <c:v>-0.999326</c:v>
                </c:pt>
                <c:pt idx="640">
                  <c:v>-0.999912</c:v>
                </c:pt>
                <c:pt idx="641">
                  <c:v>-0.997999</c:v>
                </c:pt>
                <c:pt idx="642">
                  <c:v>-0.993591</c:v>
                </c:pt>
                <c:pt idx="643">
                  <c:v>-0.9867</c:v>
                </c:pt>
                <c:pt idx="644">
                  <c:v>-0.977343</c:v>
                </c:pt>
                <c:pt idx="645">
                  <c:v>-0.965542</c:v>
                </c:pt>
                <c:pt idx="646">
                  <c:v>-0.951329</c:v>
                </c:pt>
                <c:pt idx="647">
                  <c:v>-0.934737</c:v>
                </c:pt>
                <c:pt idx="648">
                  <c:v>-0.91581</c:v>
                </c:pt>
                <c:pt idx="649">
                  <c:v>-0.894593</c:v>
                </c:pt>
                <c:pt idx="650">
                  <c:v>-0.87114</c:v>
                </c:pt>
                <c:pt idx="651">
                  <c:v>-0.84551</c:v>
                </c:pt>
                <c:pt idx="652">
                  <c:v>-0.817766</c:v>
                </c:pt>
                <c:pt idx="653">
                  <c:v>-0.787979</c:v>
                </c:pt>
                <c:pt idx="654">
                  <c:v>-0.756222</c:v>
                </c:pt>
                <c:pt idx="655">
                  <c:v>-0.722574</c:v>
                </c:pt>
                <c:pt idx="656">
                  <c:v>-0.687121</c:v>
                </c:pt>
                <c:pt idx="657">
                  <c:v>-0.64995</c:v>
                </c:pt>
                <c:pt idx="658">
                  <c:v>-0.611155</c:v>
                </c:pt>
                <c:pt idx="659">
                  <c:v>-0.570832</c:v>
                </c:pt>
                <c:pt idx="660">
                  <c:v>-0.529083</c:v>
                </c:pt>
                <c:pt idx="661">
                  <c:v>-0.486011</c:v>
                </c:pt>
                <c:pt idx="662">
                  <c:v>-0.441724</c:v>
                </c:pt>
                <c:pt idx="663">
                  <c:v>-0.396333</c:v>
                </c:pt>
                <c:pt idx="664">
                  <c:v>-0.349951</c:v>
                </c:pt>
                <c:pt idx="665">
                  <c:v>-0.302695</c:v>
                </c:pt>
                <c:pt idx="666">
                  <c:v>-0.254682</c:v>
                </c:pt>
                <c:pt idx="667">
                  <c:v>-0.206033</c:v>
                </c:pt>
                <c:pt idx="668">
                  <c:v>-0.156869</c:v>
                </c:pt>
                <c:pt idx="669">
                  <c:v>-0.107312</c:v>
                </c:pt>
                <c:pt idx="670">
                  <c:v>-0.057487</c:v>
                </c:pt>
                <c:pt idx="671">
                  <c:v>-0.007519</c:v>
                </c:pt>
                <c:pt idx="672">
                  <c:v>0.042468</c:v>
                </c:pt>
                <c:pt idx="673">
                  <c:v>0.092349</c:v>
                </c:pt>
                <c:pt idx="674">
                  <c:v>0.141999</c:v>
                </c:pt>
                <c:pt idx="675">
                  <c:v>0.191294</c:v>
                </c:pt>
                <c:pt idx="676">
                  <c:v>0.240112</c:v>
                </c:pt>
                <c:pt idx="677">
                  <c:v>0.288329</c:v>
                </c:pt>
                <c:pt idx="678">
                  <c:v>0.335825</c:v>
                </c:pt>
                <c:pt idx="679">
                  <c:v>0.382482</c:v>
                </c:pt>
                <c:pt idx="680">
                  <c:v>0.428183</c:v>
                </c:pt>
                <c:pt idx="681">
                  <c:v>0.472813</c:v>
                </c:pt>
                <c:pt idx="682">
                  <c:v>0.516262</c:v>
                </c:pt>
                <c:pt idx="683">
                  <c:v>0.558421</c:v>
                </c:pt>
                <c:pt idx="684">
                  <c:v>0.599183</c:v>
                </c:pt>
                <c:pt idx="685">
                  <c:v>0.638449</c:v>
                </c:pt>
                <c:pt idx="686">
                  <c:v>0.676118</c:v>
                </c:pt>
                <c:pt idx="687">
                  <c:v>0.712097</c:v>
                </c:pt>
                <c:pt idx="688">
                  <c:v>0.746297</c:v>
                </c:pt>
                <c:pt idx="689">
                  <c:v>0.778631</c:v>
                </c:pt>
                <c:pt idx="690">
                  <c:v>0.809019</c:v>
                </c:pt>
                <c:pt idx="691">
                  <c:v>0.837385</c:v>
                </c:pt>
                <c:pt idx="692">
                  <c:v>0.863657</c:v>
                </c:pt>
                <c:pt idx="693">
                  <c:v>0.887772</c:v>
                </c:pt>
                <c:pt idx="694">
                  <c:v>0.909667</c:v>
                </c:pt>
                <c:pt idx="695">
                  <c:v>0.929288</c:v>
                </c:pt>
                <c:pt idx="696">
                  <c:v>0.946587</c:v>
                </c:pt>
                <c:pt idx="697">
                  <c:v>0.96152</c:v>
                </c:pt>
                <c:pt idx="698">
                  <c:v>0.974049</c:v>
                </c:pt>
                <c:pt idx="699">
                  <c:v>0.984144</c:v>
                </c:pt>
                <c:pt idx="700">
                  <c:v>0.991779</c:v>
                </c:pt>
                <c:pt idx="701">
                  <c:v>0.996935</c:v>
                </c:pt>
                <c:pt idx="702">
                  <c:v>0.999599</c:v>
                </c:pt>
                <c:pt idx="703">
                  <c:v>0.999765</c:v>
                </c:pt>
                <c:pt idx="704">
                  <c:v>0.997432</c:v>
                </c:pt>
                <c:pt idx="705">
                  <c:v>0.992606</c:v>
                </c:pt>
                <c:pt idx="706">
                  <c:v>0.985298</c:v>
                </c:pt>
                <c:pt idx="707">
                  <c:v>0.975528</c:v>
                </c:pt>
                <c:pt idx="708">
                  <c:v>0.96332</c:v>
                </c:pt>
                <c:pt idx="709">
                  <c:v>0.948704</c:v>
                </c:pt>
                <c:pt idx="710">
                  <c:v>0.931717</c:v>
                </c:pt>
                <c:pt idx="711">
                  <c:v>0.912401</c:v>
                </c:pt>
                <c:pt idx="712">
                  <c:v>0.890804</c:v>
                </c:pt>
                <c:pt idx="713">
                  <c:v>0.866981</c:v>
                </c:pt>
                <c:pt idx="714">
                  <c:v>0.840991</c:v>
                </c:pt>
                <c:pt idx="715">
                  <c:v>0.812899</c:v>
                </c:pt>
                <c:pt idx="716">
                  <c:v>0.782775</c:v>
                </c:pt>
                <c:pt idx="717">
                  <c:v>0.750694</c:v>
                </c:pt>
                <c:pt idx="718">
                  <c:v>0.716737</c:v>
                </c:pt>
                <c:pt idx="719">
                  <c:v>0.680989</c:v>
                </c:pt>
                <c:pt idx="720">
                  <c:v>0.643538</c:v>
                </c:pt>
                <c:pt idx="721">
                  <c:v>0.604479</c:v>
                </c:pt>
                <c:pt idx="722">
                  <c:v>0.563909</c:v>
                </c:pt>
                <c:pt idx="723">
                  <c:v>0.52193</c:v>
                </c:pt>
                <c:pt idx="724">
                  <c:v>0.478646</c:v>
                </c:pt>
                <c:pt idx="725">
                  <c:v>0.434166</c:v>
                </c:pt>
                <c:pt idx="726">
                  <c:v>0.3886</c:v>
                </c:pt>
                <c:pt idx="727">
                  <c:v>0.342063</c:v>
                </c:pt>
                <c:pt idx="728">
                  <c:v>0.294672</c:v>
                </c:pt>
                <c:pt idx="729">
                  <c:v>0.246543</c:v>
                </c:pt>
                <c:pt idx="730">
                  <c:v>0.197799</c:v>
                </c:pt>
                <c:pt idx="731">
                  <c:v>0.14856</c:v>
                </c:pt>
                <c:pt idx="732">
                  <c:v>0.09895</c:v>
                </c:pt>
                <c:pt idx="733">
                  <c:v>0.049092</c:v>
                </c:pt>
                <c:pt idx="734">
                  <c:v>-0.000888</c:v>
                </c:pt>
                <c:pt idx="735">
                  <c:v>-0.050866</c:v>
                </c:pt>
                <c:pt idx="736">
                  <c:v>-0.100717</c:v>
                </c:pt>
                <c:pt idx="737">
                  <c:v>-0.150316</c:v>
                </c:pt>
                <c:pt idx="738">
                  <c:v>-0.19954</c:v>
                </c:pt>
                <c:pt idx="739">
                  <c:v>-0.248264</c:v>
                </c:pt>
                <c:pt idx="740">
                  <c:v>-0.296369</c:v>
                </c:pt>
                <c:pt idx="741">
                  <c:v>-0.343732</c:v>
                </c:pt>
                <c:pt idx="742">
                  <c:v>-0.390236</c:v>
                </c:pt>
                <c:pt idx="743">
                  <c:v>-0.435765</c:v>
                </c:pt>
                <c:pt idx="744">
                  <c:v>-0.480205</c:v>
                </c:pt>
                <c:pt idx="745">
                  <c:v>-0.523444</c:v>
                </c:pt>
                <c:pt idx="746">
                  <c:v>-0.565375</c:v>
                </c:pt>
                <c:pt idx="747">
                  <c:v>-0.605893</c:v>
                </c:pt>
                <c:pt idx="748">
                  <c:v>-0.644897</c:v>
                </c:pt>
                <c:pt idx="749">
                  <c:v>-0.682288</c:v>
                </c:pt>
                <c:pt idx="750">
                  <c:v>-0.717975</c:v>
                </c:pt>
                <c:pt idx="751">
                  <c:v>-0.751866</c:v>
                </c:pt>
                <c:pt idx="752">
                  <c:v>-0.783879</c:v>
                </c:pt>
                <c:pt idx="753">
                  <c:v>-0.813932</c:v>
                </c:pt>
                <c:pt idx="754">
                  <c:v>-0.841951</c:v>
                </c:pt>
                <c:pt idx="755">
                  <c:v>-0.867865</c:v>
                </c:pt>
                <c:pt idx="756">
                  <c:v>-0.89161</c:v>
                </c:pt>
                <c:pt idx="757">
                  <c:v>-0.913126</c:v>
                </c:pt>
                <c:pt idx="758">
                  <c:v>-0.932361</c:v>
                </c:pt>
                <c:pt idx="759">
                  <c:v>-0.949264</c:v>
                </c:pt>
                <c:pt idx="760">
                  <c:v>-0.963795</c:v>
                </c:pt>
                <c:pt idx="761">
                  <c:v>-0.975917</c:v>
                </c:pt>
                <c:pt idx="762">
                  <c:v>-0.9856</c:v>
                </c:pt>
                <c:pt idx="763">
                  <c:v>-0.99282</c:v>
                </c:pt>
                <c:pt idx="764">
                  <c:v>-0.997557</c:v>
                </c:pt>
                <c:pt idx="765">
                  <c:v>-0.999802</c:v>
                </c:pt>
                <c:pt idx="766">
                  <c:v>-0.999547</c:v>
                </c:pt>
                <c:pt idx="767">
                  <c:v>-0.996794</c:v>
                </c:pt>
                <c:pt idx="768">
                  <c:v>-0.99155</c:v>
                </c:pt>
                <c:pt idx="769">
                  <c:v>-0.983827</c:v>
                </c:pt>
                <c:pt idx="770">
                  <c:v>-0.973645</c:v>
                </c:pt>
                <c:pt idx="771">
                  <c:v>-0.96103</c:v>
                </c:pt>
                <c:pt idx="772">
                  <c:v>-0.946013</c:v>
                </c:pt>
                <c:pt idx="773">
                  <c:v>-0.928631</c:v>
                </c:pt>
                <c:pt idx="774">
                  <c:v>-0.908927</c:v>
                </c:pt>
                <c:pt idx="775">
                  <c:v>-0.886953</c:v>
                </c:pt>
                <c:pt idx="776">
                  <c:v>-0.862761</c:v>
                </c:pt>
                <c:pt idx="777">
                  <c:v>-0.836412</c:v>
                </c:pt>
                <c:pt idx="778">
                  <c:v>-0.807973</c:v>
                </c:pt>
                <c:pt idx="779">
                  <c:v>-0.777515</c:v>
                </c:pt>
                <c:pt idx="780">
                  <c:v>-0.745113</c:v>
                </c:pt>
                <c:pt idx="781">
                  <c:v>-0.710849</c:v>
                </c:pt>
                <c:pt idx="782">
                  <c:v>-0.674808</c:v>
                </c:pt>
                <c:pt idx="783">
                  <c:v>-0.63708</c:v>
                </c:pt>
                <c:pt idx="784">
                  <c:v>-0.59776</c:v>
                </c:pt>
                <c:pt idx="785">
                  <c:v>-0.556946</c:v>
                </c:pt>
                <c:pt idx="786">
                  <c:v>-0.51474</c:v>
                </c:pt>
                <c:pt idx="787">
                  <c:v>-0.471247</c:v>
                </c:pt>
                <c:pt idx="788">
                  <c:v>-0.426577</c:v>
                </c:pt>
                <c:pt idx="789">
                  <c:v>-0.38084</c:v>
                </c:pt>
                <c:pt idx="790">
                  <c:v>-0.334151</c:v>
                </c:pt>
                <c:pt idx="791">
                  <c:v>-0.286627</c:v>
                </c:pt>
                <c:pt idx="792">
                  <c:v>-0.238387</c:v>
                </c:pt>
                <c:pt idx="793">
                  <c:v>-0.189551</c:v>
                </c:pt>
                <c:pt idx="794">
                  <c:v>-0.140241</c:v>
                </c:pt>
                <c:pt idx="795">
                  <c:v>-0.09058</c:v>
                </c:pt>
                <c:pt idx="796">
                  <c:v>-0.040693</c:v>
                </c:pt>
                <c:pt idx="797">
                  <c:v>0.009295</c:v>
                </c:pt>
                <c:pt idx="798">
                  <c:v>0.059261</c:v>
                </c:pt>
                <c:pt idx="799">
                  <c:v>0.109078</c:v>
                </c:pt>
                <c:pt idx="800">
                  <c:v>0.158623</c:v>
                </c:pt>
                <c:pt idx="801">
                  <c:v>0.207771</c:v>
                </c:pt>
                <c:pt idx="802">
                  <c:v>0.2564</c:v>
                </c:pt>
                <c:pt idx="803">
                  <c:v>0.304388</c:v>
                </c:pt>
                <c:pt idx="804">
                  <c:v>0.351615</c:v>
                </c:pt>
                <c:pt idx="805">
                  <c:v>0.397963</c:v>
                </c:pt>
                <c:pt idx="806">
                  <c:v>0.443317</c:v>
                </c:pt>
                <c:pt idx="807">
                  <c:v>0.487562</c:v>
                </c:pt>
                <c:pt idx="808">
                  <c:v>0.530589</c:v>
                </c:pt>
                <c:pt idx="809">
                  <c:v>0.57229</c:v>
                </c:pt>
                <c:pt idx="810">
                  <c:v>0.61256</c:v>
                </c:pt>
                <c:pt idx="811">
                  <c:v>0.651299</c:v>
                </c:pt>
                <c:pt idx="812">
                  <c:v>0.688411</c:v>
                </c:pt>
                <c:pt idx="813">
                  <c:v>0.723801</c:v>
                </c:pt>
                <c:pt idx="814">
                  <c:v>0.757383</c:v>
                </c:pt>
                <c:pt idx="815">
                  <c:v>0.789071</c:v>
                </c:pt>
                <c:pt idx="816">
                  <c:v>0.818787</c:v>
                </c:pt>
                <c:pt idx="817">
                  <c:v>0.846457</c:v>
                </c:pt>
                <c:pt idx="818">
                  <c:v>0.872011</c:v>
                </c:pt>
                <c:pt idx="819">
                  <c:v>0.895385</c:v>
                </c:pt>
                <c:pt idx="820">
                  <c:v>0.916522</c:v>
                </c:pt>
                <c:pt idx="821">
                  <c:v>0.935367</c:v>
                </c:pt>
                <c:pt idx="822">
                  <c:v>0.951875</c:v>
                </c:pt>
                <c:pt idx="823">
                  <c:v>0.966003</c:v>
                </c:pt>
                <c:pt idx="824">
                  <c:v>0.977717</c:v>
                </c:pt>
                <c:pt idx="825">
                  <c:v>0.986987</c:v>
                </c:pt>
                <c:pt idx="826">
                  <c:v>0.99379</c:v>
                </c:pt>
                <c:pt idx="827">
                  <c:v>0.998109</c:v>
                </c:pt>
                <c:pt idx="828">
                  <c:v>0.999934</c:v>
                </c:pt>
                <c:pt idx="829">
                  <c:v>0.999259</c:v>
                </c:pt>
                <c:pt idx="830">
                  <c:v>0.996087</c:v>
                </c:pt>
                <c:pt idx="831">
                  <c:v>0.990424</c:v>
                </c:pt>
                <c:pt idx="832">
                  <c:v>0.982287</c:v>
                </c:pt>
                <c:pt idx="833">
                  <c:v>0.971694</c:v>
                </c:pt>
                <c:pt idx="834">
                  <c:v>0.958672</c:v>
                </c:pt>
                <c:pt idx="835">
                  <c:v>0.943254</c:v>
                </c:pt>
                <c:pt idx="836">
                  <c:v>0.925479</c:v>
                </c:pt>
                <c:pt idx="837">
                  <c:v>0.90539</c:v>
                </c:pt>
                <c:pt idx="838">
                  <c:v>0.883038</c:v>
                </c:pt>
                <c:pt idx="839">
                  <c:v>0.858479</c:v>
                </c:pt>
                <c:pt idx="840">
                  <c:v>0.831775</c:v>
                </c:pt>
                <c:pt idx="841">
                  <c:v>0.802991</c:v>
                </c:pt>
                <c:pt idx="842">
                  <c:v>0.7722</c:v>
                </c:pt>
                <c:pt idx="843">
                  <c:v>0.73948</c:v>
                </c:pt>
                <c:pt idx="844">
                  <c:v>0.704911</c:v>
                </c:pt>
                <c:pt idx="845">
                  <c:v>0.66858</c:v>
                </c:pt>
                <c:pt idx="846">
                  <c:v>0.630578</c:v>
                </c:pt>
                <c:pt idx="847">
                  <c:v>0.590999</c:v>
                </c:pt>
                <c:pt idx="848">
                  <c:v>0.549944</c:v>
                </c:pt>
                <c:pt idx="849">
                  <c:v>0.507514</c:v>
                </c:pt>
                <c:pt idx="850">
                  <c:v>0.463816</c:v>
                </c:pt>
                <c:pt idx="851">
                  <c:v>0.418958</c:v>
                </c:pt>
                <c:pt idx="852">
                  <c:v>0.373053</c:v>
                </c:pt>
                <c:pt idx="853">
                  <c:v>0.326215</c:v>
                </c:pt>
                <c:pt idx="854">
                  <c:v>0.278563</c:v>
                </c:pt>
                <c:pt idx="855">
                  <c:v>0.230214</c:v>
                </c:pt>
                <c:pt idx="856">
                  <c:v>0.181289</c:v>
                </c:pt>
                <c:pt idx="857">
                  <c:v>0.131912</c:v>
                </c:pt>
                <c:pt idx="858">
                  <c:v>0.082204</c:v>
                </c:pt>
                <c:pt idx="859">
                  <c:v>0.032292</c:v>
                </c:pt>
                <c:pt idx="860">
                  <c:v>-0.017702</c:v>
                </c:pt>
                <c:pt idx="861">
                  <c:v>-0.067651</c:v>
                </c:pt>
                <c:pt idx="862">
                  <c:v>-0.117431</c:v>
                </c:pt>
                <c:pt idx="863">
                  <c:v>-0.166918</c:v>
                </c:pt>
                <c:pt idx="864">
                  <c:v>-0.215987</c:v>
                </c:pt>
                <c:pt idx="865">
                  <c:v>-0.264517</c:v>
                </c:pt>
                <c:pt idx="866">
                  <c:v>-0.312385</c:v>
                </c:pt>
                <c:pt idx="867">
                  <c:v>-0.359473</c:v>
                </c:pt>
                <c:pt idx="868">
                  <c:v>-0.405662</c:v>
                </c:pt>
                <c:pt idx="869">
                  <c:v>-0.450837</c:v>
                </c:pt>
                <c:pt idx="870">
                  <c:v>-0.494885</c:v>
                </c:pt>
                <c:pt idx="871">
                  <c:v>-0.537697</c:v>
                </c:pt>
                <c:pt idx="872">
                  <c:v>-0.579164</c:v>
                </c:pt>
                <c:pt idx="873">
                  <c:v>-0.619184</c:v>
                </c:pt>
                <c:pt idx="874">
                  <c:v>-0.657656</c:v>
                </c:pt>
                <c:pt idx="875">
                  <c:v>-0.694484</c:v>
                </c:pt>
                <c:pt idx="876">
                  <c:v>-0.729577</c:v>
                </c:pt>
                <c:pt idx="877">
                  <c:v>-0.762846</c:v>
                </c:pt>
                <c:pt idx="878">
                  <c:v>-0.794208</c:v>
                </c:pt>
                <c:pt idx="879">
                  <c:v>-0.823585</c:v>
                </c:pt>
                <c:pt idx="880">
                  <c:v>-0.850904</c:v>
                </c:pt>
                <c:pt idx="881">
                  <c:v>-0.876095</c:v>
                </c:pt>
                <c:pt idx="882">
                  <c:v>-0.899097</c:v>
                </c:pt>
                <c:pt idx="883">
                  <c:v>-0.919852</c:v>
                </c:pt>
                <c:pt idx="884">
                  <c:v>-0.938307</c:v>
                </c:pt>
                <c:pt idx="885">
                  <c:v>-0.954418</c:v>
                </c:pt>
                <c:pt idx="886">
                  <c:v>-0.968142</c:v>
                </c:pt>
                <c:pt idx="887">
                  <c:v>-0.979447</c:v>
                </c:pt>
                <c:pt idx="888">
                  <c:v>-0.988304</c:v>
                </c:pt>
                <c:pt idx="889">
                  <c:v>-0.994691</c:v>
                </c:pt>
                <c:pt idx="890">
                  <c:v>-0.998591</c:v>
                </c:pt>
                <c:pt idx="891">
                  <c:v>-0.999995</c:v>
                </c:pt>
                <c:pt idx="892">
                  <c:v>-0.9989</c:v>
                </c:pt>
                <c:pt idx="893">
                  <c:v>-0.995308</c:v>
                </c:pt>
                <c:pt idx="894">
                  <c:v>-0.989229</c:v>
                </c:pt>
                <c:pt idx="895">
                  <c:v>-0.980676</c:v>
                </c:pt>
                <c:pt idx="896">
                  <c:v>-0.969673</c:v>
                </c:pt>
                <c:pt idx="897">
                  <c:v>-0.956246</c:v>
                </c:pt>
                <c:pt idx="898">
                  <c:v>-0.940429</c:v>
                </c:pt>
                <c:pt idx="899">
                  <c:v>-0.922261</c:v>
                </c:pt>
                <c:pt idx="900">
                  <c:v>-0.901788</c:v>
                </c:pt>
                <c:pt idx="901">
                  <c:v>-0.879061</c:v>
                </c:pt>
                <c:pt idx="902">
                  <c:v>-0.854137</c:v>
                </c:pt>
                <c:pt idx="903">
                  <c:v>-0.827078</c:v>
                </c:pt>
                <c:pt idx="904">
                  <c:v>-0.797952</c:v>
                </c:pt>
                <c:pt idx="905">
                  <c:v>-0.766831</c:v>
                </c:pt>
                <c:pt idx="906">
                  <c:v>-0.733794</c:v>
                </c:pt>
                <c:pt idx="907">
                  <c:v>-0.698922</c:v>
                </c:pt>
                <c:pt idx="908">
                  <c:v>-0.662304</c:v>
                </c:pt>
                <c:pt idx="909">
                  <c:v>-0.62403</c:v>
                </c:pt>
                <c:pt idx="910">
                  <c:v>-0.584197</c:v>
                </c:pt>
                <c:pt idx="911">
                  <c:v>-0.542903</c:v>
                </c:pt>
                <c:pt idx="912">
                  <c:v>-0.500252</c:v>
                </c:pt>
                <c:pt idx="913">
                  <c:v>-0.456351</c:v>
                </c:pt>
                <c:pt idx="914">
                  <c:v>-0.411309</c:v>
                </c:pt>
                <c:pt idx="915">
                  <c:v>-0.365239</c:v>
                </c:pt>
                <c:pt idx="916">
                  <c:v>-0.318257</c:v>
                </c:pt>
                <c:pt idx="917">
                  <c:v>-0.270478</c:v>
                </c:pt>
                <c:pt idx="918">
                  <c:v>-0.222024</c:v>
                </c:pt>
                <c:pt idx="919">
                  <c:v>-0.173015</c:v>
                </c:pt>
                <c:pt idx="920">
                  <c:v>-0.123573</c:v>
                </c:pt>
                <c:pt idx="921">
                  <c:v>-0.073823</c:v>
                </c:pt>
                <c:pt idx="922">
                  <c:v>-0.023888</c:v>
                </c:pt>
                <c:pt idx="923">
                  <c:v>0.026107</c:v>
                </c:pt>
                <c:pt idx="924">
                  <c:v>0.076037</c:v>
                </c:pt>
                <c:pt idx="925">
                  <c:v>0.125776</c:v>
                </c:pt>
                <c:pt idx="926">
                  <c:v>0.175201</c:v>
                </c:pt>
                <c:pt idx="927">
                  <c:v>0.224188</c:v>
                </c:pt>
                <c:pt idx="928">
                  <c:v>0.272615</c:v>
                </c:pt>
                <c:pt idx="929">
                  <c:v>0.320361</c:v>
                </c:pt>
                <c:pt idx="930">
                  <c:v>0.367305</c:v>
                </c:pt>
                <c:pt idx="931">
                  <c:v>0.413332</c:v>
                </c:pt>
                <c:pt idx="932">
                  <c:v>0.458325</c:v>
                </c:pt>
                <c:pt idx="933">
                  <c:v>0.502173</c:v>
                </c:pt>
                <c:pt idx="934">
                  <c:v>0.544766</c:v>
                </c:pt>
                <c:pt idx="935">
                  <c:v>0.585997</c:v>
                </c:pt>
                <c:pt idx="936">
                  <c:v>0.625764</c:v>
                </c:pt>
                <c:pt idx="937">
                  <c:v>0.663966</c:v>
                </c:pt>
                <c:pt idx="938">
                  <c:v>0.700509</c:v>
                </c:pt>
                <c:pt idx="939">
                  <c:v>0.735301</c:v>
                </c:pt>
                <c:pt idx="940">
                  <c:v>0.768255</c:v>
                </c:pt>
                <c:pt idx="941">
                  <c:v>0.799288</c:v>
                </c:pt>
                <c:pt idx="942">
                  <c:v>0.828324</c:v>
                </c:pt>
                <c:pt idx="943">
                  <c:v>0.85529</c:v>
                </c:pt>
                <c:pt idx="944">
                  <c:v>0.880118</c:v>
                </c:pt>
                <c:pt idx="945">
                  <c:v>0.902746</c:v>
                </c:pt>
                <c:pt idx="946">
                  <c:v>0.923117</c:v>
                </c:pt>
                <c:pt idx="947">
                  <c:v>0.941182</c:v>
                </c:pt>
                <c:pt idx="948">
                  <c:v>0.956893</c:v>
                </c:pt>
                <c:pt idx="949">
                  <c:v>0.970213</c:v>
                </c:pt>
                <c:pt idx="950">
                  <c:v>0.981108</c:v>
                </c:pt>
                <c:pt idx="951">
                  <c:v>0.989551</c:v>
                </c:pt>
                <c:pt idx="952">
                  <c:v>0.995521</c:v>
                </c:pt>
                <c:pt idx="953">
                  <c:v>0.999002</c:v>
                </c:pt>
                <c:pt idx="954">
                  <c:v>0.999986</c:v>
                </c:pt>
                <c:pt idx="955">
                  <c:v>0.998471</c:v>
                </c:pt>
                <c:pt idx="956">
                  <c:v>0.99446</c:v>
                </c:pt>
                <c:pt idx="957">
                  <c:v>0.987963</c:v>
                </c:pt>
                <c:pt idx="958">
                  <c:v>0.978997</c:v>
                </c:pt>
                <c:pt idx="959">
                  <c:v>0.967584</c:v>
                </c:pt>
                <c:pt idx="960">
                  <c:v>0.953753</c:v>
                </c:pt>
                <c:pt idx="961">
                  <c:v>0.937537</c:v>
                </c:pt>
                <c:pt idx="962">
                  <c:v>0.918979</c:v>
                </c:pt>
                <c:pt idx="963">
                  <c:v>0.898123</c:v>
                </c:pt>
                <c:pt idx="964">
                  <c:v>0.875023</c:v>
                </c:pt>
                <c:pt idx="965">
                  <c:v>0.849735</c:v>
                </c:pt>
                <c:pt idx="966">
                  <c:v>0.822324</c:v>
                </c:pt>
                <c:pt idx="967">
                  <c:v>0.792857</c:v>
                </c:pt>
                <c:pt idx="968">
                  <c:v>0.761408</c:v>
                </c:pt>
                <c:pt idx="969">
                  <c:v>0.728056</c:v>
                </c:pt>
                <c:pt idx="970">
                  <c:v>0.692885</c:v>
                </c:pt>
                <c:pt idx="971">
                  <c:v>0.655982</c:v>
                </c:pt>
                <c:pt idx="972">
                  <c:v>0.617439</c:v>
                </c:pt>
                <c:pt idx="973">
                  <c:v>0.577353</c:v>
                </c:pt>
                <c:pt idx="974">
                  <c:v>0.535823</c:v>
                </c:pt>
                <c:pt idx="975">
                  <c:v>0.492955</c:v>
                </c:pt>
                <c:pt idx="976">
                  <c:v>0.448854</c:v>
                </c:pt>
                <c:pt idx="977">
                  <c:v>0.403631</c:v>
                </c:pt>
                <c:pt idx="978">
                  <c:v>0.3574</c:v>
                </c:pt>
                <c:pt idx="979">
                  <c:v>0.310275</c:v>
                </c:pt>
                <c:pt idx="980">
                  <c:v>0.262375</c:v>
                </c:pt>
                <c:pt idx="981">
                  <c:v>0.213819</c:v>
                </c:pt>
                <c:pt idx="982">
                  <c:v>0.164728</c:v>
                </c:pt>
                <c:pt idx="983">
                  <c:v>0.115226</c:v>
                </c:pt>
                <c:pt idx="984">
                  <c:v>0.065436</c:v>
                </c:pt>
                <c:pt idx="985">
                  <c:v>0.015482</c:v>
                </c:pt>
                <c:pt idx="986">
                  <c:v>-0.034511</c:v>
                </c:pt>
                <c:pt idx="987">
                  <c:v>-0.084417</c:v>
                </c:pt>
                <c:pt idx="988">
                  <c:v>-0.134112</c:v>
                </c:pt>
                <c:pt idx="989">
                  <c:v>-0.183472</c:v>
                </c:pt>
                <c:pt idx="990">
                  <c:v>-0.232374</c:v>
                </c:pt>
                <c:pt idx="991">
                  <c:v>-0.280694</c:v>
                </c:pt>
                <c:pt idx="992">
                  <c:v>-0.328313</c:v>
                </c:pt>
                <c:pt idx="993">
                  <c:v>-0.375112</c:v>
                </c:pt>
                <c:pt idx="994">
                  <c:v>-0.420973</c:v>
                </c:pt>
                <c:pt idx="995">
                  <c:v>-0.465781</c:v>
                </c:pt>
                <c:pt idx="996">
                  <c:v>-0.509426</c:v>
                </c:pt>
                <c:pt idx="997">
                  <c:v>-0.551797</c:v>
                </c:pt>
                <c:pt idx="998">
                  <c:v>-0.592789</c:v>
                </c:pt>
                <c:pt idx="999">
                  <c:v>-0.632299</c:v>
                </c:pt>
                <c:pt idx="1000">
                  <c:v>-0.670229</c:v>
                </c:pt>
                <c:pt idx="1001">
                  <c:v>-0.706484</c:v>
                </c:pt>
                <c:pt idx="1002">
                  <c:v>-0.740973</c:v>
                </c:pt>
                <c:pt idx="1003">
                  <c:v>-0.773609</c:v>
                </c:pt>
                <c:pt idx="1004">
                  <c:v>-0.804312</c:v>
                </c:pt>
                <c:pt idx="1005">
                  <c:v>-0.833005</c:v>
                </c:pt>
                <c:pt idx="1006">
                  <c:v>-0.859616</c:v>
                </c:pt>
                <c:pt idx="1007">
                  <c:v>-0.884078</c:v>
                </c:pt>
                <c:pt idx="1008">
                  <c:v>-0.90633</c:v>
                </c:pt>
                <c:pt idx="1009">
                  <c:v>-0.926317</c:v>
                </c:pt>
                <c:pt idx="1010">
                  <c:v>-0.943989</c:v>
                </c:pt>
                <c:pt idx="1011">
                  <c:v>-0.959301</c:v>
                </c:pt>
                <c:pt idx="1012">
                  <c:v>-0.972216</c:v>
                </c:pt>
                <c:pt idx="1013">
                  <c:v>-0.9827</c:v>
                </c:pt>
                <c:pt idx="1014">
                  <c:v>-0.990728</c:v>
                </c:pt>
                <c:pt idx="1015">
                  <c:v>-0.99628</c:v>
                </c:pt>
                <c:pt idx="1016">
                  <c:v>-0.999342</c:v>
                </c:pt>
                <c:pt idx="1017">
                  <c:v>-0.999906</c:v>
                </c:pt>
                <c:pt idx="1018">
                  <c:v>-0.99797</c:v>
                </c:pt>
                <c:pt idx="1019">
                  <c:v>-0.993541</c:v>
                </c:pt>
                <c:pt idx="1020">
                  <c:v>-0.986628</c:v>
                </c:pt>
                <c:pt idx="1021">
                  <c:v>-0.977248</c:v>
                </c:pt>
                <c:pt idx="1022">
                  <c:v>-0.965427</c:v>
                </c:pt>
                <c:pt idx="1023">
                  <c:v>-0.951192</c:v>
                </c:pt>
                <c:pt idx="1024">
                  <c:v>-0.934579</c:v>
                </c:pt>
                <c:pt idx="1025">
                  <c:v>-0.915631</c:v>
                </c:pt>
                <c:pt idx="1026">
                  <c:v>-0.894394</c:v>
                </c:pt>
                <c:pt idx="1027">
                  <c:v>-0.870922</c:v>
                </c:pt>
                <c:pt idx="1028">
                  <c:v>-0.845273</c:v>
                </c:pt>
                <c:pt idx="1029">
                  <c:v>-0.817511</c:v>
                </c:pt>
                <c:pt idx="1030">
                  <c:v>-0.787705</c:v>
                </c:pt>
                <c:pt idx="1031">
                  <c:v>-0.755931</c:v>
                </c:pt>
                <c:pt idx="1032">
                  <c:v>-0.722267</c:v>
                </c:pt>
                <c:pt idx="1033">
                  <c:v>-0.686798</c:v>
                </c:pt>
                <c:pt idx="1034">
                  <c:v>-0.649613</c:v>
                </c:pt>
                <c:pt idx="1035">
                  <c:v>-0.610804</c:v>
                </c:pt>
                <c:pt idx="1036">
                  <c:v>-0.570468</c:v>
                </c:pt>
                <c:pt idx="1037">
                  <c:v>-0.528706</c:v>
                </c:pt>
                <c:pt idx="1038">
                  <c:v>-0.485622</c:v>
                </c:pt>
                <c:pt idx="1039">
                  <c:v>-0.441325</c:v>
                </c:pt>
                <c:pt idx="1040">
                  <c:v>-0.395925</c:v>
                </c:pt>
                <c:pt idx="1041">
                  <c:v>-0.349535</c:v>
                </c:pt>
                <c:pt idx="1042">
                  <c:v>-0.302272</c:v>
                </c:pt>
                <c:pt idx="1043">
                  <c:v>-0.254253</c:v>
                </c:pt>
                <c:pt idx="1044">
                  <c:v>-0.205598</c:v>
                </c:pt>
                <c:pt idx="1045">
                  <c:v>-0.15643</c:v>
                </c:pt>
                <c:pt idx="1046">
                  <c:v>-0.106871</c:v>
                </c:pt>
                <c:pt idx="1047">
                  <c:v>-0.057044</c:v>
                </c:pt>
                <c:pt idx="1048">
                  <c:v>-0.007075</c:v>
                </c:pt>
                <c:pt idx="1049">
                  <c:v>0.042912</c:v>
                </c:pt>
                <c:pt idx="1050">
                  <c:v>0.092791</c:v>
                </c:pt>
                <c:pt idx="1051">
                  <c:v>0.142439</c:v>
                </c:pt>
                <c:pt idx="1052">
                  <c:v>0.19173</c:v>
                </c:pt>
                <c:pt idx="1053">
                  <c:v>0.240543</c:v>
                </c:pt>
                <c:pt idx="1054">
                  <c:v>0.288754</c:v>
                </c:pt>
                <c:pt idx="1055">
                  <c:v>0.336243</c:v>
                </c:pt>
                <c:pt idx="1056">
                  <c:v>0.382892</c:v>
                </c:pt>
                <c:pt idx="1057">
                  <c:v>0.428584</c:v>
                </c:pt>
                <c:pt idx="1058">
                  <c:v>0.473205</c:v>
                </c:pt>
                <c:pt idx="1059">
                  <c:v>0.516642</c:v>
                </c:pt>
                <c:pt idx="1060">
                  <c:v>0.558789</c:v>
                </c:pt>
                <c:pt idx="1061">
                  <c:v>0.599539</c:v>
                </c:pt>
                <c:pt idx="1062">
                  <c:v>0.63879</c:v>
                </c:pt>
                <c:pt idx="1063">
                  <c:v>0.676445</c:v>
                </c:pt>
                <c:pt idx="1064">
                  <c:v>0.712409</c:v>
                </c:pt>
                <c:pt idx="1065">
                  <c:v>0.746592</c:v>
                </c:pt>
                <c:pt idx="1066">
                  <c:v>0.778909</c:v>
                </c:pt>
                <c:pt idx="1067">
                  <c:v>0.80928</c:v>
                </c:pt>
                <c:pt idx="1068">
                  <c:v>0.837627</c:v>
                </c:pt>
                <c:pt idx="1069">
                  <c:v>0.863881</c:v>
                </c:pt>
                <c:pt idx="1070">
                  <c:v>0.887976</c:v>
                </c:pt>
                <c:pt idx="1071">
                  <c:v>0.909851</c:v>
                </c:pt>
                <c:pt idx="1072">
                  <c:v>0.929452</c:v>
                </c:pt>
                <c:pt idx="1073">
                  <c:v>0.94673</c:v>
                </c:pt>
                <c:pt idx="1074">
                  <c:v>0.961642</c:v>
                </c:pt>
                <c:pt idx="1075">
                  <c:v>0.974149</c:v>
                </c:pt>
                <c:pt idx="1076">
                  <c:v>0.984223</c:v>
                </c:pt>
                <c:pt idx="1077">
                  <c:v>0.991836</c:v>
                </c:pt>
                <c:pt idx="1078">
                  <c:v>0.99697</c:v>
                </c:pt>
                <c:pt idx="1079">
                  <c:v>0.999612</c:v>
                </c:pt>
                <c:pt idx="1080">
                  <c:v>0.999755</c:v>
                </c:pt>
                <c:pt idx="1081">
                  <c:v>0.9974</c:v>
                </c:pt>
                <c:pt idx="1082">
                  <c:v>0.992552</c:v>
                </c:pt>
                <c:pt idx="1083">
                  <c:v>0.985222</c:v>
                </c:pt>
                <c:pt idx="1084">
                  <c:v>0.975431</c:v>
                </c:pt>
                <c:pt idx="1085">
                  <c:v>0.963201</c:v>
                </c:pt>
                <c:pt idx="1086">
                  <c:v>0.948564</c:v>
                </c:pt>
                <c:pt idx="1087">
                  <c:v>0.931556</c:v>
                </c:pt>
                <c:pt idx="1088">
                  <c:v>0.912219</c:v>
                </c:pt>
                <c:pt idx="1089">
                  <c:v>0.890602</c:v>
                </c:pt>
                <c:pt idx="1090">
                  <c:v>0.86676</c:v>
                </c:pt>
                <c:pt idx="1091">
                  <c:v>0.84075</c:v>
                </c:pt>
                <c:pt idx="1092">
                  <c:v>0.81264</c:v>
                </c:pt>
                <c:pt idx="1093">
                  <c:v>0.782498</c:v>
                </c:pt>
                <c:pt idx="1094">
                  <c:v>0.7504</c:v>
                </c:pt>
                <c:pt idx="1095">
                  <c:v>0.716427</c:v>
                </c:pt>
                <c:pt idx="1096">
                  <c:v>0.680663</c:v>
                </c:pt>
                <c:pt idx="1097">
                  <c:v>0.643198</c:v>
                </c:pt>
                <c:pt idx="1098">
                  <c:v>0.604125</c:v>
                </c:pt>
                <c:pt idx="1099">
                  <c:v>0.563542</c:v>
                </c:pt>
                <c:pt idx="1100">
                  <c:v>0.521551</c:v>
                </c:pt>
                <c:pt idx="1101">
                  <c:v>0.478256</c:v>
                </c:pt>
                <c:pt idx="1102">
                  <c:v>0.433766</c:v>
                </c:pt>
                <c:pt idx="1103">
                  <c:v>0.388191</c:v>
                </c:pt>
                <c:pt idx="1104">
                  <c:v>0.341646</c:v>
                </c:pt>
                <c:pt idx="1105">
                  <c:v>0.294247</c:v>
                </c:pt>
                <c:pt idx="1106">
                  <c:v>0.246113</c:v>
                </c:pt>
                <c:pt idx="1107">
                  <c:v>0.197363</c:v>
                </c:pt>
                <c:pt idx="1108">
                  <c:v>0.148121</c:v>
                </c:pt>
                <c:pt idx="1109">
                  <c:v>0.098508</c:v>
                </c:pt>
                <c:pt idx="1110">
                  <c:v>0.048649</c:v>
                </c:pt>
                <c:pt idx="1111">
                  <c:v>-0.001332</c:v>
                </c:pt>
                <c:pt idx="1112">
                  <c:v>-0.05131</c:v>
                </c:pt>
                <c:pt idx="1113">
                  <c:v>-0.101159</c:v>
                </c:pt>
                <c:pt idx="1114">
                  <c:v>-0.150755</c:v>
                </c:pt>
                <c:pt idx="1115">
                  <c:v>-0.199975</c:v>
                </c:pt>
                <c:pt idx="1116">
                  <c:v>-0.248695</c:v>
                </c:pt>
                <c:pt idx="1117">
                  <c:v>-0.296793</c:v>
                </c:pt>
                <c:pt idx="1118">
                  <c:v>-0.344149</c:v>
                </c:pt>
                <c:pt idx="1119">
                  <c:v>-0.390645</c:v>
                </c:pt>
                <c:pt idx="1120">
                  <c:v>-0.436165</c:v>
                </c:pt>
                <c:pt idx="1121">
                  <c:v>-0.480594</c:v>
                </c:pt>
                <c:pt idx="1122">
                  <c:v>-0.523823</c:v>
                </c:pt>
                <c:pt idx="1123">
                  <c:v>-0.565742</c:v>
                </c:pt>
                <c:pt idx="1124">
                  <c:v>-0.606246</c:v>
                </c:pt>
                <c:pt idx="1125">
                  <c:v>-0.645236</c:v>
                </c:pt>
                <c:pt idx="1126">
                  <c:v>-0.682613</c:v>
                </c:pt>
                <c:pt idx="1127">
                  <c:v>-0.718284</c:v>
                </c:pt>
                <c:pt idx="1128">
                  <c:v>-0.752159</c:v>
                </c:pt>
                <c:pt idx="1129">
                  <c:v>-0.784154</c:v>
                </c:pt>
                <c:pt idx="1130">
                  <c:v>-0.81419</c:v>
                </c:pt>
                <c:pt idx="1131">
                  <c:v>-0.84219</c:v>
                </c:pt>
                <c:pt idx="1132">
                  <c:v>-0.868085</c:v>
                </c:pt>
                <c:pt idx="1133">
                  <c:v>-0.891811</c:v>
                </c:pt>
                <c:pt idx="1134">
                  <c:v>-0.913307</c:v>
                </c:pt>
                <c:pt idx="1135">
                  <c:v>-0.932521</c:v>
                </c:pt>
                <c:pt idx="1136">
                  <c:v>-0.949404</c:v>
                </c:pt>
                <c:pt idx="1137">
                  <c:v>-0.963914</c:v>
                </c:pt>
                <c:pt idx="1138">
                  <c:v>-0.976014</c:v>
                </c:pt>
                <c:pt idx="1139">
                  <c:v>-0.985675</c:v>
                </c:pt>
                <c:pt idx="1140">
                  <c:v>-0.992873</c:v>
                </c:pt>
                <c:pt idx="1141">
                  <c:v>-0.997588</c:v>
                </c:pt>
                <c:pt idx="1142">
                  <c:v>-0.999811</c:v>
                </c:pt>
                <c:pt idx="1143">
                  <c:v>-0.999534</c:v>
                </c:pt>
                <c:pt idx="1144">
                  <c:v>-0.996759</c:v>
                </c:pt>
                <c:pt idx="1145">
                  <c:v>-0.991492</c:v>
                </c:pt>
                <c:pt idx="1146">
                  <c:v>-0.983748</c:v>
                </c:pt>
                <c:pt idx="1147">
                  <c:v>-0.973544</c:v>
                </c:pt>
                <c:pt idx="1148">
                  <c:v>-0.960907</c:v>
                </c:pt>
                <c:pt idx="1149">
                  <c:v>-0.945869</c:v>
                </c:pt>
                <c:pt idx="1150">
                  <c:v>-0.928466</c:v>
                </c:pt>
                <c:pt idx="1151">
                  <c:v>-0.908742</c:v>
                </c:pt>
                <c:pt idx="1152">
                  <c:v>-0.886747</c:v>
                </c:pt>
                <c:pt idx="1153">
                  <c:v>-0.862536</c:v>
                </c:pt>
                <c:pt idx="1154">
                  <c:v>-0.836169</c:v>
                </c:pt>
                <c:pt idx="1155">
                  <c:v>-0.807712</c:v>
                </c:pt>
                <c:pt idx="1156">
                  <c:v>-0.777236</c:v>
                </c:pt>
                <c:pt idx="1157">
                  <c:v>-0.744817</c:v>
                </c:pt>
                <c:pt idx="1158">
                  <c:v>-0.710537</c:v>
                </c:pt>
                <c:pt idx="1159">
                  <c:v>-0.67448</c:v>
                </c:pt>
                <c:pt idx="1160">
                  <c:v>-0.636738</c:v>
                </c:pt>
                <c:pt idx="1161">
                  <c:v>-0.597404</c:v>
                </c:pt>
                <c:pt idx="1162">
                  <c:v>-0.556577</c:v>
                </c:pt>
                <c:pt idx="1163">
                  <c:v>-0.514359</c:v>
                </c:pt>
                <c:pt idx="1164">
                  <c:v>-0.470856</c:v>
                </c:pt>
                <c:pt idx="1165">
                  <c:v>-0.426175</c:v>
                </c:pt>
                <c:pt idx="1166">
                  <c:v>-0.380429</c:v>
                </c:pt>
                <c:pt idx="1167">
                  <c:v>-0.333733</c:v>
                </c:pt>
                <c:pt idx="1168">
                  <c:v>-0.286202</c:v>
                </c:pt>
                <c:pt idx="1169">
                  <c:v>-0.237956</c:v>
                </c:pt>
                <c:pt idx="1170">
                  <c:v>-0.189115</c:v>
                </c:pt>
                <c:pt idx="1171">
                  <c:v>-0.139801</c:v>
                </c:pt>
                <c:pt idx="1172">
                  <c:v>-0.090138</c:v>
                </c:pt>
                <c:pt idx="1173">
                  <c:v>-0.04025</c:v>
                </c:pt>
                <c:pt idx="1174">
                  <c:v>0.009739</c:v>
                </c:pt>
                <c:pt idx="1175">
                  <c:v>0.059704</c:v>
                </c:pt>
                <c:pt idx="1176">
                  <c:v>0.109519</c:v>
                </c:pt>
                <c:pt idx="1177">
                  <c:v>0.159061</c:v>
                </c:pt>
                <c:pt idx="1178">
                  <c:v>0.208205</c:v>
                </c:pt>
                <c:pt idx="1179">
                  <c:v>0.256829</c:v>
                </c:pt>
                <c:pt idx="1180">
                  <c:v>0.304811</c:v>
                </c:pt>
                <c:pt idx="1181">
                  <c:v>0.35203</c:v>
                </c:pt>
                <c:pt idx="1182">
                  <c:v>0.39837</c:v>
                </c:pt>
                <c:pt idx="1183">
                  <c:v>0.443715</c:v>
                </c:pt>
                <c:pt idx="1184">
                  <c:v>0.48795</c:v>
                </c:pt>
                <c:pt idx="1185">
                  <c:v>0.530966</c:v>
                </c:pt>
                <c:pt idx="1186">
                  <c:v>0.572654</c:v>
                </c:pt>
                <c:pt idx="1187">
                  <c:v>0.612911</c:v>
                </c:pt>
                <c:pt idx="1188">
                  <c:v>0.651636</c:v>
                </c:pt>
                <c:pt idx="1189">
                  <c:v>0.688733</c:v>
                </c:pt>
                <c:pt idx="1190">
                  <c:v>0.724108</c:v>
                </c:pt>
                <c:pt idx="1191">
                  <c:v>0.757673</c:v>
                </c:pt>
                <c:pt idx="1192">
                  <c:v>0.789344</c:v>
                </c:pt>
                <c:pt idx="1193">
                  <c:v>0.819042</c:v>
                </c:pt>
                <c:pt idx="1194">
                  <c:v>0.846693</c:v>
                </c:pt>
                <c:pt idx="1195">
                  <c:v>0.872228</c:v>
                </c:pt>
                <c:pt idx="1196">
                  <c:v>0.895583</c:v>
                </c:pt>
                <c:pt idx="1197">
                  <c:v>0.916699</c:v>
                </c:pt>
                <c:pt idx="1198">
                  <c:v>0.935524</c:v>
                </c:pt>
                <c:pt idx="1199">
                  <c:v>0.952011</c:v>
                </c:pt>
                <c:pt idx="1200">
                  <c:v>0.966118</c:v>
                </c:pt>
                <c:pt idx="1201">
                  <c:v>0.97781</c:v>
                </c:pt>
                <c:pt idx="1202">
                  <c:v>0.987058</c:v>
                </c:pt>
                <c:pt idx="1203">
                  <c:v>0.99384</c:v>
                </c:pt>
                <c:pt idx="1204">
                  <c:v>0.998137</c:v>
                </c:pt>
                <c:pt idx="1205">
                  <c:v>0.999939</c:v>
                </c:pt>
                <c:pt idx="1206">
                  <c:v>0.999242</c:v>
                </c:pt>
                <c:pt idx="1207">
                  <c:v>0.996047</c:v>
                </c:pt>
                <c:pt idx="1208">
                  <c:v>0.990363</c:v>
                </c:pt>
                <c:pt idx="1209">
                  <c:v>0.982203</c:v>
                </c:pt>
                <c:pt idx="1210">
                  <c:v>0.971589</c:v>
                </c:pt>
                <c:pt idx="1211">
                  <c:v>0.958546</c:v>
                </c:pt>
                <c:pt idx="1212">
                  <c:v>0.943107</c:v>
                </c:pt>
                <c:pt idx="1213">
                  <c:v>0.92531</c:v>
                </c:pt>
                <c:pt idx="1214">
                  <c:v>0.905201</c:v>
                </c:pt>
                <c:pt idx="1215">
                  <c:v>0.88283</c:v>
                </c:pt>
                <c:pt idx="1216">
                  <c:v>0.858252</c:v>
                </c:pt>
                <c:pt idx="1217">
                  <c:v>0.831528</c:v>
                </c:pt>
                <c:pt idx="1218">
                  <c:v>0.802726</c:v>
                </c:pt>
                <c:pt idx="1219">
                  <c:v>0.771918</c:v>
                </c:pt>
                <c:pt idx="1220">
                  <c:v>0.739181</c:v>
                </c:pt>
                <c:pt idx="1221">
                  <c:v>0.704596</c:v>
                </c:pt>
                <c:pt idx="1222">
                  <c:v>0.668249</c:v>
                </c:pt>
                <c:pt idx="1223">
                  <c:v>0.630233</c:v>
                </c:pt>
                <c:pt idx="1224">
                  <c:v>0.590641</c:v>
                </c:pt>
                <c:pt idx="1225">
                  <c:v>0.549573</c:v>
                </c:pt>
                <c:pt idx="1226">
                  <c:v>0.507131</c:v>
                </c:pt>
                <c:pt idx="1227">
                  <c:v>0.463422</c:v>
                </c:pt>
                <c:pt idx="1228">
                  <c:v>0.418554</c:v>
                </c:pt>
                <c:pt idx="1229">
                  <c:v>0.372641</c:v>
                </c:pt>
                <c:pt idx="1230">
                  <c:v>0.325796</c:v>
                </c:pt>
                <c:pt idx="1231">
                  <c:v>0.278136</c:v>
                </c:pt>
                <c:pt idx="1232">
                  <c:v>0.229781</c:v>
                </c:pt>
                <c:pt idx="1233">
                  <c:v>0.180852</c:v>
                </c:pt>
                <c:pt idx="1234">
                  <c:v>0.131471</c:v>
                </c:pt>
                <c:pt idx="1235">
                  <c:v>0.081762</c:v>
                </c:pt>
                <c:pt idx="1236">
                  <c:v>0.031848</c:v>
                </c:pt>
                <c:pt idx="1237">
                  <c:v>-0.018146</c:v>
                </c:pt>
                <c:pt idx="1238">
                  <c:v>-0.068094</c:v>
                </c:pt>
                <c:pt idx="1239">
                  <c:v>-0.117872</c:v>
                </c:pt>
                <c:pt idx="1240">
                  <c:v>-0.167356</c:v>
                </c:pt>
                <c:pt idx="1241">
                  <c:v>-0.216421</c:v>
                </c:pt>
                <c:pt idx="1242">
                  <c:v>-0.264945</c:v>
                </c:pt>
                <c:pt idx="1243">
                  <c:v>-0.312807</c:v>
                </c:pt>
                <c:pt idx="1244">
                  <c:v>-0.359887</c:v>
                </c:pt>
                <c:pt idx="1245">
                  <c:v>-0.406068</c:v>
                </c:pt>
                <c:pt idx="1246">
                  <c:v>-0.451233</c:v>
                </c:pt>
                <c:pt idx="1247">
                  <c:v>-0.495271</c:v>
                </c:pt>
                <c:pt idx="1248">
                  <c:v>-0.538071</c:v>
                </c:pt>
                <c:pt idx="1249">
                  <c:v>-0.579526</c:v>
                </c:pt>
                <c:pt idx="1250">
                  <c:v>-0.619532</c:v>
                </c:pt>
                <c:pt idx="1251">
                  <c:v>-0.65799</c:v>
                </c:pt>
                <c:pt idx="1252">
                  <c:v>-0.694804</c:v>
                </c:pt>
                <c:pt idx="1253">
                  <c:v>-0.72988</c:v>
                </c:pt>
                <c:pt idx="1254">
                  <c:v>-0.763133</c:v>
                </c:pt>
                <c:pt idx="1255">
                  <c:v>-0.794478</c:v>
                </c:pt>
                <c:pt idx="1256">
                  <c:v>-0.823837</c:v>
                </c:pt>
                <c:pt idx="1257">
                  <c:v>-0.851137</c:v>
                </c:pt>
                <c:pt idx="1258">
                  <c:v>-0.876309</c:v>
                </c:pt>
                <c:pt idx="1259">
                  <c:v>-0.899292</c:v>
                </c:pt>
                <c:pt idx="1260">
                  <c:v>-0.920026</c:v>
                </c:pt>
                <c:pt idx="1261">
                  <c:v>-0.938461</c:v>
                </c:pt>
                <c:pt idx="1262">
                  <c:v>-0.95455</c:v>
                </c:pt>
                <c:pt idx="1263">
                  <c:v>-0.968254</c:v>
                </c:pt>
                <c:pt idx="1264">
                  <c:v>-0.979537</c:v>
                </c:pt>
                <c:pt idx="1265">
                  <c:v>-0.988372</c:v>
                </c:pt>
                <c:pt idx="1266">
                  <c:v>-0.994736</c:v>
                </c:pt>
                <c:pt idx="1267">
                  <c:v>-0.998614</c:v>
                </c:pt>
                <c:pt idx="1268">
                  <c:v>-0.999996</c:v>
                </c:pt>
                <c:pt idx="1269">
                  <c:v>-0.998879</c:v>
                </c:pt>
                <c:pt idx="1270">
                  <c:v>-0.995265</c:v>
                </c:pt>
                <c:pt idx="1271">
                  <c:v>-0.989164</c:v>
                </c:pt>
                <c:pt idx="1272">
                  <c:v>-0.980589</c:v>
                </c:pt>
                <c:pt idx="1273">
                  <c:v>-0.969564</c:v>
                </c:pt>
                <c:pt idx="1274">
                  <c:v>-0.956116</c:v>
                </c:pt>
                <c:pt idx="1275">
                  <c:v>-0.940278</c:v>
                </c:pt>
                <c:pt idx="1276">
                  <c:v>-0.922089</c:v>
                </c:pt>
                <c:pt idx="1277">
                  <c:v>-0.901596</c:v>
                </c:pt>
                <c:pt idx="1278">
                  <c:v>-0.87885</c:v>
                </c:pt>
                <c:pt idx="1279">
                  <c:v>-0.853906</c:v>
                </c:pt>
                <c:pt idx="1280">
                  <c:v>-0.826829</c:v>
                </c:pt>
                <c:pt idx="1281">
                  <c:v>-0.797684</c:v>
                </c:pt>
                <c:pt idx="1282">
                  <c:v>-0.766546</c:v>
                </c:pt>
                <c:pt idx="1283">
                  <c:v>-0.733492</c:v>
                </c:pt>
                <c:pt idx="1284">
                  <c:v>-0.698605</c:v>
                </c:pt>
                <c:pt idx="1285">
                  <c:v>-0.661971</c:v>
                </c:pt>
                <c:pt idx="1286">
                  <c:v>-0.623683</c:v>
                </c:pt>
                <c:pt idx="1287">
                  <c:v>-0.583836</c:v>
                </c:pt>
                <c:pt idx="1288">
                  <c:v>-0.54253</c:v>
                </c:pt>
                <c:pt idx="1289">
                  <c:v>-0.499867</c:v>
                </c:pt>
                <c:pt idx="1290">
                  <c:v>-0.455956</c:v>
                </c:pt>
                <c:pt idx="1291">
                  <c:v>-0.410904</c:v>
                </c:pt>
                <c:pt idx="1292">
                  <c:v>-0.364826</c:v>
                </c:pt>
                <c:pt idx="1293">
                  <c:v>-0.317835</c:v>
                </c:pt>
                <c:pt idx="1294">
                  <c:v>-0.270051</c:v>
                </c:pt>
                <c:pt idx="1295">
                  <c:v>-0.221591</c:v>
                </c:pt>
                <c:pt idx="1296">
                  <c:v>-0.172577</c:v>
                </c:pt>
                <c:pt idx="1297">
                  <c:v>-0.123132</c:v>
                </c:pt>
                <c:pt idx="1298">
                  <c:v>-0.07338</c:v>
                </c:pt>
                <c:pt idx="1299">
                  <c:v>-0.023444</c:v>
                </c:pt>
                <c:pt idx="1300">
                  <c:v>0.026551</c:v>
                </c:pt>
                <c:pt idx="1301">
                  <c:v>0.07648</c:v>
                </c:pt>
                <c:pt idx="1302">
                  <c:v>0.126217</c:v>
                </c:pt>
                <c:pt idx="1303">
                  <c:v>0.175638</c:v>
                </c:pt>
                <c:pt idx="1304">
                  <c:v>0.224621</c:v>
                </c:pt>
                <c:pt idx="1305">
                  <c:v>0.273042</c:v>
                </c:pt>
                <c:pt idx="1306">
                  <c:v>0.320781</c:v>
                </c:pt>
                <c:pt idx="1307">
                  <c:v>0.367718</c:v>
                </c:pt>
                <c:pt idx="1308">
                  <c:v>0.413736</c:v>
                </c:pt>
                <c:pt idx="1309">
                  <c:v>0.45872</c:v>
                </c:pt>
                <c:pt idx="1310">
                  <c:v>0.502557</c:v>
                </c:pt>
                <c:pt idx="1311">
                  <c:v>0.545138</c:v>
                </c:pt>
                <c:pt idx="1312">
                  <c:v>0.586357</c:v>
                </c:pt>
                <c:pt idx="1313">
                  <c:v>0.62611</c:v>
                </c:pt>
                <c:pt idx="1314">
                  <c:v>0.664298</c:v>
                </c:pt>
                <c:pt idx="1315">
                  <c:v>0.700826</c:v>
                </c:pt>
                <c:pt idx="1316">
                  <c:v>0.735602</c:v>
                </c:pt>
                <c:pt idx="1317">
                  <c:v>0.768539</c:v>
                </c:pt>
                <c:pt idx="1318">
                  <c:v>0.799555</c:v>
                </c:pt>
                <c:pt idx="1319">
                  <c:v>0.828573</c:v>
                </c:pt>
                <c:pt idx="1320">
                  <c:v>0.85552</c:v>
                </c:pt>
                <c:pt idx="1321">
                  <c:v>0.880329</c:v>
                </c:pt>
                <c:pt idx="1322">
                  <c:v>0.902937</c:v>
                </c:pt>
                <c:pt idx="1323">
                  <c:v>0.923288</c:v>
                </c:pt>
                <c:pt idx="1324">
                  <c:v>0.941332</c:v>
                </c:pt>
                <c:pt idx="1325">
                  <c:v>0.957022</c:v>
                </c:pt>
                <c:pt idx="1326">
                  <c:v>0.970321</c:v>
                </c:pt>
                <c:pt idx="1327">
                  <c:v>0.981194</c:v>
                </c:pt>
                <c:pt idx="1328">
                  <c:v>0.989615</c:v>
                </c:pt>
                <c:pt idx="1329">
                  <c:v>0.995563</c:v>
                </c:pt>
                <c:pt idx="1330">
                  <c:v>0.999021</c:v>
                </c:pt>
                <c:pt idx="1331">
                  <c:v>0.999983</c:v>
                </c:pt>
                <c:pt idx="1332">
                  <c:v>0.998446</c:v>
                </c:pt>
                <c:pt idx="1333">
                  <c:v>0.994413</c:v>
                </c:pt>
                <c:pt idx="1334">
                  <c:v>0.987894</c:v>
                </c:pt>
                <c:pt idx="1335">
                  <c:v>0.978906</c:v>
                </c:pt>
                <c:pt idx="1336">
                  <c:v>0.967472</c:v>
                </c:pt>
                <c:pt idx="1337">
                  <c:v>0.953619</c:v>
                </c:pt>
                <c:pt idx="1338">
                  <c:v>0.937383</c:v>
                </c:pt>
                <c:pt idx="1339">
                  <c:v>0.918803</c:v>
                </c:pt>
                <c:pt idx="1340">
                  <c:v>0.897928</c:v>
                </c:pt>
                <c:pt idx="1341">
                  <c:v>0.874808</c:v>
                </c:pt>
                <c:pt idx="1342">
                  <c:v>0.849501</c:v>
                </c:pt>
                <c:pt idx="1343">
                  <c:v>0.822071</c:v>
                </c:pt>
                <c:pt idx="1344">
                  <c:v>0.792586</c:v>
                </c:pt>
                <c:pt idx="1345">
                  <c:v>0.76112</c:v>
                </c:pt>
                <c:pt idx="1346">
                  <c:v>0.727752</c:v>
                </c:pt>
                <c:pt idx="1347">
                  <c:v>0.692565</c:v>
                </c:pt>
                <c:pt idx="1348">
                  <c:v>0.655646</c:v>
                </c:pt>
                <c:pt idx="1349">
                  <c:v>0.617089</c:v>
                </c:pt>
                <c:pt idx="1350">
                  <c:v>0.57699</c:v>
                </c:pt>
                <c:pt idx="1351">
                  <c:v>0.535448</c:v>
                </c:pt>
                <c:pt idx="1352">
                  <c:v>0.492568</c:v>
                </c:pt>
                <c:pt idx="1353">
                  <c:v>0.448457</c:v>
                </c:pt>
                <c:pt idx="1354">
                  <c:v>0.403225</c:v>
                </c:pt>
                <c:pt idx="1355">
                  <c:v>0.356985</c:v>
                </c:pt>
                <c:pt idx="1356">
                  <c:v>0.309853</c:v>
                </c:pt>
                <c:pt idx="1357">
                  <c:v>0.261946</c:v>
                </c:pt>
                <c:pt idx="1358">
                  <c:v>0.213385</c:v>
                </c:pt>
                <c:pt idx="1359">
                  <c:v>0.16429</c:v>
                </c:pt>
                <c:pt idx="1360">
                  <c:v>0.114785</c:v>
                </c:pt>
                <c:pt idx="1361">
                  <c:v>0.064993</c:v>
                </c:pt>
                <c:pt idx="1362">
                  <c:v>0.015038</c:v>
                </c:pt>
                <c:pt idx="1363">
                  <c:v>-0.034954</c:v>
                </c:pt>
                <c:pt idx="1364">
                  <c:v>-0.084859</c:v>
                </c:pt>
                <c:pt idx="1365">
                  <c:v>-0.134552</c:v>
                </c:pt>
                <c:pt idx="1366">
                  <c:v>-0.183909</c:v>
                </c:pt>
                <c:pt idx="1367">
                  <c:v>-0.232806</c:v>
                </c:pt>
                <c:pt idx="1368">
                  <c:v>-0.281121</c:v>
                </c:pt>
                <c:pt idx="1369">
                  <c:v>-0.328733</c:v>
                </c:pt>
                <c:pt idx="1370">
                  <c:v>-0.375524</c:v>
                </c:pt>
                <c:pt idx="1371">
                  <c:v>-0.421376</c:v>
                </c:pt>
                <c:pt idx="1372">
                  <c:v>-0.466174</c:v>
                </c:pt>
                <c:pt idx="1373">
                  <c:v>-0.509808</c:v>
                </c:pt>
                <c:pt idx="1374">
                  <c:v>-0.552167</c:v>
                </c:pt>
                <c:pt idx="1375">
                  <c:v>-0.593147</c:v>
                </c:pt>
                <c:pt idx="1376">
                  <c:v>-0.632643</c:v>
                </c:pt>
                <c:pt idx="1377">
                  <c:v>-0.670559</c:v>
                </c:pt>
                <c:pt idx="1378">
                  <c:v>-0.706798</c:v>
                </c:pt>
                <c:pt idx="1379">
                  <c:v>-0.741271</c:v>
                </c:pt>
                <c:pt idx="1380">
                  <c:v>-0.773891</c:v>
                </c:pt>
                <c:pt idx="1381">
                  <c:v>-0.804576</c:v>
                </c:pt>
                <c:pt idx="1382">
                  <c:v>-0.833251</c:v>
                </c:pt>
                <c:pt idx="1383">
                  <c:v>-0.859843</c:v>
                </c:pt>
                <c:pt idx="1384">
                  <c:v>-0.884285</c:v>
                </c:pt>
                <c:pt idx="1385">
                  <c:v>-0.906518</c:v>
                </c:pt>
                <c:pt idx="1386">
                  <c:v>-0.926485</c:v>
                </c:pt>
                <c:pt idx="1387">
                  <c:v>-0.944136</c:v>
                </c:pt>
                <c:pt idx="1388">
                  <c:v>-0.959427</c:v>
                </c:pt>
                <c:pt idx="1389">
                  <c:v>-0.97232</c:v>
                </c:pt>
                <c:pt idx="1390">
                  <c:v>-0.982782</c:v>
                </c:pt>
                <c:pt idx="1391">
                  <c:v>-0.990789</c:v>
                </c:pt>
                <c:pt idx="1392">
                  <c:v>-0.996318</c:v>
                </c:pt>
                <c:pt idx="1393">
                  <c:v>-0.999358</c:v>
                </c:pt>
                <c:pt idx="1394">
                  <c:v>-0.9999</c:v>
                </c:pt>
                <c:pt idx="1395">
                  <c:v>-0.997942</c:v>
                </c:pt>
                <c:pt idx="1396">
                  <c:v>-0.99349</c:v>
                </c:pt>
                <c:pt idx="1397">
                  <c:v>-0.986555</c:v>
                </c:pt>
                <c:pt idx="1398">
                  <c:v>-0.977154</c:v>
                </c:pt>
                <c:pt idx="1399">
                  <c:v>-0.965311</c:v>
                </c:pt>
                <c:pt idx="1400">
                  <c:v>-0.951055</c:v>
                </c:pt>
                <c:pt idx="1401">
                  <c:v>-0.934421</c:v>
                </c:pt>
                <c:pt idx="1402">
                  <c:v>-0.915453</c:v>
                </c:pt>
                <c:pt idx="1403">
                  <c:v>-0.894196</c:v>
                </c:pt>
                <c:pt idx="1404">
                  <c:v>-0.870704</c:v>
                </c:pt>
                <c:pt idx="1405">
                  <c:v>-0.845035</c:v>
                </c:pt>
                <c:pt idx="1406">
                  <c:v>-0.817255</c:v>
                </c:pt>
                <c:pt idx="1407">
                  <c:v>-0.787432</c:v>
                </c:pt>
                <c:pt idx="1408">
                  <c:v>-0.75564</c:v>
                </c:pt>
                <c:pt idx="1409">
                  <c:v>-0.72196</c:v>
                </c:pt>
                <c:pt idx="1410">
                  <c:v>-0.686476</c:v>
                </c:pt>
                <c:pt idx="1411">
                  <c:v>-0.649275</c:v>
                </c:pt>
                <c:pt idx="1412">
                  <c:v>-0.610452</c:v>
                </c:pt>
                <c:pt idx="1413">
                  <c:v>-0.570103</c:v>
                </c:pt>
                <c:pt idx="1414">
                  <c:v>-0.528329</c:v>
                </c:pt>
                <c:pt idx="1415">
                  <c:v>-0.485234</c:v>
                </c:pt>
                <c:pt idx="1416">
                  <c:v>-0.440927</c:v>
                </c:pt>
                <c:pt idx="1417">
                  <c:v>-0.395517</c:v>
                </c:pt>
                <c:pt idx="1418">
                  <c:v>-0.349119</c:v>
                </c:pt>
                <c:pt idx="1419">
                  <c:v>-0.301849</c:v>
                </c:pt>
                <c:pt idx="1420">
                  <c:v>-0.253823</c:v>
                </c:pt>
                <c:pt idx="1421">
                  <c:v>-0.205164</c:v>
                </c:pt>
                <c:pt idx="1422">
                  <c:v>-0.155991</c:v>
                </c:pt>
                <c:pt idx="1423">
                  <c:v>-0.106429</c:v>
                </c:pt>
                <c:pt idx="1424">
                  <c:v>-0.056601</c:v>
                </c:pt>
                <c:pt idx="1425">
                  <c:v>-0.006631</c:v>
                </c:pt>
                <c:pt idx="1426">
                  <c:v>0.043355</c:v>
                </c:pt>
                <c:pt idx="1427">
                  <c:v>0.093233</c:v>
                </c:pt>
                <c:pt idx="1428">
                  <c:v>0.142878</c:v>
                </c:pt>
                <c:pt idx="1429">
                  <c:v>0.192166</c:v>
                </c:pt>
                <c:pt idx="1430">
                  <c:v>0.240974</c:v>
                </c:pt>
                <c:pt idx="1431">
                  <c:v>0.289179</c:v>
                </c:pt>
                <c:pt idx="1432">
                  <c:v>0.336661</c:v>
                </c:pt>
                <c:pt idx="1433">
                  <c:v>0.383302</c:v>
                </c:pt>
                <c:pt idx="1434">
                  <c:v>0.428985</c:v>
                </c:pt>
                <c:pt idx="1435">
                  <c:v>0.473596</c:v>
                </c:pt>
                <c:pt idx="1436">
                  <c:v>0.517023</c:v>
                </c:pt>
                <c:pt idx="1437">
                  <c:v>0.559157</c:v>
                </c:pt>
                <c:pt idx="1438">
                  <c:v>0.599894</c:v>
                </c:pt>
                <c:pt idx="1439">
                  <c:v>0.639132</c:v>
                </c:pt>
                <c:pt idx="1440">
                  <c:v>0.676772</c:v>
                </c:pt>
                <c:pt idx="1441">
                  <c:v>0.71272</c:v>
                </c:pt>
                <c:pt idx="1442">
                  <c:v>0.746888</c:v>
                </c:pt>
                <c:pt idx="1443">
                  <c:v>0.779188</c:v>
                </c:pt>
                <c:pt idx="1444">
                  <c:v>0.80954</c:v>
                </c:pt>
                <c:pt idx="1445">
                  <c:v>0.83787</c:v>
                </c:pt>
                <c:pt idx="1446">
                  <c:v>0.864105</c:v>
                </c:pt>
                <c:pt idx="1447">
                  <c:v>0.88818</c:v>
                </c:pt>
                <c:pt idx="1448">
                  <c:v>0.910035</c:v>
                </c:pt>
                <c:pt idx="1449">
                  <c:v>0.929616</c:v>
                </c:pt>
                <c:pt idx="1450">
                  <c:v>0.946873</c:v>
                </c:pt>
                <c:pt idx="1451">
                  <c:v>0.961763</c:v>
                </c:pt>
                <c:pt idx="1452">
                  <c:v>0.97425</c:v>
                </c:pt>
                <c:pt idx="1453">
                  <c:v>0.984301</c:v>
                </c:pt>
                <c:pt idx="1454">
                  <c:v>0.991892</c:v>
                </c:pt>
                <c:pt idx="1455">
                  <c:v>0.997004</c:v>
                </c:pt>
                <c:pt idx="1456">
                  <c:v>0.999624</c:v>
                </c:pt>
                <c:pt idx="1457">
                  <c:v>0.999745</c:v>
                </c:pt>
                <c:pt idx="1458">
                  <c:v>0.997368</c:v>
                </c:pt>
                <c:pt idx="1459">
                  <c:v>0.992497</c:v>
                </c:pt>
                <c:pt idx="1460">
                  <c:v>0.985146</c:v>
                </c:pt>
                <c:pt idx="1461">
                  <c:v>0.975333</c:v>
                </c:pt>
                <c:pt idx="1462">
                  <c:v>0.963082</c:v>
                </c:pt>
                <c:pt idx="1463">
                  <c:v>0.948423</c:v>
                </c:pt>
                <c:pt idx="1464">
                  <c:v>0.931394</c:v>
                </c:pt>
                <c:pt idx="1465">
                  <c:v>0.912037</c:v>
                </c:pt>
                <c:pt idx="1466">
                  <c:v>0.8904</c:v>
                </c:pt>
                <c:pt idx="1467">
                  <c:v>0.866538</c:v>
                </c:pt>
                <c:pt idx="1468">
                  <c:v>0.84051</c:v>
                </c:pt>
                <c:pt idx="1469">
                  <c:v>0.812381</c:v>
                </c:pt>
                <c:pt idx="1470">
                  <c:v>0.782222</c:v>
                </c:pt>
                <c:pt idx="1471">
                  <c:v>0.750107</c:v>
                </c:pt>
                <c:pt idx="1472">
                  <c:v>0.716117</c:v>
                </c:pt>
                <c:pt idx="1473">
                  <c:v>0.680338</c:v>
                </c:pt>
                <c:pt idx="1474">
                  <c:v>0.642858</c:v>
                </c:pt>
                <c:pt idx="1475">
                  <c:v>0.603771</c:v>
                </c:pt>
                <c:pt idx="1476">
                  <c:v>0.563176</c:v>
                </c:pt>
                <c:pt idx="1477">
                  <c:v>0.521172</c:v>
                </c:pt>
                <c:pt idx="1478">
                  <c:v>0.477866</c:v>
                </c:pt>
                <c:pt idx="1479">
                  <c:v>0.433365</c:v>
                </c:pt>
                <c:pt idx="1480">
                  <c:v>0.387782</c:v>
                </c:pt>
                <c:pt idx="1481">
                  <c:v>0.341229</c:v>
                </c:pt>
                <c:pt idx="1482">
                  <c:v>0.293823</c:v>
                </c:pt>
                <c:pt idx="1483">
                  <c:v>0.245682</c:v>
                </c:pt>
                <c:pt idx="1484">
                  <c:v>0.196928</c:v>
                </c:pt>
                <c:pt idx="1485">
                  <c:v>0.147682</c:v>
                </c:pt>
                <c:pt idx="1486">
                  <c:v>0.098066</c:v>
                </c:pt>
                <c:pt idx="1487">
                  <c:v>0.048205</c:v>
                </c:pt>
                <c:pt idx="1488">
                  <c:v>-0.001776</c:v>
                </c:pt>
                <c:pt idx="1489">
                  <c:v>-0.051753</c:v>
                </c:pt>
                <c:pt idx="1490">
                  <c:v>-0.101601</c:v>
                </c:pt>
                <c:pt idx="1491">
                  <c:v>-0.151194</c:v>
                </c:pt>
                <c:pt idx="1492">
                  <c:v>-0.20041</c:v>
                </c:pt>
                <c:pt idx="1493">
                  <c:v>-0.249125</c:v>
                </c:pt>
                <c:pt idx="1494">
                  <c:v>-0.297217</c:v>
                </c:pt>
                <c:pt idx="1495">
                  <c:v>-0.344566</c:v>
                </c:pt>
                <c:pt idx="1496">
                  <c:v>-0.391054</c:v>
                </c:pt>
                <c:pt idx="1497">
                  <c:v>-0.436564</c:v>
                </c:pt>
                <c:pt idx="1498">
                  <c:v>-0.480984</c:v>
                </c:pt>
                <c:pt idx="1499">
                  <c:v>-0.524201</c:v>
                </c:pt>
                <c:pt idx="1500">
                  <c:v>-0.566108</c:v>
                </c:pt>
                <c:pt idx="1501">
                  <c:v>-0.6066</c:v>
                </c:pt>
                <c:pt idx="1502">
                  <c:v>-0.645575</c:v>
                </c:pt>
                <c:pt idx="1503">
                  <c:v>-0.682937</c:v>
                </c:pt>
                <c:pt idx="1504">
                  <c:v>-0.718593</c:v>
                </c:pt>
                <c:pt idx="1505">
                  <c:v>-0.752452</c:v>
                </c:pt>
                <c:pt idx="1506">
                  <c:v>-0.78443</c:v>
                </c:pt>
                <c:pt idx="1507">
                  <c:v>-0.814447</c:v>
                </c:pt>
                <c:pt idx="1508">
                  <c:v>-0.842429</c:v>
                </c:pt>
                <c:pt idx="1509">
                  <c:v>-0.868306</c:v>
                </c:pt>
                <c:pt idx="1510">
                  <c:v>-0.892012</c:v>
                </c:pt>
                <c:pt idx="1511">
                  <c:v>-0.913488</c:v>
                </c:pt>
                <c:pt idx="1512">
                  <c:v>-0.932681</c:v>
                </c:pt>
                <c:pt idx="1513">
                  <c:v>-0.949543</c:v>
                </c:pt>
                <c:pt idx="1514">
                  <c:v>-0.964032</c:v>
                </c:pt>
                <c:pt idx="1515">
                  <c:v>-0.976111</c:v>
                </c:pt>
                <c:pt idx="1516">
                  <c:v>-0.98575</c:v>
                </c:pt>
                <c:pt idx="1517">
                  <c:v>-0.992925</c:v>
                </c:pt>
                <c:pt idx="1518">
                  <c:v>-0.997619</c:v>
                </c:pt>
                <c:pt idx="1519">
                  <c:v>-0.999819</c:v>
                </c:pt>
                <c:pt idx="1520">
                  <c:v>-0.99952</c:v>
                </c:pt>
                <c:pt idx="1521">
                  <c:v>-0.996723</c:v>
                </c:pt>
                <c:pt idx="1522">
                  <c:v>-0.991434</c:v>
                </c:pt>
                <c:pt idx="1523">
                  <c:v>-0.983668</c:v>
                </c:pt>
                <c:pt idx="1524">
                  <c:v>-0.973443</c:v>
                </c:pt>
                <c:pt idx="1525">
                  <c:v>-0.960784</c:v>
                </c:pt>
                <c:pt idx="1526">
                  <c:v>-0.945724</c:v>
                </c:pt>
                <c:pt idx="1527">
                  <c:v>-0.928301</c:v>
                </c:pt>
                <c:pt idx="1528">
                  <c:v>-0.908557</c:v>
                </c:pt>
                <c:pt idx="1529">
                  <c:v>-0.886542</c:v>
                </c:pt>
                <c:pt idx="1530">
                  <c:v>-0.862311</c:v>
                </c:pt>
                <c:pt idx="1531">
                  <c:v>-0.835925</c:v>
                </c:pt>
                <c:pt idx="1532">
                  <c:v>-0.80745</c:v>
                </c:pt>
                <c:pt idx="1533">
                  <c:v>-0.776956</c:v>
                </c:pt>
                <c:pt idx="1534">
                  <c:v>-0.744521</c:v>
                </c:pt>
                <c:pt idx="1535">
                  <c:v>-0.710224</c:v>
                </c:pt>
                <c:pt idx="1536">
                  <c:v>-0.674152</c:v>
                </c:pt>
                <c:pt idx="1537">
                  <c:v>-0.636396</c:v>
                </c:pt>
                <c:pt idx="1538">
                  <c:v>-0.597048</c:v>
                </c:pt>
                <c:pt idx="1539">
                  <c:v>-0.556208</c:v>
                </c:pt>
                <c:pt idx="1540">
                  <c:v>-0.513978</c:v>
                </c:pt>
                <c:pt idx="1541">
                  <c:v>-0.470464</c:v>
                </c:pt>
                <c:pt idx="1542">
                  <c:v>-0.425773</c:v>
                </c:pt>
                <c:pt idx="1543">
                  <c:v>-0.380019</c:v>
                </c:pt>
                <c:pt idx="1544">
                  <c:v>-0.333314</c:v>
                </c:pt>
                <c:pt idx="1545">
                  <c:v>-0.285776</c:v>
                </c:pt>
                <c:pt idx="1546">
                  <c:v>-0.237524</c:v>
                </c:pt>
                <c:pt idx="1547">
                  <c:v>-0.188679</c:v>
                </c:pt>
                <c:pt idx="1548">
                  <c:v>-0.139361</c:v>
                </c:pt>
                <c:pt idx="1549">
                  <c:v>-0.089696</c:v>
                </c:pt>
                <c:pt idx="1550">
                  <c:v>-0.039806</c:v>
                </c:pt>
                <c:pt idx="1551">
                  <c:v>0.010183</c:v>
                </c:pt>
                <c:pt idx="1552">
                  <c:v>0.060147</c:v>
                </c:pt>
                <c:pt idx="1553">
                  <c:v>0.109961</c:v>
                </c:pt>
                <c:pt idx="1554">
                  <c:v>0.1595</c:v>
                </c:pt>
                <c:pt idx="1555">
                  <c:v>0.20864</c:v>
                </c:pt>
                <c:pt idx="1556">
                  <c:v>0.257258</c:v>
                </c:pt>
                <c:pt idx="1557">
                  <c:v>0.305234</c:v>
                </c:pt>
                <c:pt idx="1558">
                  <c:v>0.352446</c:v>
                </c:pt>
                <c:pt idx="1559">
                  <c:v>0.398778</c:v>
                </c:pt>
                <c:pt idx="1560">
                  <c:v>0.444113</c:v>
                </c:pt>
                <c:pt idx="1561">
                  <c:v>0.488338</c:v>
                </c:pt>
                <c:pt idx="1562">
                  <c:v>0.531342</c:v>
                </c:pt>
                <c:pt idx="1563">
                  <c:v>0.573018</c:v>
                </c:pt>
                <c:pt idx="1564">
                  <c:v>0.613262</c:v>
                </c:pt>
                <c:pt idx="1565">
                  <c:v>0.651973</c:v>
                </c:pt>
                <c:pt idx="1566">
                  <c:v>0.689055</c:v>
                </c:pt>
                <c:pt idx="1567">
                  <c:v>0.724414</c:v>
                </c:pt>
                <c:pt idx="1568">
                  <c:v>0.757962</c:v>
                </c:pt>
                <c:pt idx="1569">
                  <c:v>0.789616</c:v>
                </c:pt>
                <c:pt idx="1570">
                  <c:v>0.819297</c:v>
                </c:pt>
                <c:pt idx="1571">
                  <c:v>0.84693</c:v>
                </c:pt>
                <c:pt idx="1572">
                  <c:v>0.872445</c:v>
                </c:pt>
                <c:pt idx="1573">
                  <c:v>0.89578</c:v>
                </c:pt>
                <c:pt idx="1574">
                  <c:v>0.916876</c:v>
                </c:pt>
                <c:pt idx="1575">
                  <c:v>0.935681</c:v>
                </c:pt>
                <c:pt idx="1576">
                  <c:v>0.952146</c:v>
                </c:pt>
                <c:pt idx="1577">
                  <c:v>0.966232</c:v>
                </c:pt>
                <c:pt idx="1578">
                  <c:v>0.977903</c:v>
                </c:pt>
                <c:pt idx="1579">
                  <c:v>0.987129</c:v>
                </c:pt>
                <c:pt idx="1580">
                  <c:v>0.993889</c:v>
                </c:pt>
              </c:numCache>
            </c:numRef>
          </c:yVal>
          <c:smooth val="0"/>
        </c:ser>
        <c:ser>
          <c:idx val="1"/>
          <c:order val="1"/>
          <c:tx>
            <c:v>Right oscillation</c:v>
          </c:tx>
          <c:spPr>
            <a:ln xmlns:a="http://schemas.openxmlformats.org/drawingml/2006/main" w="17145">
              <a:solidFill>
                <a:srgbClr val="087F83"/>
              </a:solidFill>
              <a:prstDash val="solid"/>
            </a:ln>
          </c:spPr>
          <c:marker>
            <c:symbol val="none"/>
            <c:size val="8"/>
            <c:spPr>
              <a:solidFill xmlns:a="http://schemas.openxmlformats.org/drawingml/2006/main">
                <a:srgbClr val="087F83"/>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Data'!$C$2:$C$1582</c:f>
              <c:numCache>
                <c:formatCode>General</c:formatCode>
                <c:ptCount val="1581"/>
                <c:pt idx="0">
                  <c:v>1</c:v>
                </c:pt>
                <c:pt idx="1">
                  <c:v>0.952381</c:v>
                </c:pt>
                <c:pt idx="2">
                  <c:v>0.909091</c:v>
                </c:pt>
                <c:pt idx="3">
                  <c:v>0.869565</c:v>
                </c:pt>
                <c:pt idx="4">
                  <c:v>0.833333</c:v>
                </c:pt>
                <c:pt idx="5">
                  <c:v>0.8</c:v>
                </c:pt>
                <c:pt idx="6">
                  <c:v>0.769231</c:v>
                </c:pt>
                <c:pt idx="7">
                  <c:v>0.740741</c:v>
                </c:pt>
                <c:pt idx="8">
                  <c:v>0.714286</c:v>
                </c:pt>
                <c:pt idx="9">
                  <c:v>0.689655</c:v>
                </c:pt>
                <c:pt idx="10">
                  <c:v>0.666667</c:v>
                </c:pt>
                <c:pt idx="11">
                  <c:v>0.645161</c:v>
                </c:pt>
                <c:pt idx="12">
                  <c:v>0.625</c:v>
                </c:pt>
                <c:pt idx="13">
                  <c:v>0.606061</c:v>
                </c:pt>
                <c:pt idx="14">
                  <c:v>0.588235</c:v>
                </c:pt>
                <c:pt idx="15">
                  <c:v>0.571429</c:v>
                </c:pt>
                <c:pt idx="16">
                  <c:v>0.555556</c:v>
                </c:pt>
                <c:pt idx="17">
                  <c:v>0.540541</c:v>
                </c:pt>
                <c:pt idx="18">
                  <c:v>0.526316</c:v>
                </c:pt>
                <c:pt idx="19">
                  <c:v>0.512821</c:v>
                </c:pt>
                <c:pt idx="20">
                  <c:v>0.5</c:v>
                </c:pt>
                <c:pt idx="21">
                  <c:v>0.487805</c:v>
                </c:pt>
                <c:pt idx="22">
                  <c:v>0.47619</c:v>
                </c:pt>
                <c:pt idx="23">
                  <c:v>0.465116</c:v>
                </c:pt>
                <c:pt idx="24">
                  <c:v>0.454545</c:v>
                </c:pt>
                <c:pt idx="25">
                  <c:v>0.444444</c:v>
                </c:pt>
                <c:pt idx="26">
                  <c:v>0.434783</c:v>
                </c:pt>
                <c:pt idx="27">
                  <c:v>0.425532</c:v>
                </c:pt>
                <c:pt idx="28">
                  <c:v>0.416667</c:v>
                </c:pt>
                <c:pt idx="29">
                  <c:v>0.408163</c:v>
                </c:pt>
                <c:pt idx="30">
                  <c:v>0.4</c:v>
                </c:pt>
                <c:pt idx="31">
                  <c:v>0.392157</c:v>
                </c:pt>
                <c:pt idx="32">
                  <c:v>0.384615</c:v>
                </c:pt>
                <c:pt idx="33">
                  <c:v>0.377358</c:v>
                </c:pt>
                <c:pt idx="34">
                  <c:v>0.37037</c:v>
                </c:pt>
                <c:pt idx="35">
                  <c:v>0.363636</c:v>
                </c:pt>
                <c:pt idx="36">
                  <c:v>0.357143</c:v>
                </c:pt>
                <c:pt idx="37">
                  <c:v>0.350877</c:v>
                </c:pt>
                <c:pt idx="38">
                  <c:v>0.344828</c:v>
                </c:pt>
                <c:pt idx="39">
                  <c:v>0.338983</c:v>
                </c:pt>
                <c:pt idx="40">
                  <c:v>0.333333</c:v>
                </c:pt>
                <c:pt idx="41">
                  <c:v>0.327869</c:v>
                </c:pt>
                <c:pt idx="42">
                  <c:v>0.322581</c:v>
                </c:pt>
                <c:pt idx="43">
                  <c:v>0.31746</c:v>
                </c:pt>
                <c:pt idx="44">
                  <c:v>0.3125</c:v>
                </c:pt>
                <c:pt idx="45">
                  <c:v>0.307692</c:v>
                </c:pt>
                <c:pt idx="46">
                  <c:v>0.30303</c:v>
                </c:pt>
                <c:pt idx="47">
                  <c:v>0.298507</c:v>
                </c:pt>
                <c:pt idx="48">
                  <c:v>0.294118</c:v>
                </c:pt>
                <c:pt idx="49">
                  <c:v>0.289855</c:v>
                </c:pt>
                <c:pt idx="50">
                  <c:v>0.285714</c:v>
                </c:pt>
                <c:pt idx="51">
                  <c:v>0.28169</c:v>
                </c:pt>
                <c:pt idx="52">
                  <c:v>0.277778</c:v>
                </c:pt>
                <c:pt idx="53">
                  <c:v>0.273973</c:v>
                </c:pt>
                <c:pt idx="54">
                  <c:v>0.27027</c:v>
                </c:pt>
                <c:pt idx="55">
                  <c:v>0.266667</c:v>
                </c:pt>
                <c:pt idx="56">
                  <c:v>0.263158</c:v>
                </c:pt>
                <c:pt idx="57">
                  <c:v>0.25974</c:v>
                </c:pt>
                <c:pt idx="58">
                  <c:v>0.25641</c:v>
                </c:pt>
                <c:pt idx="59">
                  <c:v>0.253165</c:v>
                </c:pt>
                <c:pt idx="60">
                  <c:v>0.25</c:v>
                </c:pt>
                <c:pt idx="61">
                  <c:v>0.246914</c:v>
                </c:pt>
                <c:pt idx="62">
                  <c:v>0.243902</c:v>
                </c:pt>
                <c:pt idx="63">
                  <c:v>0.240964</c:v>
                </c:pt>
                <c:pt idx="64">
                  <c:v>0.238095</c:v>
                </c:pt>
                <c:pt idx="65">
                  <c:v>0.235294</c:v>
                </c:pt>
                <c:pt idx="66">
                  <c:v>0.232558</c:v>
                </c:pt>
                <c:pt idx="67">
                  <c:v>0.229885</c:v>
                </c:pt>
                <c:pt idx="68">
                  <c:v>0.227273</c:v>
                </c:pt>
                <c:pt idx="69">
                  <c:v>0.224719</c:v>
                </c:pt>
                <c:pt idx="70">
                  <c:v>0.222222</c:v>
                </c:pt>
                <c:pt idx="71">
                  <c:v>0.21978</c:v>
                </c:pt>
                <c:pt idx="72">
                  <c:v>0.217391</c:v>
                </c:pt>
                <c:pt idx="73">
                  <c:v>0.215054</c:v>
                </c:pt>
                <c:pt idx="74">
                  <c:v>0.212766</c:v>
                </c:pt>
                <c:pt idx="75">
                  <c:v>0.210526</c:v>
                </c:pt>
                <c:pt idx="76">
                  <c:v>0.208333</c:v>
                </c:pt>
                <c:pt idx="77">
                  <c:v>0.206186</c:v>
                </c:pt>
                <c:pt idx="78">
                  <c:v>0.204082</c:v>
                </c:pt>
                <c:pt idx="79">
                  <c:v>0.20202</c:v>
                </c:pt>
                <c:pt idx="80">
                  <c:v>0.2</c:v>
                </c:pt>
                <c:pt idx="81">
                  <c:v>0.19802</c:v>
                </c:pt>
                <c:pt idx="82">
                  <c:v>0.196078</c:v>
                </c:pt>
                <c:pt idx="83">
                  <c:v>0.194175</c:v>
                </c:pt>
                <c:pt idx="84">
                  <c:v>0.192308</c:v>
                </c:pt>
                <c:pt idx="85">
                  <c:v>0.190476</c:v>
                </c:pt>
                <c:pt idx="86">
                  <c:v>0.188679</c:v>
                </c:pt>
                <c:pt idx="87">
                  <c:v>0.186916</c:v>
                </c:pt>
                <c:pt idx="88">
                  <c:v>0.185185</c:v>
                </c:pt>
                <c:pt idx="89">
                  <c:v>0.183486</c:v>
                </c:pt>
                <c:pt idx="90">
                  <c:v>0.181818</c:v>
                </c:pt>
                <c:pt idx="91">
                  <c:v>0.18018</c:v>
                </c:pt>
                <c:pt idx="92">
                  <c:v>0.178571</c:v>
                </c:pt>
                <c:pt idx="93">
                  <c:v>0.176991</c:v>
                </c:pt>
                <c:pt idx="94">
                  <c:v>0.175439</c:v>
                </c:pt>
                <c:pt idx="95">
                  <c:v>0.173913</c:v>
                </c:pt>
                <c:pt idx="96">
                  <c:v>0.172414</c:v>
                </c:pt>
                <c:pt idx="97">
                  <c:v>0.17094</c:v>
                </c:pt>
                <c:pt idx="98">
                  <c:v>0.169492</c:v>
                </c:pt>
                <c:pt idx="99">
                  <c:v>0.168067</c:v>
                </c:pt>
                <c:pt idx="100">
                  <c:v>0.166667</c:v>
                </c:pt>
                <c:pt idx="101">
                  <c:v>0.165289</c:v>
                </c:pt>
                <c:pt idx="102">
                  <c:v>0.163934</c:v>
                </c:pt>
                <c:pt idx="103">
                  <c:v>0.162602</c:v>
                </c:pt>
                <c:pt idx="104">
                  <c:v>0.16129</c:v>
                </c:pt>
                <c:pt idx="105">
                  <c:v>0.16</c:v>
                </c:pt>
                <c:pt idx="106">
                  <c:v>0.15873</c:v>
                </c:pt>
                <c:pt idx="107">
                  <c:v>0.15748</c:v>
                </c:pt>
                <c:pt idx="108">
                  <c:v>0.15625</c:v>
                </c:pt>
                <c:pt idx="109">
                  <c:v>0.155039</c:v>
                </c:pt>
                <c:pt idx="110">
                  <c:v>0.153846</c:v>
                </c:pt>
                <c:pt idx="111">
                  <c:v>0.152672</c:v>
                </c:pt>
                <c:pt idx="112">
                  <c:v>0.151515</c:v>
                </c:pt>
                <c:pt idx="113">
                  <c:v>0.150376</c:v>
                </c:pt>
                <c:pt idx="114">
                  <c:v>0.149254</c:v>
                </c:pt>
                <c:pt idx="115">
                  <c:v>0.148148</c:v>
                </c:pt>
                <c:pt idx="116">
                  <c:v>0.147059</c:v>
                </c:pt>
                <c:pt idx="117">
                  <c:v>0.145985</c:v>
                </c:pt>
                <c:pt idx="118">
                  <c:v>0.144928</c:v>
                </c:pt>
                <c:pt idx="119">
                  <c:v>0.143885</c:v>
                </c:pt>
                <c:pt idx="120">
                  <c:v>0.142857</c:v>
                </c:pt>
                <c:pt idx="121">
                  <c:v>0.141844</c:v>
                </c:pt>
                <c:pt idx="122">
                  <c:v>0.140845</c:v>
                </c:pt>
                <c:pt idx="123">
                  <c:v>0.13986</c:v>
                </c:pt>
                <c:pt idx="124">
                  <c:v>0.138889</c:v>
                </c:pt>
                <c:pt idx="125">
                  <c:v>0.137931</c:v>
                </c:pt>
                <c:pt idx="126">
                  <c:v>0.136986</c:v>
                </c:pt>
                <c:pt idx="127">
                  <c:v>0.136054</c:v>
                </c:pt>
                <c:pt idx="128">
                  <c:v>0.135135</c:v>
                </c:pt>
                <c:pt idx="129">
                  <c:v>0.134228</c:v>
                </c:pt>
                <c:pt idx="130">
                  <c:v>0.133333</c:v>
                </c:pt>
                <c:pt idx="131">
                  <c:v>0.13245</c:v>
                </c:pt>
                <c:pt idx="132">
                  <c:v>0.131579</c:v>
                </c:pt>
                <c:pt idx="133">
                  <c:v>0.130719</c:v>
                </c:pt>
                <c:pt idx="134">
                  <c:v>0.12987</c:v>
                </c:pt>
                <c:pt idx="135">
                  <c:v>0.129032</c:v>
                </c:pt>
                <c:pt idx="136">
                  <c:v>0.128205</c:v>
                </c:pt>
                <c:pt idx="137">
                  <c:v>0.127389</c:v>
                </c:pt>
                <c:pt idx="138">
                  <c:v>0.126582</c:v>
                </c:pt>
                <c:pt idx="139">
                  <c:v>0.125786</c:v>
                </c:pt>
                <c:pt idx="140">
                  <c:v>0.125</c:v>
                </c:pt>
                <c:pt idx="141">
                  <c:v>0.124224</c:v>
                </c:pt>
                <c:pt idx="142">
                  <c:v>0.123457</c:v>
                </c:pt>
                <c:pt idx="143">
                  <c:v>0.122699</c:v>
                </c:pt>
                <c:pt idx="144">
                  <c:v>0.121951</c:v>
                </c:pt>
                <c:pt idx="145">
                  <c:v>0.121212</c:v>
                </c:pt>
                <c:pt idx="146">
                  <c:v>0.120482</c:v>
                </c:pt>
                <c:pt idx="147">
                  <c:v>0.11976</c:v>
                </c:pt>
                <c:pt idx="148">
                  <c:v>0.119048</c:v>
                </c:pt>
                <c:pt idx="149">
                  <c:v>0.118343</c:v>
                </c:pt>
                <c:pt idx="150">
                  <c:v>0.117647</c:v>
                </c:pt>
                <c:pt idx="151">
                  <c:v>0.116959</c:v>
                </c:pt>
                <c:pt idx="152">
                  <c:v>0.116279</c:v>
                </c:pt>
                <c:pt idx="153">
                  <c:v>0.115607</c:v>
                </c:pt>
                <c:pt idx="154">
                  <c:v>0.114943</c:v>
                </c:pt>
                <c:pt idx="155">
                  <c:v>0.114286</c:v>
                </c:pt>
                <c:pt idx="156">
                  <c:v>0.113636</c:v>
                </c:pt>
                <c:pt idx="157">
                  <c:v>0.112994</c:v>
                </c:pt>
                <c:pt idx="158">
                  <c:v>0.11236</c:v>
                </c:pt>
                <c:pt idx="159">
                  <c:v>0.111732</c:v>
                </c:pt>
                <c:pt idx="160">
                  <c:v>0.111111</c:v>
                </c:pt>
                <c:pt idx="161">
                  <c:v>0.110497</c:v>
                </c:pt>
                <c:pt idx="162">
                  <c:v>0.10989</c:v>
                </c:pt>
                <c:pt idx="163">
                  <c:v>0.10929</c:v>
                </c:pt>
                <c:pt idx="164">
                  <c:v>0.108696</c:v>
                </c:pt>
                <c:pt idx="165">
                  <c:v>0.108108</c:v>
                </c:pt>
                <c:pt idx="166">
                  <c:v>0.107527</c:v>
                </c:pt>
                <c:pt idx="167">
                  <c:v>0.106952</c:v>
                </c:pt>
                <c:pt idx="168">
                  <c:v>0.106383</c:v>
                </c:pt>
                <c:pt idx="169">
                  <c:v>0.10582</c:v>
                </c:pt>
                <c:pt idx="170">
                  <c:v>0.105263</c:v>
                </c:pt>
                <c:pt idx="171">
                  <c:v>0.104712</c:v>
                </c:pt>
                <c:pt idx="172">
                  <c:v>0.104167</c:v>
                </c:pt>
                <c:pt idx="173">
                  <c:v>0.103627</c:v>
                </c:pt>
                <c:pt idx="174">
                  <c:v>0.103093</c:v>
                </c:pt>
                <c:pt idx="175">
                  <c:v>0.102564</c:v>
                </c:pt>
                <c:pt idx="176">
                  <c:v>0.102041</c:v>
                </c:pt>
                <c:pt idx="177">
                  <c:v>0.101523</c:v>
                </c:pt>
                <c:pt idx="178">
                  <c:v>0.10101</c:v>
                </c:pt>
                <c:pt idx="179">
                  <c:v>0.100503</c:v>
                </c:pt>
                <c:pt idx="180">
                  <c:v>0.1</c:v>
                </c:pt>
                <c:pt idx="181">
                  <c:v>0.099502</c:v>
                </c:pt>
                <c:pt idx="182">
                  <c:v>0.09901</c:v>
                </c:pt>
                <c:pt idx="183">
                  <c:v>0.098522</c:v>
                </c:pt>
                <c:pt idx="184">
                  <c:v>0.098039</c:v>
                </c:pt>
                <c:pt idx="185">
                  <c:v>0.097561</c:v>
                </c:pt>
                <c:pt idx="186">
                  <c:v>0.097087</c:v>
                </c:pt>
                <c:pt idx="187">
                  <c:v>0.096618</c:v>
                </c:pt>
                <c:pt idx="188">
                  <c:v>0.096154</c:v>
                </c:pt>
                <c:pt idx="189">
                  <c:v>0.095694</c:v>
                </c:pt>
                <c:pt idx="190">
                  <c:v>0.095238</c:v>
                </c:pt>
                <c:pt idx="191">
                  <c:v>0.094787</c:v>
                </c:pt>
                <c:pt idx="192">
                  <c:v>0.09434</c:v>
                </c:pt>
                <c:pt idx="193">
                  <c:v>0.093897</c:v>
                </c:pt>
                <c:pt idx="194">
                  <c:v>0.093458</c:v>
                </c:pt>
                <c:pt idx="195">
                  <c:v>0.093023</c:v>
                </c:pt>
                <c:pt idx="196">
                  <c:v>0.092593</c:v>
                </c:pt>
                <c:pt idx="197">
                  <c:v>0.092166</c:v>
                </c:pt>
                <c:pt idx="198">
                  <c:v>0.091743</c:v>
                </c:pt>
                <c:pt idx="199">
                  <c:v>0.091324</c:v>
                </c:pt>
                <c:pt idx="200">
                  <c:v>0.090909</c:v>
                </c:pt>
                <c:pt idx="201">
                  <c:v>0.090498</c:v>
                </c:pt>
                <c:pt idx="202">
                  <c:v>0.09009</c:v>
                </c:pt>
                <c:pt idx="203">
                  <c:v>0.089686</c:v>
                </c:pt>
                <c:pt idx="204">
                  <c:v>0.089286</c:v>
                </c:pt>
                <c:pt idx="205">
                  <c:v>0.088889</c:v>
                </c:pt>
                <c:pt idx="206">
                  <c:v>0.088496</c:v>
                </c:pt>
                <c:pt idx="207">
                  <c:v>0.088106</c:v>
                </c:pt>
                <c:pt idx="208">
                  <c:v>0.087719</c:v>
                </c:pt>
                <c:pt idx="209">
                  <c:v>0.087336</c:v>
                </c:pt>
                <c:pt idx="210">
                  <c:v>0.086957</c:v>
                </c:pt>
                <c:pt idx="211">
                  <c:v>0.08658</c:v>
                </c:pt>
                <c:pt idx="212">
                  <c:v>0.086207</c:v>
                </c:pt>
                <c:pt idx="213">
                  <c:v>0.085837</c:v>
                </c:pt>
                <c:pt idx="214">
                  <c:v>0.08547</c:v>
                </c:pt>
                <c:pt idx="215">
                  <c:v>0.085106</c:v>
                </c:pt>
                <c:pt idx="216">
                  <c:v>0.084746</c:v>
                </c:pt>
                <c:pt idx="217">
                  <c:v>0.084388</c:v>
                </c:pt>
                <c:pt idx="218">
                  <c:v>0.084034</c:v>
                </c:pt>
                <c:pt idx="219">
                  <c:v>0.083682</c:v>
                </c:pt>
                <c:pt idx="220">
                  <c:v>0.083333</c:v>
                </c:pt>
                <c:pt idx="221">
                  <c:v>0.082988</c:v>
                </c:pt>
                <c:pt idx="222">
                  <c:v>0.082645</c:v>
                </c:pt>
                <c:pt idx="223">
                  <c:v>0.082305</c:v>
                </c:pt>
                <c:pt idx="224">
                  <c:v>0.081967</c:v>
                </c:pt>
                <c:pt idx="225">
                  <c:v>0.081633</c:v>
                </c:pt>
                <c:pt idx="226">
                  <c:v>0.081301</c:v>
                </c:pt>
                <c:pt idx="227">
                  <c:v>0.080972</c:v>
                </c:pt>
                <c:pt idx="228">
                  <c:v>0.080645</c:v>
                </c:pt>
                <c:pt idx="229">
                  <c:v>0.080321</c:v>
                </c:pt>
                <c:pt idx="230">
                  <c:v>0.08</c:v>
                </c:pt>
                <c:pt idx="231">
                  <c:v>0.079681</c:v>
                </c:pt>
                <c:pt idx="232">
                  <c:v>0.079365</c:v>
                </c:pt>
                <c:pt idx="233">
                  <c:v>0.079051</c:v>
                </c:pt>
                <c:pt idx="234">
                  <c:v>0.07874</c:v>
                </c:pt>
                <c:pt idx="235">
                  <c:v>0.078431</c:v>
                </c:pt>
                <c:pt idx="236">
                  <c:v>0.078125</c:v>
                </c:pt>
                <c:pt idx="237">
                  <c:v>0.077821</c:v>
                </c:pt>
                <c:pt idx="238">
                  <c:v>0.077519</c:v>
                </c:pt>
                <c:pt idx="239">
                  <c:v>0.07722</c:v>
                </c:pt>
                <c:pt idx="240">
                  <c:v>0.076923</c:v>
                </c:pt>
                <c:pt idx="241">
                  <c:v>0.076628</c:v>
                </c:pt>
                <c:pt idx="242">
                  <c:v>0.076336</c:v>
                </c:pt>
                <c:pt idx="243">
                  <c:v>0.076046</c:v>
                </c:pt>
                <c:pt idx="244">
                  <c:v>0.075758</c:v>
                </c:pt>
                <c:pt idx="245">
                  <c:v>0.075472</c:v>
                </c:pt>
                <c:pt idx="246">
                  <c:v>0.075188</c:v>
                </c:pt>
                <c:pt idx="247">
                  <c:v>0.074906</c:v>
                </c:pt>
                <c:pt idx="248">
                  <c:v>0.074627</c:v>
                </c:pt>
                <c:pt idx="249">
                  <c:v>0.074349</c:v>
                </c:pt>
                <c:pt idx="250">
                  <c:v>0.074074</c:v>
                </c:pt>
                <c:pt idx="251">
                  <c:v>0.073801</c:v>
                </c:pt>
                <c:pt idx="252">
                  <c:v>0.073529</c:v>
                </c:pt>
                <c:pt idx="253">
                  <c:v>0.07326</c:v>
                </c:pt>
                <c:pt idx="254">
                  <c:v>0.072993</c:v>
                </c:pt>
                <c:pt idx="255">
                  <c:v>0.072727</c:v>
                </c:pt>
                <c:pt idx="256">
                  <c:v>0.072464</c:v>
                </c:pt>
                <c:pt idx="257">
                  <c:v>0.072202</c:v>
                </c:pt>
                <c:pt idx="258">
                  <c:v>0.071942</c:v>
                </c:pt>
                <c:pt idx="259">
                  <c:v>0.071685</c:v>
                </c:pt>
                <c:pt idx="260">
                  <c:v>0.071429</c:v>
                </c:pt>
                <c:pt idx="261">
                  <c:v>0.071174</c:v>
                </c:pt>
                <c:pt idx="262">
                  <c:v>0.070922</c:v>
                </c:pt>
                <c:pt idx="263">
                  <c:v>0.070671</c:v>
                </c:pt>
                <c:pt idx="264">
                  <c:v>0.070423</c:v>
                </c:pt>
                <c:pt idx="265">
                  <c:v>0.070175</c:v>
                </c:pt>
                <c:pt idx="266">
                  <c:v>0.06993</c:v>
                </c:pt>
                <c:pt idx="267">
                  <c:v>0.069686</c:v>
                </c:pt>
                <c:pt idx="268">
                  <c:v>0.069444</c:v>
                </c:pt>
                <c:pt idx="269">
                  <c:v>0.069204</c:v>
                </c:pt>
                <c:pt idx="270">
                  <c:v>0.068966</c:v>
                </c:pt>
                <c:pt idx="271">
                  <c:v>0.068729</c:v>
                </c:pt>
                <c:pt idx="272">
                  <c:v>0.068493</c:v>
                </c:pt>
                <c:pt idx="273">
                  <c:v>0.068259</c:v>
                </c:pt>
                <c:pt idx="274">
                  <c:v>0.068027</c:v>
                </c:pt>
                <c:pt idx="275">
                  <c:v>0.067797</c:v>
                </c:pt>
                <c:pt idx="276">
                  <c:v>0.067568</c:v>
                </c:pt>
                <c:pt idx="277">
                  <c:v>0.06734</c:v>
                </c:pt>
                <c:pt idx="278">
                  <c:v>0.067114</c:v>
                </c:pt>
                <c:pt idx="279">
                  <c:v>0.06689</c:v>
                </c:pt>
                <c:pt idx="280">
                  <c:v>0.066667</c:v>
                </c:pt>
                <c:pt idx="281">
                  <c:v>0.066445</c:v>
                </c:pt>
                <c:pt idx="282">
                  <c:v>0.066225</c:v>
                </c:pt>
                <c:pt idx="283">
                  <c:v>0.066007</c:v>
                </c:pt>
                <c:pt idx="284">
                  <c:v>0.065789</c:v>
                </c:pt>
                <c:pt idx="285">
                  <c:v>0.065574</c:v>
                </c:pt>
                <c:pt idx="286">
                  <c:v>0.065359</c:v>
                </c:pt>
                <c:pt idx="287">
                  <c:v>0.065147</c:v>
                </c:pt>
                <c:pt idx="288">
                  <c:v>0.064935</c:v>
                </c:pt>
                <c:pt idx="289">
                  <c:v>0.064725</c:v>
                </c:pt>
                <c:pt idx="290">
                  <c:v>0.064516</c:v>
                </c:pt>
                <c:pt idx="291">
                  <c:v>0.064309</c:v>
                </c:pt>
                <c:pt idx="292">
                  <c:v>0.064103</c:v>
                </c:pt>
                <c:pt idx="293">
                  <c:v>0.063898</c:v>
                </c:pt>
                <c:pt idx="294">
                  <c:v>0.063694</c:v>
                </c:pt>
                <c:pt idx="295">
                  <c:v>0.063492</c:v>
                </c:pt>
                <c:pt idx="296">
                  <c:v>0.063291</c:v>
                </c:pt>
                <c:pt idx="297">
                  <c:v>0.063091</c:v>
                </c:pt>
                <c:pt idx="298">
                  <c:v>0.062893</c:v>
                </c:pt>
                <c:pt idx="299">
                  <c:v>0.062696</c:v>
                </c:pt>
                <c:pt idx="300">
                  <c:v>0.0625</c:v>
                </c:pt>
                <c:pt idx="301">
                  <c:v>0.062305</c:v>
                </c:pt>
                <c:pt idx="302">
                  <c:v>0.062112</c:v>
                </c:pt>
                <c:pt idx="303">
                  <c:v>0.06192</c:v>
                </c:pt>
                <c:pt idx="304">
                  <c:v>0.061728</c:v>
                </c:pt>
                <c:pt idx="305">
                  <c:v>0.061538</c:v>
                </c:pt>
                <c:pt idx="306">
                  <c:v>0.06135</c:v>
                </c:pt>
                <c:pt idx="307">
                  <c:v>0.061162</c:v>
                </c:pt>
                <c:pt idx="308">
                  <c:v>0.060976</c:v>
                </c:pt>
                <c:pt idx="309">
                  <c:v>0.06079</c:v>
                </c:pt>
                <c:pt idx="310">
                  <c:v>0.060606</c:v>
                </c:pt>
                <c:pt idx="311">
                  <c:v>0.060423</c:v>
                </c:pt>
                <c:pt idx="312">
                  <c:v>0.060241</c:v>
                </c:pt>
                <c:pt idx="313">
                  <c:v>0.06006</c:v>
                </c:pt>
                <c:pt idx="314">
                  <c:v>0.05988</c:v>
                </c:pt>
                <c:pt idx="315">
                  <c:v>0.059701</c:v>
                </c:pt>
                <c:pt idx="316">
                  <c:v>0.059524</c:v>
                </c:pt>
                <c:pt idx="317">
                  <c:v>0.059347</c:v>
                </c:pt>
                <c:pt idx="318">
                  <c:v>0.059172</c:v>
                </c:pt>
                <c:pt idx="319">
                  <c:v>0.058997</c:v>
                </c:pt>
                <c:pt idx="320">
                  <c:v>0.058824</c:v>
                </c:pt>
                <c:pt idx="321">
                  <c:v>0.058651</c:v>
                </c:pt>
                <c:pt idx="322">
                  <c:v>0.05848</c:v>
                </c:pt>
                <c:pt idx="323">
                  <c:v>0.058309</c:v>
                </c:pt>
                <c:pt idx="324">
                  <c:v>0.05814</c:v>
                </c:pt>
                <c:pt idx="325">
                  <c:v>0.057971</c:v>
                </c:pt>
                <c:pt idx="326">
                  <c:v>0.057803</c:v>
                </c:pt>
                <c:pt idx="327">
                  <c:v>0.057637</c:v>
                </c:pt>
                <c:pt idx="328">
                  <c:v>0.057471</c:v>
                </c:pt>
                <c:pt idx="329">
                  <c:v>0.057307</c:v>
                </c:pt>
                <c:pt idx="330">
                  <c:v>0.057143</c:v>
                </c:pt>
                <c:pt idx="331">
                  <c:v>0.05698</c:v>
                </c:pt>
                <c:pt idx="332">
                  <c:v>0.056818</c:v>
                </c:pt>
                <c:pt idx="333">
                  <c:v>0.056657</c:v>
                </c:pt>
                <c:pt idx="334">
                  <c:v>0.056497</c:v>
                </c:pt>
                <c:pt idx="335">
                  <c:v>0.056338</c:v>
                </c:pt>
                <c:pt idx="336">
                  <c:v>0.05618</c:v>
                </c:pt>
                <c:pt idx="337">
                  <c:v>0.056022</c:v>
                </c:pt>
                <c:pt idx="338">
                  <c:v>0.055866</c:v>
                </c:pt>
                <c:pt idx="339">
                  <c:v>0.05571</c:v>
                </c:pt>
                <c:pt idx="340">
                  <c:v>0.055556</c:v>
                </c:pt>
                <c:pt idx="341">
                  <c:v>0.055402</c:v>
                </c:pt>
                <c:pt idx="342">
                  <c:v>0.055249</c:v>
                </c:pt>
                <c:pt idx="343">
                  <c:v>0.055096</c:v>
                </c:pt>
                <c:pt idx="344">
                  <c:v>0.054945</c:v>
                </c:pt>
                <c:pt idx="345">
                  <c:v>0.054795</c:v>
                </c:pt>
                <c:pt idx="346">
                  <c:v>0.054645</c:v>
                </c:pt>
                <c:pt idx="347">
                  <c:v>0.054496</c:v>
                </c:pt>
                <c:pt idx="348">
                  <c:v>0.054348</c:v>
                </c:pt>
                <c:pt idx="349">
                  <c:v>0.054201</c:v>
                </c:pt>
                <c:pt idx="350">
                  <c:v>0.054054</c:v>
                </c:pt>
                <c:pt idx="351">
                  <c:v>0.053908</c:v>
                </c:pt>
                <c:pt idx="352">
                  <c:v>0.053763</c:v>
                </c:pt>
                <c:pt idx="353">
                  <c:v>0.053619</c:v>
                </c:pt>
                <c:pt idx="354">
                  <c:v>0.053476</c:v>
                </c:pt>
                <c:pt idx="355">
                  <c:v>0.053333</c:v>
                </c:pt>
                <c:pt idx="356">
                  <c:v>0.053191</c:v>
                </c:pt>
                <c:pt idx="357">
                  <c:v>0.05305</c:v>
                </c:pt>
                <c:pt idx="358">
                  <c:v>0.05291</c:v>
                </c:pt>
                <c:pt idx="359">
                  <c:v>0.05277</c:v>
                </c:pt>
                <c:pt idx="360">
                  <c:v>0.052632</c:v>
                </c:pt>
                <c:pt idx="361">
                  <c:v>0.052493</c:v>
                </c:pt>
                <c:pt idx="362">
                  <c:v>0.052356</c:v>
                </c:pt>
                <c:pt idx="363">
                  <c:v>0.052219</c:v>
                </c:pt>
                <c:pt idx="364">
                  <c:v>0.052083</c:v>
                </c:pt>
                <c:pt idx="365">
                  <c:v>0.051948</c:v>
                </c:pt>
                <c:pt idx="366">
                  <c:v>0.051813</c:v>
                </c:pt>
                <c:pt idx="367">
                  <c:v>0.05168</c:v>
                </c:pt>
                <c:pt idx="368">
                  <c:v>0.051546</c:v>
                </c:pt>
                <c:pt idx="369">
                  <c:v>0.051414</c:v>
                </c:pt>
                <c:pt idx="370">
                  <c:v>0.051282</c:v>
                </c:pt>
                <c:pt idx="371">
                  <c:v>0.051151</c:v>
                </c:pt>
                <c:pt idx="372">
                  <c:v>0.05102</c:v>
                </c:pt>
                <c:pt idx="373">
                  <c:v>0.050891</c:v>
                </c:pt>
                <c:pt idx="374">
                  <c:v>0.050761</c:v>
                </c:pt>
                <c:pt idx="375">
                  <c:v>0.050633</c:v>
                </c:pt>
                <c:pt idx="376">
                  <c:v>0.050505</c:v>
                </c:pt>
                <c:pt idx="377">
                  <c:v>0.050378</c:v>
                </c:pt>
                <c:pt idx="378">
                  <c:v>0.050251</c:v>
                </c:pt>
                <c:pt idx="379">
                  <c:v>0.050125</c:v>
                </c:pt>
                <c:pt idx="380">
                  <c:v>0.05</c:v>
                </c:pt>
                <c:pt idx="381">
                  <c:v>0.049875</c:v>
                </c:pt>
                <c:pt idx="382">
                  <c:v>0.049751</c:v>
                </c:pt>
                <c:pt idx="383">
                  <c:v>0.049628</c:v>
                </c:pt>
                <c:pt idx="384">
                  <c:v>0.049505</c:v>
                </c:pt>
                <c:pt idx="385">
                  <c:v>0.049383</c:v>
                </c:pt>
                <c:pt idx="386">
                  <c:v>0.049261</c:v>
                </c:pt>
                <c:pt idx="387">
                  <c:v>0.04914</c:v>
                </c:pt>
                <c:pt idx="388">
                  <c:v>0.04902</c:v>
                </c:pt>
                <c:pt idx="389">
                  <c:v>0.0489</c:v>
                </c:pt>
                <c:pt idx="390">
                  <c:v>0.04878</c:v>
                </c:pt>
                <c:pt idx="391">
                  <c:v>0.048662</c:v>
                </c:pt>
                <c:pt idx="392">
                  <c:v>0.048544</c:v>
                </c:pt>
                <c:pt idx="393">
                  <c:v>0.048426</c:v>
                </c:pt>
                <c:pt idx="394">
                  <c:v>0.048309</c:v>
                </c:pt>
                <c:pt idx="395">
                  <c:v>0.048193</c:v>
                </c:pt>
                <c:pt idx="396">
                  <c:v>0.048077</c:v>
                </c:pt>
                <c:pt idx="397">
                  <c:v>0.047962</c:v>
                </c:pt>
                <c:pt idx="398">
                  <c:v>0.047847</c:v>
                </c:pt>
                <c:pt idx="399">
                  <c:v>0.047733</c:v>
                </c:pt>
                <c:pt idx="400">
                  <c:v>0.047619</c:v>
                </c:pt>
                <c:pt idx="401">
                  <c:v>0.047506</c:v>
                </c:pt>
                <c:pt idx="402">
                  <c:v>0.047393</c:v>
                </c:pt>
                <c:pt idx="403">
                  <c:v>0.047281</c:v>
                </c:pt>
                <c:pt idx="404">
                  <c:v>0.04717</c:v>
                </c:pt>
                <c:pt idx="405">
                  <c:v>0.047059</c:v>
                </c:pt>
                <c:pt idx="406">
                  <c:v>0.046948</c:v>
                </c:pt>
                <c:pt idx="407">
                  <c:v>0.046838</c:v>
                </c:pt>
                <c:pt idx="408">
                  <c:v>0.046729</c:v>
                </c:pt>
                <c:pt idx="409">
                  <c:v>0.04662</c:v>
                </c:pt>
                <c:pt idx="410">
                  <c:v>0.046512</c:v>
                </c:pt>
                <c:pt idx="411">
                  <c:v>0.046404</c:v>
                </c:pt>
                <c:pt idx="412">
                  <c:v>0.046296</c:v>
                </c:pt>
                <c:pt idx="413">
                  <c:v>0.046189</c:v>
                </c:pt>
                <c:pt idx="414">
                  <c:v>0.046083</c:v>
                </c:pt>
                <c:pt idx="415">
                  <c:v>0.045977</c:v>
                </c:pt>
                <c:pt idx="416">
                  <c:v>0.045872</c:v>
                </c:pt>
                <c:pt idx="417">
                  <c:v>0.045767</c:v>
                </c:pt>
                <c:pt idx="418">
                  <c:v>0.045662</c:v>
                </c:pt>
                <c:pt idx="419">
                  <c:v>0.045558</c:v>
                </c:pt>
                <c:pt idx="420">
                  <c:v>0.045455</c:v>
                </c:pt>
                <c:pt idx="421">
                  <c:v>0.045351</c:v>
                </c:pt>
                <c:pt idx="422">
                  <c:v>0.045249</c:v>
                </c:pt>
                <c:pt idx="423">
                  <c:v>0.045147</c:v>
                </c:pt>
                <c:pt idx="424">
                  <c:v>0.045045</c:v>
                </c:pt>
                <c:pt idx="425">
                  <c:v>0.044944</c:v>
                </c:pt>
                <c:pt idx="426">
                  <c:v>0.044843</c:v>
                </c:pt>
                <c:pt idx="427">
                  <c:v>0.044743</c:v>
                </c:pt>
                <c:pt idx="428">
                  <c:v>0.044643</c:v>
                </c:pt>
                <c:pt idx="429">
                  <c:v>0.044543</c:v>
                </c:pt>
                <c:pt idx="430">
                  <c:v>0.044444</c:v>
                </c:pt>
                <c:pt idx="431">
                  <c:v>0.044346</c:v>
                </c:pt>
                <c:pt idx="432">
                  <c:v>0.044248</c:v>
                </c:pt>
                <c:pt idx="433">
                  <c:v>0.04415</c:v>
                </c:pt>
                <c:pt idx="434">
                  <c:v>0.044053</c:v>
                </c:pt>
                <c:pt idx="435">
                  <c:v>0.043956</c:v>
                </c:pt>
                <c:pt idx="436">
                  <c:v>0.04386</c:v>
                </c:pt>
                <c:pt idx="437">
                  <c:v>0.043764</c:v>
                </c:pt>
                <c:pt idx="438">
                  <c:v>0.043668</c:v>
                </c:pt>
                <c:pt idx="439">
                  <c:v>0.043573</c:v>
                </c:pt>
                <c:pt idx="440">
                  <c:v>0.043478</c:v>
                </c:pt>
                <c:pt idx="441">
                  <c:v>0.043384</c:v>
                </c:pt>
                <c:pt idx="442">
                  <c:v>0.04329</c:v>
                </c:pt>
                <c:pt idx="443">
                  <c:v>0.043197</c:v>
                </c:pt>
                <c:pt idx="444">
                  <c:v>0.043103</c:v>
                </c:pt>
                <c:pt idx="445">
                  <c:v>0.043011</c:v>
                </c:pt>
                <c:pt idx="446">
                  <c:v>0.042918</c:v>
                </c:pt>
                <c:pt idx="447">
                  <c:v>0.042827</c:v>
                </c:pt>
                <c:pt idx="448">
                  <c:v>0.042735</c:v>
                </c:pt>
                <c:pt idx="449">
                  <c:v>0.042644</c:v>
                </c:pt>
                <c:pt idx="450">
                  <c:v>0.042553</c:v>
                </c:pt>
                <c:pt idx="451">
                  <c:v>0.042463</c:v>
                </c:pt>
                <c:pt idx="452">
                  <c:v>0.042373</c:v>
                </c:pt>
                <c:pt idx="453">
                  <c:v>0.042283</c:v>
                </c:pt>
                <c:pt idx="454">
                  <c:v>0.042194</c:v>
                </c:pt>
                <c:pt idx="455">
                  <c:v>0.042105</c:v>
                </c:pt>
                <c:pt idx="456">
                  <c:v>0.042017</c:v>
                </c:pt>
                <c:pt idx="457">
                  <c:v>0.041929</c:v>
                </c:pt>
                <c:pt idx="458">
                  <c:v>0.041841</c:v>
                </c:pt>
                <c:pt idx="459">
                  <c:v>0.041754</c:v>
                </c:pt>
                <c:pt idx="460">
                  <c:v>0.041667</c:v>
                </c:pt>
                <c:pt idx="461">
                  <c:v>0.04158</c:v>
                </c:pt>
                <c:pt idx="462">
                  <c:v>0.041494</c:v>
                </c:pt>
                <c:pt idx="463">
                  <c:v>0.041408</c:v>
                </c:pt>
                <c:pt idx="464">
                  <c:v>0.041322</c:v>
                </c:pt>
                <c:pt idx="465">
                  <c:v>0.041237</c:v>
                </c:pt>
                <c:pt idx="466">
                  <c:v>0.041152</c:v>
                </c:pt>
                <c:pt idx="467">
                  <c:v>0.041068</c:v>
                </c:pt>
                <c:pt idx="468">
                  <c:v>0.040984</c:v>
                </c:pt>
                <c:pt idx="469">
                  <c:v>0.0409</c:v>
                </c:pt>
                <c:pt idx="470">
                  <c:v>0.040816</c:v>
                </c:pt>
                <c:pt idx="471">
                  <c:v>0.040733</c:v>
                </c:pt>
                <c:pt idx="472">
                  <c:v>0.04065</c:v>
                </c:pt>
                <c:pt idx="473">
                  <c:v>0.040568</c:v>
                </c:pt>
                <c:pt idx="474">
                  <c:v>0.040486</c:v>
                </c:pt>
                <c:pt idx="475">
                  <c:v>0.040404</c:v>
                </c:pt>
                <c:pt idx="476">
                  <c:v>0.040323</c:v>
                </c:pt>
                <c:pt idx="477">
                  <c:v>0.040241</c:v>
                </c:pt>
                <c:pt idx="478">
                  <c:v>0.040161</c:v>
                </c:pt>
                <c:pt idx="479">
                  <c:v>0.04008</c:v>
                </c:pt>
                <c:pt idx="480">
                  <c:v>0.04</c:v>
                </c:pt>
                <c:pt idx="481">
                  <c:v>0.03992</c:v>
                </c:pt>
                <c:pt idx="482">
                  <c:v>0.039841</c:v>
                </c:pt>
                <c:pt idx="483">
                  <c:v>0.039761</c:v>
                </c:pt>
                <c:pt idx="484">
                  <c:v>0.039683</c:v>
                </c:pt>
                <c:pt idx="485">
                  <c:v>0.039604</c:v>
                </c:pt>
                <c:pt idx="486">
                  <c:v>0.039526</c:v>
                </c:pt>
                <c:pt idx="487">
                  <c:v>0.039448</c:v>
                </c:pt>
                <c:pt idx="488">
                  <c:v>0.03937</c:v>
                </c:pt>
                <c:pt idx="489">
                  <c:v>0.039293</c:v>
                </c:pt>
                <c:pt idx="490">
                  <c:v>0.039216</c:v>
                </c:pt>
                <c:pt idx="491">
                  <c:v>0.039139</c:v>
                </c:pt>
                <c:pt idx="492">
                  <c:v>0.039063</c:v>
                </c:pt>
                <c:pt idx="493">
                  <c:v>0.038986</c:v>
                </c:pt>
                <c:pt idx="494">
                  <c:v>0.038911</c:v>
                </c:pt>
                <c:pt idx="495">
                  <c:v>0.038835</c:v>
                </c:pt>
                <c:pt idx="496">
                  <c:v>0.03876</c:v>
                </c:pt>
                <c:pt idx="497">
                  <c:v>0.038685</c:v>
                </c:pt>
                <c:pt idx="498">
                  <c:v>0.03861</c:v>
                </c:pt>
                <c:pt idx="499">
                  <c:v>0.038536</c:v>
                </c:pt>
                <c:pt idx="500">
                  <c:v>0.038462</c:v>
                </c:pt>
                <c:pt idx="501">
                  <c:v>0.038388</c:v>
                </c:pt>
                <c:pt idx="502">
                  <c:v>0.038314</c:v>
                </c:pt>
                <c:pt idx="503">
                  <c:v>0.038241</c:v>
                </c:pt>
                <c:pt idx="504">
                  <c:v>0.038168</c:v>
                </c:pt>
                <c:pt idx="505">
                  <c:v>0.038095</c:v>
                </c:pt>
                <c:pt idx="506">
                  <c:v>0.038023</c:v>
                </c:pt>
                <c:pt idx="507">
                  <c:v>0.037951</c:v>
                </c:pt>
                <c:pt idx="508">
                  <c:v>0.037879</c:v>
                </c:pt>
                <c:pt idx="509">
                  <c:v>0.037807</c:v>
                </c:pt>
                <c:pt idx="510">
                  <c:v>0.037736</c:v>
                </c:pt>
                <c:pt idx="511">
                  <c:v>0.037665</c:v>
                </c:pt>
                <c:pt idx="512">
                  <c:v>0.037594</c:v>
                </c:pt>
                <c:pt idx="513">
                  <c:v>0.037523</c:v>
                </c:pt>
                <c:pt idx="514">
                  <c:v>0.037453</c:v>
                </c:pt>
                <c:pt idx="515">
                  <c:v>0.037383</c:v>
                </c:pt>
                <c:pt idx="516">
                  <c:v>0.037313</c:v>
                </c:pt>
                <c:pt idx="517">
                  <c:v>0.037244</c:v>
                </c:pt>
                <c:pt idx="518">
                  <c:v>0.037175</c:v>
                </c:pt>
                <c:pt idx="519">
                  <c:v>0.037106</c:v>
                </c:pt>
                <c:pt idx="520">
                  <c:v>0.037037</c:v>
                </c:pt>
                <c:pt idx="521">
                  <c:v>0.036969</c:v>
                </c:pt>
                <c:pt idx="522">
                  <c:v>0.0369</c:v>
                </c:pt>
                <c:pt idx="523">
                  <c:v>0.036832</c:v>
                </c:pt>
                <c:pt idx="524">
                  <c:v>0.036765</c:v>
                </c:pt>
                <c:pt idx="525">
                  <c:v>0.036697</c:v>
                </c:pt>
                <c:pt idx="526">
                  <c:v>0.03663</c:v>
                </c:pt>
                <c:pt idx="527">
                  <c:v>0.036563</c:v>
                </c:pt>
                <c:pt idx="528">
                  <c:v>0.036496</c:v>
                </c:pt>
                <c:pt idx="529">
                  <c:v>0.03643</c:v>
                </c:pt>
                <c:pt idx="530">
                  <c:v>0.036364</c:v>
                </c:pt>
                <c:pt idx="531">
                  <c:v>0.036298</c:v>
                </c:pt>
                <c:pt idx="532">
                  <c:v>0.036232</c:v>
                </c:pt>
                <c:pt idx="533">
                  <c:v>0.036166</c:v>
                </c:pt>
                <c:pt idx="534">
                  <c:v>0.036101</c:v>
                </c:pt>
                <c:pt idx="535">
                  <c:v>0.036036</c:v>
                </c:pt>
                <c:pt idx="536">
                  <c:v>0.035971</c:v>
                </c:pt>
                <c:pt idx="537">
                  <c:v>0.035907</c:v>
                </c:pt>
                <c:pt idx="538">
                  <c:v>0.035842</c:v>
                </c:pt>
                <c:pt idx="539">
                  <c:v>0.035778</c:v>
                </c:pt>
                <c:pt idx="540">
                  <c:v>0.035714</c:v>
                </c:pt>
                <c:pt idx="541">
                  <c:v>0.035651</c:v>
                </c:pt>
                <c:pt idx="542">
                  <c:v>0.035587</c:v>
                </c:pt>
                <c:pt idx="543">
                  <c:v>0.035524</c:v>
                </c:pt>
                <c:pt idx="544">
                  <c:v>0.035461</c:v>
                </c:pt>
                <c:pt idx="545">
                  <c:v>0.035398</c:v>
                </c:pt>
                <c:pt idx="546">
                  <c:v>0.035336</c:v>
                </c:pt>
                <c:pt idx="547">
                  <c:v>0.035273</c:v>
                </c:pt>
                <c:pt idx="548">
                  <c:v>0.035211</c:v>
                </c:pt>
                <c:pt idx="549">
                  <c:v>0.035149</c:v>
                </c:pt>
                <c:pt idx="550">
                  <c:v>0.035088</c:v>
                </c:pt>
                <c:pt idx="551">
                  <c:v>0.035026</c:v>
                </c:pt>
                <c:pt idx="552">
                  <c:v>0.034965</c:v>
                </c:pt>
                <c:pt idx="553">
                  <c:v>0.034904</c:v>
                </c:pt>
                <c:pt idx="554">
                  <c:v>0.034843</c:v>
                </c:pt>
                <c:pt idx="555">
                  <c:v>0.034783</c:v>
                </c:pt>
                <c:pt idx="556">
                  <c:v>0.034722</c:v>
                </c:pt>
                <c:pt idx="557">
                  <c:v>0.034662</c:v>
                </c:pt>
                <c:pt idx="558">
                  <c:v>0.034602</c:v>
                </c:pt>
                <c:pt idx="559">
                  <c:v>0.034542</c:v>
                </c:pt>
                <c:pt idx="560">
                  <c:v>0.034483</c:v>
                </c:pt>
                <c:pt idx="561">
                  <c:v>0.034423</c:v>
                </c:pt>
                <c:pt idx="562">
                  <c:v>0.034364</c:v>
                </c:pt>
                <c:pt idx="563">
                  <c:v>0.034305</c:v>
                </c:pt>
                <c:pt idx="564">
                  <c:v>0.034247</c:v>
                </c:pt>
                <c:pt idx="565">
                  <c:v>0.034188</c:v>
                </c:pt>
                <c:pt idx="566">
                  <c:v>0.03413</c:v>
                </c:pt>
                <c:pt idx="567">
                  <c:v>0.034072</c:v>
                </c:pt>
                <c:pt idx="568">
                  <c:v>0.034014</c:v>
                </c:pt>
                <c:pt idx="569">
                  <c:v>0.033956</c:v>
                </c:pt>
                <c:pt idx="570">
                  <c:v>0.033898</c:v>
                </c:pt>
                <c:pt idx="571">
                  <c:v>0.033841</c:v>
                </c:pt>
                <c:pt idx="572">
                  <c:v>0.033784</c:v>
                </c:pt>
                <c:pt idx="573">
                  <c:v>0.033727</c:v>
                </c:pt>
                <c:pt idx="574">
                  <c:v>0.03367</c:v>
                </c:pt>
                <c:pt idx="575">
                  <c:v>0.033613</c:v>
                </c:pt>
                <c:pt idx="576">
                  <c:v>0.033557</c:v>
                </c:pt>
                <c:pt idx="577">
                  <c:v>0.033501</c:v>
                </c:pt>
                <c:pt idx="578">
                  <c:v>0.033445</c:v>
                </c:pt>
                <c:pt idx="579">
                  <c:v>0.033389</c:v>
                </c:pt>
                <c:pt idx="580">
                  <c:v>0.033333</c:v>
                </c:pt>
                <c:pt idx="581">
                  <c:v>0.033278</c:v>
                </c:pt>
                <c:pt idx="582">
                  <c:v>0.033223</c:v>
                </c:pt>
                <c:pt idx="583">
                  <c:v>0.033167</c:v>
                </c:pt>
                <c:pt idx="584">
                  <c:v>0.033113</c:v>
                </c:pt>
                <c:pt idx="585">
                  <c:v>0.033058</c:v>
                </c:pt>
                <c:pt idx="586">
                  <c:v>0.033003</c:v>
                </c:pt>
                <c:pt idx="587">
                  <c:v>0.032949</c:v>
                </c:pt>
                <c:pt idx="588">
                  <c:v>0.032895</c:v>
                </c:pt>
                <c:pt idx="589">
                  <c:v>0.032841</c:v>
                </c:pt>
                <c:pt idx="590">
                  <c:v>0.032787</c:v>
                </c:pt>
                <c:pt idx="591">
                  <c:v>0.032733</c:v>
                </c:pt>
                <c:pt idx="592">
                  <c:v>0.03268</c:v>
                </c:pt>
                <c:pt idx="593">
                  <c:v>0.032626</c:v>
                </c:pt>
                <c:pt idx="594">
                  <c:v>0.032573</c:v>
                </c:pt>
                <c:pt idx="595">
                  <c:v>0.03252</c:v>
                </c:pt>
                <c:pt idx="596">
                  <c:v>0.032468</c:v>
                </c:pt>
                <c:pt idx="597">
                  <c:v>0.032415</c:v>
                </c:pt>
                <c:pt idx="598">
                  <c:v>0.032362</c:v>
                </c:pt>
                <c:pt idx="599">
                  <c:v>0.03231</c:v>
                </c:pt>
                <c:pt idx="600">
                  <c:v>0.032258</c:v>
                </c:pt>
                <c:pt idx="601">
                  <c:v>0.032206</c:v>
                </c:pt>
                <c:pt idx="602">
                  <c:v>0.032154</c:v>
                </c:pt>
                <c:pt idx="603">
                  <c:v>0.032103</c:v>
                </c:pt>
                <c:pt idx="604">
                  <c:v>0.032051</c:v>
                </c:pt>
                <c:pt idx="605">
                  <c:v>0.032</c:v>
                </c:pt>
                <c:pt idx="606">
                  <c:v>0.031949</c:v>
                </c:pt>
                <c:pt idx="607">
                  <c:v>0.031898</c:v>
                </c:pt>
                <c:pt idx="608">
                  <c:v>0.031847</c:v>
                </c:pt>
                <c:pt idx="609">
                  <c:v>0.031797</c:v>
                </c:pt>
                <c:pt idx="610">
                  <c:v>0.031746</c:v>
                </c:pt>
                <c:pt idx="611">
                  <c:v>0.031696</c:v>
                </c:pt>
                <c:pt idx="612">
                  <c:v>0.031646</c:v>
                </c:pt>
                <c:pt idx="613">
                  <c:v>0.031596</c:v>
                </c:pt>
                <c:pt idx="614">
                  <c:v>0.031546</c:v>
                </c:pt>
                <c:pt idx="615">
                  <c:v>0.031496</c:v>
                </c:pt>
                <c:pt idx="616">
                  <c:v>0.031447</c:v>
                </c:pt>
                <c:pt idx="617">
                  <c:v>0.031397</c:v>
                </c:pt>
                <c:pt idx="618">
                  <c:v>0.031348</c:v>
                </c:pt>
                <c:pt idx="619">
                  <c:v>0.031299</c:v>
                </c:pt>
                <c:pt idx="620">
                  <c:v>0.03125</c:v>
                </c:pt>
                <c:pt idx="621">
                  <c:v>0.031201</c:v>
                </c:pt>
                <c:pt idx="622">
                  <c:v>0.031153</c:v>
                </c:pt>
                <c:pt idx="623">
                  <c:v>0.031104</c:v>
                </c:pt>
                <c:pt idx="624">
                  <c:v>0.031056</c:v>
                </c:pt>
                <c:pt idx="625">
                  <c:v>0.031008</c:v>
                </c:pt>
                <c:pt idx="626">
                  <c:v>0.03096</c:v>
                </c:pt>
                <c:pt idx="627">
                  <c:v>0.030912</c:v>
                </c:pt>
                <c:pt idx="628">
                  <c:v>0.030864</c:v>
                </c:pt>
                <c:pt idx="629">
                  <c:v>0.030817</c:v>
                </c:pt>
                <c:pt idx="630">
                  <c:v>0.030769</c:v>
                </c:pt>
                <c:pt idx="631">
                  <c:v>0.030722</c:v>
                </c:pt>
                <c:pt idx="632">
                  <c:v>0.030675</c:v>
                </c:pt>
                <c:pt idx="633">
                  <c:v>0.030628</c:v>
                </c:pt>
                <c:pt idx="634">
                  <c:v>0.030581</c:v>
                </c:pt>
                <c:pt idx="635">
                  <c:v>0.030534</c:v>
                </c:pt>
                <c:pt idx="636">
                  <c:v>0.030488</c:v>
                </c:pt>
                <c:pt idx="637">
                  <c:v>0.030441</c:v>
                </c:pt>
                <c:pt idx="638">
                  <c:v>0.030395</c:v>
                </c:pt>
                <c:pt idx="639">
                  <c:v>0.030349</c:v>
                </c:pt>
                <c:pt idx="640">
                  <c:v>0.030303</c:v>
                </c:pt>
                <c:pt idx="641">
                  <c:v>0.030257</c:v>
                </c:pt>
                <c:pt idx="642">
                  <c:v>0.030211</c:v>
                </c:pt>
                <c:pt idx="643">
                  <c:v>0.030166</c:v>
                </c:pt>
                <c:pt idx="644">
                  <c:v>0.03012</c:v>
                </c:pt>
                <c:pt idx="645">
                  <c:v>0.030075</c:v>
                </c:pt>
                <c:pt idx="646">
                  <c:v>0.03003</c:v>
                </c:pt>
                <c:pt idx="647">
                  <c:v>0.029985</c:v>
                </c:pt>
                <c:pt idx="648">
                  <c:v>0.02994</c:v>
                </c:pt>
                <c:pt idx="649">
                  <c:v>0.029895</c:v>
                </c:pt>
                <c:pt idx="650">
                  <c:v>0.029851</c:v>
                </c:pt>
                <c:pt idx="651">
                  <c:v>0.029806</c:v>
                </c:pt>
                <c:pt idx="652">
                  <c:v>0.029762</c:v>
                </c:pt>
                <c:pt idx="653">
                  <c:v>0.029718</c:v>
                </c:pt>
                <c:pt idx="654">
                  <c:v>0.029674</c:v>
                </c:pt>
                <c:pt idx="655">
                  <c:v>0.02963</c:v>
                </c:pt>
                <c:pt idx="656">
                  <c:v>0.029586</c:v>
                </c:pt>
                <c:pt idx="657">
                  <c:v>0.029542</c:v>
                </c:pt>
                <c:pt idx="658">
                  <c:v>0.029499</c:v>
                </c:pt>
                <c:pt idx="659">
                  <c:v>0.029455</c:v>
                </c:pt>
                <c:pt idx="660">
                  <c:v>0.029412</c:v>
                </c:pt>
                <c:pt idx="661">
                  <c:v>0.029369</c:v>
                </c:pt>
                <c:pt idx="662">
                  <c:v>0.029326</c:v>
                </c:pt>
                <c:pt idx="663">
                  <c:v>0.029283</c:v>
                </c:pt>
                <c:pt idx="664">
                  <c:v>0.02924</c:v>
                </c:pt>
                <c:pt idx="665">
                  <c:v>0.029197</c:v>
                </c:pt>
                <c:pt idx="666">
                  <c:v>0.029155</c:v>
                </c:pt>
                <c:pt idx="667">
                  <c:v>0.029112</c:v>
                </c:pt>
                <c:pt idx="668">
                  <c:v>0.02907</c:v>
                </c:pt>
                <c:pt idx="669">
                  <c:v>0.029028</c:v>
                </c:pt>
                <c:pt idx="670">
                  <c:v>0.028986</c:v>
                </c:pt>
                <c:pt idx="671">
                  <c:v>0.028944</c:v>
                </c:pt>
                <c:pt idx="672">
                  <c:v>0.028902</c:v>
                </c:pt>
                <c:pt idx="673">
                  <c:v>0.02886</c:v>
                </c:pt>
                <c:pt idx="674">
                  <c:v>0.028818</c:v>
                </c:pt>
                <c:pt idx="675">
                  <c:v>0.028777</c:v>
                </c:pt>
                <c:pt idx="676">
                  <c:v>0.028736</c:v>
                </c:pt>
                <c:pt idx="677">
                  <c:v>0.028694</c:v>
                </c:pt>
                <c:pt idx="678">
                  <c:v>0.028653</c:v>
                </c:pt>
                <c:pt idx="679">
                  <c:v>0.028612</c:v>
                </c:pt>
                <c:pt idx="680">
                  <c:v>0.028571</c:v>
                </c:pt>
                <c:pt idx="681">
                  <c:v>0.028531</c:v>
                </c:pt>
                <c:pt idx="682">
                  <c:v>0.02849</c:v>
                </c:pt>
                <c:pt idx="683">
                  <c:v>0.02845</c:v>
                </c:pt>
                <c:pt idx="684">
                  <c:v>0.028409</c:v>
                </c:pt>
                <c:pt idx="685">
                  <c:v>0.028369</c:v>
                </c:pt>
                <c:pt idx="686">
                  <c:v>0.028329</c:v>
                </c:pt>
                <c:pt idx="687">
                  <c:v>0.028289</c:v>
                </c:pt>
                <c:pt idx="688">
                  <c:v>0.028249</c:v>
                </c:pt>
                <c:pt idx="689">
                  <c:v>0.028209</c:v>
                </c:pt>
                <c:pt idx="690">
                  <c:v>0.028169</c:v>
                </c:pt>
                <c:pt idx="691">
                  <c:v>0.028129</c:v>
                </c:pt>
                <c:pt idx="692">
                  <c:v>0.02809</c:v>
                </c:pt>
                <c:pt idx="693">
                  <c:v>0.02805</c:v>
                </c:pt>
                <c:pt idx="694">
                  <c:v>0.028011</c:v>
                </c:pt>
                <c:pt idx="695">
                  <c:v>0.027972</c:v>
                </c:pt>
                <c:pt idx="696">
                  <c:v>0.027933</c:v>
                </c:pt>
                <c:pt idx="697">
                  <c:v>0.027894</c:v>
                </c:pt>
                <c:pt idx="698">
                  <c:v>0.027855</c:v>
                </c:pt>
                <c:pt idx="699">
                  <c:v>0.027816</c:v>
                </c:pt>
                <c:pt idx="700">
                  <c:v>0.027778</c:v>
                </c:pt>
                <c:pt idx="701">
                  <c:v>0.027739</c:v>
                </c:pt>
                <c:pt idx="702">
                  <c:v>0.027701</c:v>
                </c:pt>
                <c:pt idx="703">
                  <c:v>0.027663</c:v>
                </c:pt>
                <c:pt idx="704">
                  <c:v>0.027624</c:v>
                </c:pt>
                <c:pt idx="705">
                  <c:v>0.027586</c:v>
                </c:pt>
                <c:pt idx="706">
                  <c:v>0.027548</c:v>
                </c:pt>
                <c:pt idx="707">
                  <c:v>0.02751</c:v>
                </c:pt>
                <c:pt idx="708">
                  <c:v>0.027473</c:v>
                </c:pt>
                <c:pt idx="709">
                  <c:v>0.027435</c:v>
                </c:pt>
                <c:pt idx="710">
                  <c:v>0.027397</c:v>
                </c:pt>
                <c:pt idx="711">
                  <c:v>0.02736</c:v>
                </c:pt>
                <c:pt idx="712">
                  <c:v>0.027322</c:v>
                </c:pt>
                <c:pt idx="713">
                  <c:v>0.027285</c:v>
                </c:pt>
                <c:pt idx="714">
                  <c:v>0.027248</c:v>
                </c:pt>
                <c:pt idx="715">
                  <c:v>0.027211</c:v>
                </c:pt>
                <c:pt idx="716">
                  <c:v>0.027174</c:v>
                </c:pt>
                <c:pt idx="717">
                  <c:v>0.027137</c:v>
                </c:pt>
                <c:pt idx="718">
                  <c:v>0.0271</c:v>
                </c:pt>
                <c:pt idx="719">
                  <c:v>0.027064</c:v>
                </c:pt>
                <c:pt idx="720">
                  <c:v>0.027027</c:v>
                </c:pt>
                <c:pt idx="721">
                  <c:v>0.026991</c:v>
                </c:pt>
                <c:pt idx="722">
                  <c:v>0.026954</c:v>
                </c:pt>
                <c:pt idx="723">
                  <c:v>0.026918</c:v>
                </c:pt>
                <c:pt idx="724">
                  <c:v>0.026882</c:v>
                </c:pt>
                <c:pt idx="725">
                  <c:v>0.026846</c:v>
                </c:pt>
                <c:pt idx="726">
                  <c:v>0.02681</c:v>
                </c:pt>
                <c:pt idx="727">
                  <c:v>0.026774</c:v>
                </c:pt>
                <c:pt idx="728">
                  <c:v>0.026738</c:v>
                </c:pt>
                <c:pt idx="729">
                  <c:v>0.026702</c:v>
                </c:pt>
                <c:pt idx="730">
                  <c:v>0.026667</c:v>
                </c:pt>
                <c:pt idx="731">
                  <c:v>0.026631</c:v>
                </c:pt>
                <c:pt idx="732">
                  <c:v>0.026596</c:v>
                </c:pt>
                <c:pt idx="733">
                  <c:v>0.02656</c:v>
                </c:pt>
                <c:pt idx="734">
                  <c:v>0.026525</c:v>
                </c:pt>
                <c:pt idx="735">
                  <c:v>0.02649</c:v>
                </c:pt>
                <c:pt idx="736">
                  <c:v>0.026455</c:v>
                </c:pt>
                <c:pt idx="737">
                  <c:v>0.02642</c:v>
                </c:pt>
                <c:pt idx="738">
                  <c:v>0.026385</c:v>
                </c:pt>
                <c:pt idx="739">
                  <c:v>0.02635</c:v>
                </c:pt>
                <c:pt idx="740">
                  <c:v>0.026316</c:v>
                </c:pt>
                <c:pt idx="741">
                  <c:v>0.026281</c:v>
                </c:pt>
                <c:pt idx="742">
                  <c:v>0.026247</c:v>
                </c:pt>
                <c:pt idx="743">
                  <c:v>0.026212</c:v>
                </c:pt>
                <c:pt idx="744">
                  <c:v>0.026178</c:v>
                </c:pt>
                <c:pt idx="745">
                  <c:v>0.026144</c:v>
                </c:pt>
                <c:pt idx="746">
                  <c:v>0.02611</c:v>
                </c:pt>
                <c:pt idx="747">
                  <c:v>0.026076</c:v>
                </c:pt>
                <c:pt idx="748">
                  <c:v>0.026042</c:v>
                </c:pt>
                <c:pt idx="749">
                  <c:v>0.026008</c:v>
                </c:pt>
                <c:pt idx="750">
                  <c:v>0.025974</c:v>
                </c:pt>
                <c:pt idx="751">
                  <c:v>0.02594</c:v>
                </c:pt>
                <c:pt idx="752">
                  <c:v>0.025907</c:v>
                </c:pt>
                <c:pt idx="753">
                  <c:v>0.025873</c:v>
                </c:pt>
                <c:pt idx="754">
                  <c:v>0.02584</c:v>
                </c:pt>
                <c:pt idx="755">
                  <c:v>0.025806</c:v>
                </c:pt>
                <c:pt idx="756">
                  <c:v>0.025773</c:v>
                </c:pt>
                <c:pt idx="757">
                  <c:v>0.02574</c:v>
                </c:pt>
                <c:pt idx="758">
                  <c:v>0.025707</c:v>
                </c:pt>
                <c:pt idx="759">
                  <c:v>0.025674</c:v>
                </c:pt>
                <c:pt idx="760">
                  <c:v>0.025641</c:v>
                </c:pt>
                <c:pt idx="761">
                  <c:v>0.025608</c:v>
                </c:pt>
                <c:pt idx="762">
                  <c:v>0.025575</c:v>
                </c:pt>
                <c:pt idx="763">
                  <c:v>0.025543</c:v>
                </c:pt>
                <c:pt idx="764">
                  <c:v>0.02551</c:v>
                </c:pt>
                <c:pt idx="765">
                  <c:v>0.025478</c:v>
                </c:pt>
                <c:pt idx="766">
                  <c:v>0.025445</c:v>
                </c:pt>
                <c:pt idx="767">
                  <c:v>0.025413</c:v>
                </c:pt>
                <c:pt idx="768">
                  <c:v>0.025381</c:v>
                </c:pt>
                <c:pt idx="769">
                  <c:v>0.025349</c:v>
                </c:pt>
                <c:pt idx="770">
                  <c:v>0.025316</c:v>
                </c:pt>
                <c:pt idx="771">
                  <c:v>0.025284</c:v>
                </c:pt>
                <c:pt idx="772">
                  <c:v>0.025253</c:v>
                </c:pt>
                <c:pt idx="773">
                  <c:v>0.025221</c:v>
                </c:pt>
                <c:pt idx="774">
                  <c:v>0.025189</c:v>
                </c:pt>
                <c:pt idx="775">
                  <c:v>0.025157</c:v>
                </c:pt>
                <c:pt idx="776">
                  <c:v>0.025126</c:v>
                </c:pt>
                <c:pt idx="777">
                  <c:v>0.025094</c:v>
                </c:pt>
                <c:pt idx="778">
                  <c:v>0.025063</c:v>
                </c:pt>
                <c:pt idx="779">
                  <c:v>0.025031</c:v>
                </c:pt>
                <c:pt idx="780">
                  <c:v>0.025</c:v>
                </c:pt>
                <c:pt idx="781">
                  <c:v>0.024969</c:v>
                </c:pt>
                <c:pt idx="782">
                  <c:v>0.024938</c:v>
                </c:pt>
                <c:pt idx="783">
                  <c:v>0.024907</c:v>
                </c:pt>
                <c:pt idx="784">
                  <c:v>0.024876</c:v>
                </c:pt>
                <c:pt idx="785">
                  <c:v>0.024845</c:v>
                </c:pt>
                <c:pt idx="786">
                  <c:v>0.024814</c:v>
                </c:pt>
                <c:pt idx="787">
                  <c:v>0.024783</c:v>
                </c:pt>
                <c:pt idx="788">
                  <c:v>0.024752</c:v>
                </c:pt>
                <c:pt idx="789">
                  <c:v>0.024722</c:v>
                </c:pt>
                <c:pt idx="790">
                  <c:v>0.024691</c:v>
                </c:pt>
                <c:pt idx="791">
                  <c:v>0.024661</c:v>
                </c:pt>
                <c:pt idx="792">
                  <c:v>0.024631</c:v>
                </c:pt>
                <c:pt idx="793">
                  <c:v>0.0246</c:v>
                </c:pt>
                <c:pt idx="794">
                  <c:v>0.02457</c:v>
                </c:pt>
                <c:pt idx="795">
                  <c:v>0.02454</c:v>
                </c:pt>
                <c:pt idx="796">
                  <c:v>0.02451</c:v>
                </c:pt>
                <c:pt idx="797">
                  <c:v>0.02448</c:v>
                </c:pt>
                <c:pt idx="798">
                  <c:v>0.02445</c:v>
                </c:pt>
                <c:pt idx="799">
                  <c:v>0.02442</c:v>
                </c:pt>
                <c:pt idx="800">
                  <c:v>0.02439</c:v>
                </c:pt>
                <c:pt idx="801">
                  <c:v>0.024361</c:v>
                </c:pt>
                <c:pt idx="802">
                  <c:v>0.024331</c:v>
                </c:pt>
                <c:pt idx="803">
                  <c:v>0.024301</c:v>
                </c:pt>
                <c:pt idx="804">
                  <c:v>0.024272</c:v>
                </c:pt>
                <c:pt idx="805">
                  <c:v>0.024242</c:v>
                </c:pt>
                <c:pt idx="806">
                  <c:v>0.024213</c:v>
                </c:pt>
                <c:pt idx="807">
                  <c:v>0.024184</c:v>
                </c:pt>
                <c:pt idx="808">
                  <c:v>0.024155</c:v>
                </c:pt>
                <c:pt idx="809">
                  <c:v>0.024125</c:v>
                </c:pt>
                <c:pt idx="810">
                  <c:v>0.024096</c:v>
                </c:pt>
                <c:pt idx="811">
                  <c:v>0.024067</c:v>
                </c:pt>
                <c:pt idx="812">
                  <c:v>0.024038</c:v>
                </c:pt>
                <c:pt idx="813">
                  <c:v>0.02401</c:v>
                </c:pt>
                <c:pt idx="814">
                  <c:v>0.023981</c:v>
                </c:pt>
                <c:pt idx="815">
                  <c:v>0.023952</c:v>
                </c:pt>
                <c:pt idx="816">
                  <c:v>0.023923</c:v>
                </c:pt>
                <c:pt idx="817">
                  <c:v>0.023895</c:v>
                </c:pt>
                <c:pt idx="818">
                  <c:v>0.023866</c:v>
                </c:pt>
                <c:pt idx="819">
                  <c:v>0.023838</c:v>
                </c:pt>
                <c:pt idx="820">
                  <c:v>0.02381</c:v>
                </c:pt>
                <c:pt idx="821">
                  <c:v>0.023781</c:v>
                </c:pt>
                <c:pt idx="822">
                  <c:v>0.023753</c:v>
                </c:pt>
                <c:pt idx="823">
                  <c:v>0.023725</c:v>
                </c:pt>
                <c:pt idx="824">
                  <c:v>0.023697</c:v>
                </c:pt>
                <c:pt idx="825">
                  <c:v>0.023669</c:v>
                </c:pt>
                <c:pt idx="826">
                  <c:v>0.023641</c:v>
                </c:pt>
                <c:pt idx="827">
                  <c:v>0.023613</c:v>
                </c:pt>
                <c:pt idx="828">
                  <c:v>0.023585</c:v>
                </c:pt>
                <c:pt idx="829">
                  <c:v>0.023557</c:v>
                </c:pt>
                <c:pt idx="830">
                  <c:v>0.023529</c:v>
                </c:pt>
                <c:pt idx="831">
                  <c:v>0.023502</c:v>
                </c:pt>
                <c:pt idx="832">
                  <c:v>0.023474</c:v>
                </c:pt>
                <c:pt idx="833">
                  <c:v>0.023447</c:v>
                </c:pt>
                <c:pt idx="834">
                  <c:v>0.023419</c:v>
                </c:pt>
                <c:pt idx="835">
                  <c:v>0.023392</c:v>
                </c:pt>
                <c:pt idx="836">
                  <c:v>0.023364</c:v>
                </c:pt>
                <c:pt idx="837">
                  <c:v>0.023337</c:v>
                </c:pt>
                <c:pt idx="838">
                  <c:v>0.02331</c:v>
                </c:pt>
                <c:pt idx="839">
                  <c:v>0.023283</c:v>
                </c:pt>
                <c:pt idx="840">
                  <c:v>0.023256</c:v>
                </c:pt>
                <c:pt idx="841">
                  <c:v>0.023229</c:v>
                </c:pt>
                <c:pt idx="842">
                  <c:v>0.023202</c:v>
                </c:pt>
                <c:pt idx="843">
                  <c:v>0.023175</c:v>
                </c:pt>
                <c:pt idx="844">
                  <c:v>0.023148</c:v>
                </c:pt>
                <c:pt idx="845">
                  <c:v>0.023121</c:v>
                </c:pt>
                <c:pt idx="846">
                  <c:v>0.023095</c:v>
                </c:pt>
                <c:pt idx="847">
                  <c:v>0.023068</c:v>
                </c:pt>
                <c:pt idx="848">
                  <c:v>0.023041</c:v>
                </c:pt>
                <c:pt idx="849">
                  <c:v>0.023015</c:v>
                </c:pt>
                <c:pt idx="850">
                  <c:v>0.022989</c:v>
                </c:pt>
                <c:pt idx="851">
                  <c:v>0.022962</c:v>
                </c:pt>
                <c:pt idx="852">
                  <c:v>0.022936</c:v>
                </c:pt>
                <c:pt idx="853">
                  <c:v>0.02291</c:v>
                </c:pt>
                <c:pt idx="854">
                  <c:v>0.022883</c:v>
                </c:pt>
                <c:pt idx="855">
                  <c:v>0.022857</c:v>
                </c:pt>
                <c:pt idx="856">
                  <c:v>0.022831</c:v>
                </c:pt>
                <c:pt idx="857">
                  <c:v>0.022805</c:v>
                </c:pt>
                <c:pt idx="858">
                  <c:v>0.022779</c:v>
                </c:pt>
                <c:pt idx="859">
                  <c:v>0.022753</c:v>
                </c:pt>
                <c:pt idx="860">
                  <c:v>0.022727</c:v>
                </c:pt>
                <c:pt idx="861">
                  <c:v>0.022701</c:v>
                </c:pt>
                <c:pt idx="862">
                  <c:v>0.022676</c:v>
                </c:pt>
                <c:pt idx="863">
                  <c:v>0.02265</c:v>
                </c:pt>
                <c:pt idx="864">
                  <c:v>0.022624</c:v>
                </c:pt>
                <c:pt idx="865">
                  <c:v>0.022599</c:v>
                </c:pt>
                <c:pt idx="866">
                  <c:v>0.022573</c:v>
                </c:pt>
                <c:pt idx="867">
                  <c:v>0.022548</c:v>
                </c:pt>
                <c:pt idx="868">
                  <c:v>0.022523</c:v>
                </c:pt>
                <c:pt idx="869">
                  <c:v>0.022497</c:v>
                </c:pt>
                <c:pt idx="870">
                  <c:v>0.022472</c:v>
                </c:pt>
                <c:pt idx="871">
                  <c:v>0.022447</c:v>
                </c:pt>
                <c:pt idx="872">
                  <c:v>0.022422</c:v>
                </c:pt>
                <c:pt idx="873">
                  <c:v>0.022396</c:v>
                </c:pt>
                <c:pt idx="874">
                  <c:v>0.022371</c:v>
                </c:pt>
                <c:pt idx="875">
                  <c:v>0.022346</c:v>
                </c:pt>
                <c:pt idx="876">
                  <c:v>0.022321</c:v>
                </c:pt>
                <c:pt idx="877">
                  <c:v>0.022297</c:v>
                </c:pt>
                <c:pt idx="878">
                  <c:v>0.022272</c:v>
                </c:pt>
                <c:pt idx="879">
                  <c:v>0.022247</c:v>
                </c:pt>
                <c:pt idx="880">
                  <c:v>0.022222</c:v>
                </c:pt>
                <c:pt idx="881">
                  <c:v>0.022198</c:v>
                </c:pt>
                <c:pt idx="882">
                  <c:v>0.022173</c:v>
                </c:pt>
                <c:pt idx="883">
                  <c:v>0.022148</c:v>
                </c:pt>
                <c:pt idx="884">
                  <c:v>0.022124</c:v>
                </c:pt>
                <c:pt idx="885">
                  <c:v>0.022099</c:v>
                </c:pt>
                <c:pt idx="886">
                  <c:v>0.022075</c:v>
                </c:pt>
                <c:pt idx="887">
                  <c:v>0.022051</c:v>
                </c:pt>
                <c:pt idx="888">
                  <c:v>0.022026</c:v>
                </c:pt>
                <c:pt idx="889">
                  <c:v>0.022002</c:v>
                </c:pt>
                <c:pt idx="890">
                  <c:v>0.021978</c:v>
                </c:pt>
                <c:pt idx="891">
                  <c:v>0.021954</c:v>
                </c:pt>
                <c:pt idx="892">
                  <c:v>0.02193</c:v>
                </c:pt>
                <c:pt idx="893">
                  <c:v>0.021906</c:v>
                </c:pt>
                <c:pt idx="894">
                  <c:v>0.021882</c:v>
                </c:pt>
                <c:pt idx="895">
                  <c:v>0.021858</c:v>
                </c:pt>
                <c:pt idx="896">
                  <c:v>0.021834</c:v>
                </c:pt>
                <c:pt idx="897">
                  <c:v>0.02181</c:v>
                </c:pt>
                <c:pt idx="898">
                  <c:v>0.021786</c:v>
                </c:pt>
                <c:pt idx="899">
                  <c:v>0.021763</c:v>
                </c:pt>
                <c:pt idx="900">
                  <c:v>0.021739</c:v>
                </c:pt>
                <c:pt idx="901">
                  <c:v>0.021716</c:v>
                </c:pt>
                <c:pt idx="902">
                  <c:v>0.021692</c:v>
                </c:pt>
                <c:pt idx="903">
                  <c:v>0.021668</c:v>
                </c:pt>
                <c:pt idx="904">
                  <c:v>0.021645</c:v>
                </c:pt>
                <c:pt idx="905">
                  <c:v>0.021622</c:v>
                </c:pt>
                <c:pt idx="906">
                  <c:v>0.021598</c:v>
                </c:pt>
                <c:pt idx="907">
                  <c:v>0.021575</c:v>
                </c:pt>
                <c:pt idx="908">
                  <c:v>0.021552</c:v>
                </c:pt>
                <c:pt idx="909">
                  <c:v>0.021529</c:v>
                </c:pt>
                <c:pt idx="910">
                  <c:v>0.021505</c:v>
                </c:pt>
                <c:pt idx="911">
                  <c:v>0.021482</c:v>
                </c:pt>
                <c:pt idx="912">
                  <c:v>0.021459</c:v>
                </c:pt>
                <c:pt idx="913">
                  <c:v>0.021436</c:v>
                </c:pt>
                <c:pt idx="914">
                  <c:v>0.021413</c:v>
                </c:pt>
                <c:pt idx="915">
                  <c:v>0.02139</c:v>
                </c:pt>
                <c:pt idx="916">
                  <c:v>0.021368</c:v>
                </c:pt>
                <c:pt idx="917">
                  <c:v>0.021345</c:v>
                </c:pt>
                <c:pt idx="918">
                  <c:v>0.021322</c:v>
                </c:pt>
                <c:pt idx="919">
                  <c:v>0.021299</c:v>
                </c:pt>
                <c:pt idx="920">
                  <c:v>0.021277</c:v>
                </c:pt>
                <c:pt idx="921">
                  <c:v>0.021254</c:v>
                </c:pt>
                <c:pt idx="922">
                  <c:v>0.021231</c:v>
                </c:pt>
                <c:pt idx="923">
                  <c:v>0.021209</c:v>
                </c:pt>
                <c:pt idx="924">
                  <c:v>0.021186</c:v>
                </c:pt>
                <c:pt idx="925">
                  <c:v>0.021164</c:v>
                </c:pt>
                <c:pt idx="926">
                  <c:v>0.021142</c:v>
                </c:pt>
                <c:pt idx="927">
                  <c:v>0.021119</c:v>
                </c:pt>
                <c:pt idx="928">
                  <c:v>0.021097</c:v>
                </c:pt>
                <c:pt idx="929">
                  <c:v>0.021075</c:v>
                </c:pt>
                <c:pt idx="930">
                  <c:v>0.021053</c:v>
                </c:pt>
                <c:pt idx="931">
                  <c:v>0.02103</c:v>
                </c:pt>
                <c:pt idx="932">
                  <c:v>0.021008</c:v>
                </c:pt>
                <c:pt idx="933">
                  <c:v>0.020986</c:v>
                </c:pt>
                <c:pt idx="934">
                  <c:v>0.020964</c:v>
                </c:pt>
                <c:pt idx="935">
                  <c:v>0.020942</c:v>
                </c:pt>
                <c:pt idx="936">
                  <c:v>0.020921</c:v>
                </c:pt>
                <c:pt idx="937">
                  <c:v>0.020899</c:v>
                </c:pt>
                <c:pt idx="938">
                  <c:v>0.020877</c:v>
                </c:pt>
                <c:pt idx="939">
                  <c:v>0.020855</c:v>
                </c:pt>
                <c:pt idx="940">
                  <c:v>0.020833</c:v>
                </c:pt>
                <c:pt idx="941">
                  <c:v>0.020812</c:v>
                </c:pt>
                <c:pt idx="942">
                  <c:v>0.02079</c:v>
                </c:pt>
                <c:pt idx="943">
                  <c:v>0.020768</c:v>
                </c:pt>
                <c:pt idx="944">
                  <c:v>0.020747</c:v>
                </c:pt>
                <c:pt idx="945">
                  <c:v>0.020725</c:v>
                </c:pt>
                <c:pt idx="946">
                  <c:v>0.020704</c:v>
                </c:pt>
                <c:pt idx="947">
                  <c:v>0.020683</c:v>
                </c:pt>
                <c:pt idx="948">
                  <c:v>0.020661</c:v>
                </c:pt>
                <c:pt idx="949">
                  <c:v>0.02064</c:v>
                </c:pt>
                <c:pt idx="950">
                  <c:v>0.020619</c:v>
                </c:pt>
                <c:pt idx="951">
                  <c:v>0.020597</c:v>
                </c:pt>
                <c:pt idx="952">
                  <c:v>0.020576</c:v>
                </c:pt>
                <c:pt idx="953">
                  <c:v>0.020555</c:v>
                </c:pt>
                <c:pt idx="954">
                  <c:v>0.020534</c:v>
                </c:pt>
                <c:pt idx="955">
                  <c:v>0.020513</c:v>
                </c:pt>
                <c:pt idx="956">
                  <c:v>0.020492</c:v>
                </c:pt>
                <c:pt idx="957">
                  <c:v>0.020471</c:v>
                </c:pt>
                <c:pt idx="958">
                  <c:v>0.02045</c:v>
                </c:pt>
                <c:pt idx="959">
                  <c:v>0.020429</c:v>
                </c:pt>
                <c:pt idx="960">
                  <c:v>0.020408</c:v>
                </c:pt>
                <c:pt idx="961">
                  <c:v>0.020387</c:v>
                </c:pt>
                <c:pt idx="962">
                  <c:v>0.020367</c:v>
                </c:pt>
                <c:pt idx="963">
                  <c:v>0.020346</c:v>
                </c:pt>
                <c:pt idx="964">
                  <c:v>0.020325</c:v>
                </c:pt>
                <c:pt idx="965">
                  <c:v>0.020305</c:v>
                </c:pt>
                <c:pt idx="966">
                  <c:v>0.020284</c:v>
                </c:pt>
                <c:pt idx="967">
                  <c:v>0.020263</c:v>
                </c:pt>
                <c:pt idx="968">
                  <c:v>0.020243</c:v>
                </c:pt>
                <c:pt idx="969">
                  <c:v>0.020222</c:v>
                </c:pt>
                <c:pt idx="970">
                  <c:v>0.020202</c:v>
                </c:pt>
                <c:pt idx="971">
                  <c:v>0.020182</c:v>
                </c:pt>
                <c:pt idx="972">
                  <c:v>0.020161</c:v>
                </c:pt>
                <c:pt idx="973">
                  <c:v>0.020141</c:v>
                </c:pt>
                <c:pt idx="974">
                  <c:v>0.020121</c:v>
                </c:pt>
                <c:pt idx="975">
                  <c:v>0.020101</c:v>
                </c:pt>
                <c:pt idx="976">
                  <c:v>0.02008</c:v>
                </c:pt>
                <c:pt idx="977">
                  <c:v>0.02006</c:v>
                </c:pt>
                <c:pt idx="978">
                  <c:v>0.02004</c:v>
                </c:pt>
                <c:pt idx="979">
                  <c:v>0.02002</c:v>
                </c:pt>
                <c:pt idx="980">
                  <c:v>0.02</c:v>
                </c:pt>
                <c:pt idx="981">
                  <c:v>0.01998</c:v>
                </c:pt>
                <c:pt idx="982">
                  <c:v>0.01996</c:v>
                </c:pt>
                <c:pt idx="983">
                  <c:v>0.01994</c:v>
                </c:pt>
                <c:pt idx="984">
                  <c:v>0.01992</c:v>
                </c:pt>
                <c:pt idx="985">
                  <c:v>0.0199</c:v>
                </c:pt>
                <c:pt idx="986">
                  <c:v>0.019881</c:v>
                </c:pt>
                <c:pt idx="987">
                  <c:v>0.019861</c:v>
                </c:pt>
                <c:pt idx="988">
                  <c:v>0.019841</c:v>
                </c:pt>
                <c:pt idx="989">
                  <c:v>0.019822</c:v>
                </c:pt>
                <c:pt idx="990">
                  <c:v>0.019802</c:v>
                </c:pt>
                <c:pt idx="991">
                  <c:v>0.019782</c:v>
                </c:pt>
                <c:pt idx="992">
                  <c:v>0.019763</c:v>
                </c:pt>
                <c:pt idx="993">
                  <c:v>0.019743</c:v>
                </c:pt>
                <c:pt idx="994">
                  <c:v>0.019724</c:v>
                </c:pt>
                <c:pt idx="995">
                  <c:v>0.019704</c:v>
                </c:pt>
                <c:pt idx="996">
                  <c:v>0.019685</c:v>
                </c:pt>
                <c:pt idx="997">
                  <c:v>0.019666</c:v>
                </c:pt>
                <c:pt idx="998">
                  <c:v>0.019646</c:v>
                </c:pt>
                <c:pt idx="999">
                  <c:v>0.019627</c:v>
                </c:pt>
                <c:pt idx="1000">
                  <c:v>0.019608</c:v>
                </c:pt>
                <c:pt idx="1001">
                  <c:v>0.019589</c:v>
                </c:pt>
                <c:pt idx="1002">
                  <c:v>0.019569</c:v>
                </c:pt>
                <c:pt idx="1003">
                  <c:v>0.01955</c:v>
                </c:pt>
                <c:pt idx="1004">
                  <c:v>0.019531</c:v>
                </c:pt>
                <c:pt idx="1005">
                  <c:v>0.019512</c:v>
                </c:pt>
                <c:pt idx="1006">
                  <c:v>0.019493</c:v>
                </c:pt>
                <c:pt idx="1007">
                  <c:v>0.019474</c:v>
                </c:pt>
                <c:pt idx="1008">
                  <c:v>0.019455</c:v>
                </c:pt>
                <c:pt idx="1009">
                  <c:v>0.019436</c:v>
                </c:pt>
                <c:pt idx="1010">
                  <c:v>0.019417</c:v>
                </c:pt>
                <c:pt idx="1011">
                  <c:v>0.019399</c:v>
                </c:pt>
                <c:pt idx="1012">
                  <c:v>0.01938</c:v>
                </c:pt>
                <c:pt idx="1013">
                  <c:v>0.019361</c:v>
                </c:pt>
                <c:pt idx="1014">
                  <c:v>0.019342</c:v>
                </c:pt>
                <c:pt idx="1015">
                  <c:v>0.019324</c:v>
                </c:pt>
                <c:pt idx="1016">
                  <c:v>0.019305</c:v>
                </c:pt>
                <c:pt idx="1017">
                  <c:v>0.019286</c:v>
                </c:pt>
                <c:pt idx="1018">
                  <c:v>0.019268</c:v>
                </c:pt>
                <c:pt idx="1019">
                  <c:v>0.019249</c:v>
                </c:pt>
                <c:pt idx="1020">
                  <c:v>0.019231</c:v>
                </c:pt>
                <c:pt idx="1021">
                  <c:v>0.019212</c:v>
                </c:pt>
                <c:pt idx="1022">
                  <c:v>0.019194</c:v>
                </c:pt>
                <c:pt idx="1023">
                  <c:v>0.019175</c:v>
                </c:pt>
                <c:pt idx="1024">
                  <c:v>0.019157</c:v>
                </c:pt>
                <c:pt idx="1025">
                  <c:v>0.019139</c:v>
                </c:pt>
                <c:pt idx="1026">
                  <c:v>0.01912</c:v>
                </c:pt>
                <c:pt idx="1027">
                  <c:v>0.019102</c:v>
                </c:pt>
                <c:pt idx="1028">
                  <c:v>0.019084</c:v>
                </c:pt>
                <c:pt idx="1029">
                  <c:v>0.019066</c:v>
                </c:pt>
                <c:pt idx="1030">
                  <c:v>0.019048</c:v>
                </c:pt>
                <c:pt idx="1031">
                  <c:v>0.019029</c:v>
                </c:pt>
                <c:pt idx="1032">
                  <c:v>0.019011</c:v>
                </c:pt>
                <c:pt idx="1033">
                  <c:v>0.018993</c:v>
                </c:pt>
                <c:pt idx="1034">
                  <c:v>0.018975</c:v>
                </c:pt>
                <c:pt idx="1035">
                  <c:v>0.018957</c:v>
                </c:pt>
                <c:pt idx="1036">
                  <c:v>0.018939</c:v>
                </c:pt>
                <c:pt idx="1037">
                  <c:v>0.018921</c:v>
                </c:pt>
                <c:pt idx="1038">
                  <c:v>0.018904</c:v>
                </c:pt>
                <c:pt idx="1039">
                  <c:v>0.018886</c:v>
                </c:pt>
                <c:pt idx="1040">
                  <c:v>0.018868</c:v>
                </c:pt>
                <c:pt idx="1041">
                  <c:v>0.01885</c:v>
                </c:pt>
                <c:pt idx="1042">
                  <c:v>0.018832</c:v>
                </c:pt>
                <c:pt idx="1043">
                  <c:v>0.018815</c:v>
                </c:pt>
                <c:pt idx="1044">
                  <c:v>0.018797</c:v>
                </c:pt>
                <c:pt idx="1045">
                  <c:v>0.018779</c:v>
                </c:pt>
                <c:pt idx="1046">
                  <c:v>0.018762</c:v>
                </c:pt>
                <c:pt idx="1047">
                  <c:v>0.018744</c:v>
                </c:pt>
                <c:pt idx="1048">
                  <c:v>0.018727</c:v>
                </c:pt>
                <c:pt idx="1049">
                  <c:v>0.018709</c:v>
                </c:pt>
                <c:pt idx="1050">
                  <c:v>0.018692</c:v>
                </c:pt>
                <c:pt idx="1051">
                  <c:v>0.018674</c:v>
                </c:pt>
                <c:pt idx="1052">
                  <c:v>0.018657</c:v>
                </c:pt>
                <c:pt idx="1053">
                  <c:v>0.018639</c:v>
                </c:pt>
                <c:pt idx="1054">
                  <c:v>0.018622</c:v>
                </c:pt>
                <c:pt idx="1055">
                  <c:v>0.018605</c:v>
                </c:pt>
                <c:pt idx="1056">
                  <c:v>0.018587</c:v>
                </c:pt>
                <c:pt idx="1057">
                  <c:v>0.01857</c:v>
                </c:pt>
                <c:pt idx="1058">
                  <c:v>0.018553</c:v>
                </c:pt>
                <c:pt idx="1059">
                  <c:v>0.018536</c:v>
                </c:pt>
                <c:pt idx="1060">
                  <c:v>0.018519</c:v>
                </c:pt>
                <c:pt idx="1061">
                  <c:v>0.018501</c:v>
                </c:pt>
                <c:pt idx="1062">
                  <c:v>0.018484</c:v>
                </c:pt>
                <c:pt idx="1063">
                  <c:v>0.018467</c:v>
                </c:pt>
                <c:pt idx="1064">
                  <c:v>0.01845</c:v>
                </c:pt>
                <c:pt idx="1065">
                  <c:v>0.018433</c:v>
                </c:pt>
                <c:pt idx="1066">
                  <c:v>0.018416</c:v>
                </c:pt>
                <c:pt idx="1067">
                  <c:v>0.018399</c:v>
                </c:pt>
                <c:pt idx="1068">
                  <c:v>0.018382</c:v>
                </c:pt>
                <c:pt idx="1069">
                  <c:v>0.018365</c:v>
                </c:pt>
                <c:pt idx="1070">
                  <c:v>0.018349</c:v>
                </c:pt>
                <c:pt idx="1071">
                  <c:v>0.018332</c:v>
                </c:pt>
                <c:pt idx="1072">
                  <c:v>0.018315</c:v>
                </c:pt>
                <c:pt idx="1073">
                  <c:v>0.018298</c:v>
                </c:pt>
                <c:pt idx="1074">
                  <c:v>0.018282</c:v>
                </c:pt>
                <c:pt idx="1075">
                  <c:v>0.018265</c:v>
                </c:pt>
                <c:pt idx="1076">
                  <c:v>0.018248</c:v>
                </c:pt>
                <c:pt idx="1077">
                  <c:v>0.018232</c:v>
                </c:pt>
                <c:pt idx="1078">
                  <c:v>0.018215</c:v>
                </c:pt>
                <c:pt idx="1079">
                  <c:v>0.018198</c:v>
                </c:pt>
                <c:pt idx="1080">
                  <c:v>0.018182</c:v>
                </c:pt>
                <c:pt idx="1081">
                  <c:v>0.018165</c:v>
                </c:pt>
                <c:pt idx="1082">
                  <c:v>0.018149</c:v>
                </c:pt>
                <c:pt idx="1083">
                  <c:v>0.018132</c:v>
                </c:pt>
                <c:pt idx="1084">
                  <c:v>0.018116</c:v>
                </c:pt>
                <c:pt idx="1085">
                  <c:v>0.0181</c:v>
                </c:pt>
                <c:pt idx="1086">
                  <c:v>0.018083</c:v>
                </c:pt>
                <c:pt idx="1087">
                  <c:v>0.018067</c:v>
                </c:pt>
                <c:pt idx="1088">
                  <c:v>0.018051</c:v>
                </c:pt>
                <c:pt idx="1089">
                  <c:v>0.018034</c:v>
                </c:pt>
                <c:pt idx="1090">
                  <c:v>0.018018</c:v>
                </c:pt>
                <c:pt idx="1091">
                  <c:v>0.018002</c:v>
                </c:pt>
                <c:pt idx="1092">
                  <c:v>0.017986</c:v>
                </c:pt>
                <c:pt idx="1093">
                  <c:v>0.017969</c:v>
                </c:pt>
                <c:pt idx="1094">
                  <c:v>0.017953</c:v>
                </c:pt>
                <c:pt idx="1095">
                  <c:v>0.017937</c:v>
                </c:pt>
                <c:pt idx="1096">
                  <c:v>0.017921</c:v>
                </c:pt>
                <c:pt idx="1097">
                  <c:v>0.017905</c:v>
                </c:pt>
                <c:pt idx="1098">
                  <c:v>0.017889</c:v>
                </c:pt>
                <c:pt idx="1099">
                  <c:v>0.017873</c:v>
                </c:pt>
                <c:pt idx="1100">
                  <c:v>0.017857</c:v>
                </c:pt>
                <c:pt idx="1101">
                  <c:v>0.017841</c:v>
                </c:pt>
                <c:pt idx="1102">
                  <c:v>0.017825</c:v>
                </c:pt>
                <c:pt idx="1103">
                  <c:v>0.017809</c:v>
                </c:pt>
                <c:pt idx="1104">
                  <c:v>0.017794</c:v>
                </c:pt>
                <c:pt idx="1105">
                  <c:v>0.017778</c:v>
                </c:pt>
                <c:pt idx="1106">
                  <c:v>0.017762</c:v>
                </c:pt>
                <c:pt idx="1107">
                  <c:v>0.017746</c:v>
                </c:pt>
                <c:pt idx="1108">
                  <c:v>0.01773</c:v>
                </c:pt>
                <c:pt idx="1109">
                  <c:v>0.017715</c:v>
                </c:pt>
                <c:pt idx="1110">
                  <c:v>0.017699</c:v>
                </c:pt>
                <c:pt idx="1111">
                  <c:v>0.017683</c:v>
                </c:pt>
                <c:pt idx="1112">
                  <c:v>0.017668</c:v>
                </c:pt>
                <c:pt idx="1113">
                  <c:v>0.017652</c:v>
                </c:pt>
                <c:pt idx="1114">
                  <c:v>0.017637</c:v>
                </c:pt>
                <c:pt idx="1115">
                  <c:v>0.017621</c:v>
                </c:pt>
                <c:pt idx="1116">
                  <c:v>0.017606</c:v>
                </c:pt>
                <c:pt idx="1117">
                  <c:v>0.01759</c:v>
                </c:pt>
                <c:pt idx="1118">
                  <c:v>0.017575</c:v>
                </c:pt>
                <c:pt idx="1119">
                  <c:v>0.017559</c:v>
                </c:pt>
                <c:pt idx="1120">
                  <c:v>0.017544</c:v>
                </c:pt>
                <c:pt idx="1121">
                  <c:v>0.017528</c:v>
                </c:pt>
                <c:pt idx="1122">
                  <c:v>0.017513</c:v>
                </c:pt>
                <c:pt idx="1123">
                  <c:v>0.017498</c:v>
                </c:pt>
                <c:pt idx="1124">
                  <c:v>0.017483</c:v>
                </c:pt>
                <c:pt idx="1125">
                  <c:v>0.017467</c:v>
                </c:pt>
                <c:pt idx="1126">
                  <c:v>0.017452</c:v>
                </c:pt>
                <c:pt idx="1127">
                  <c:v>0.017437</c:v>
                </c:pt>
                <c:pt idx="1128">
                  <c:v>0.017422</c:v>
                </c:pt>
                <c:pt idx="1129">
                  <c:v>0.017406</c:v>
                </c:pt>
                <c:pt idx="1130">
                  <c:v>0.017391</c:v>
                </c:pt>
                <c:pt idx="1131">
                  <c:v>0.017376</c:v>
                </c:pt>
                <c:pt idx="1132">
                  <c:v>0.017361</c:v>
                </c:pt>
                <c:pt idx="1133">
                  <c:v>0.017346</c:v>
                </c:pt>
                <c:pt idx="1134">
                  <c:v>0.017331</c:v>
                </c:pt>
                <c:pt idx="1135">
                  <c:v>0.017316</c:v>
                </c:pt>
                <c:pt idx="1136">
                  <c:v>0.017301</c:v>
                </c:pt>
                <c:pt idx="1137">
                  <c:v>0.017286</c:v>
                </c:pt>
                <c:pt idx="1138">
                  <c:v>0.017271</c:v>
                </c:pt>
                <c:pt idx="1139">
                  <c:v>0.017256</c:v>
                </c:pt>
                <c:pt idx="1140">
                  <c:v>0.017241</c:v>
                </c:pt>
                <c:pt idx="1141">
                  <c:v>0.017227</c:v>
                </c:pt>
                <c:pt idx="1142">
                  <c:v>0.017212</c:v>
                </c:pt>
                <c:pt idx="1143">
                  <c:v>0.017197</c:v>
                </c:pt>
                <c:pt idx="1144">
                  <c:v>0.017182</c:v>
                </c:pt>
                <c:pt idx="1145">
                  <c:v>0.017167</c:v>
                </c:pt>
                <c:pt idx="1146">
                  <c:v>0.017153</c:v>
                </c:pt>
                <c:pt idx="1147">
                  <c:v>0.017138</c:v>
                </c:pt>
                <c:pt idx="1148">
                  <c:v>0.017123</c:v>
                </c:pt>
                <c:pt idx="1149">
                  <c:v>0.017109</c:v>
                </c:pt>
                <c:pt idx="1150">
                  <c:v>0.017094</c:v>
                </c:pt>
                <c:pt idx="1151">
                  <c:v>0.017079</c:v>
                </c:pt>
                <c:pt idx="1152">
                  <c:v>0.017065</c:v>
                </c:pt>
                <c:pt idx="1153">
                  <c:v>0.01705</c:v>
                </c:pt>
                <c:pt idx="1154">
                  <c:v>0.017036</c:v>
                </c:pt>
                <c:pt idx="1155">
                  <c:v>0.017021</c:v>
                </c:pt>
                <c:pt idx="1156">
                  <c:v>0.017007</c:v>
                </c:pt>
                <c:pt idx="1157">
                  <c:v>0.016992</c:v>
                </c:pt>
                <c:pt idx="1158">
                  <c:v>0.016978</c:v>
                </c:pt>
                <c:pt idx="1159">
                  <c:v>0.016964</c:v>
                </c:pt>
                <c:pt idx="1160">
                  <c:v>0.016949</c:v>
                </c:pt>
                <c:pt idx="1161">
                  <c:v>0.016935</c:v>
                </c:pt>
                <c:pt idx="1162">
                  <c:v>0.01692</c:v>
                </c:pt>
                <c:pt idx="1163">
                  <c:v>0.016906</c:v>
                </c:pt>
                <c:pt idx="1164">
                  <c:v>0.016892</c:v>
                </c:pt>
                <c:pt idx="1165">
                  <c:v>0.016878</c:v>
                </c:pt>
                <c:pt idx="1166">
                  <c:v>0.016863</c:v>
                </c:pt>
                <c:pt idx="1167">
                  <c:v>0.016849</c:v>
                </c:pt>
                <c:pt idx="1168">
                  <c:v>0.016835</c:v>
                </c:pt>
                <c:pt idx="1169">
                  <c:v>0.016821</c:v>
                </c:pt>
                <c:pt idx="1170">
                  <c:v>0.016807</c:v>
                </c:pt>
                <c:pt idx="1171">
                  <c:v>0.016793</c:v>
                </c:pt>
                <c:pt idx="1172">
                  <c:v>0.016779</c:v>
                </c:pt>
                <c:pt idx="1173">
                  <c:v>0.016764</c:v>
                </c:pt>
                <c:pt idx="1174">
                  <c:v>0.01675</c:v>
                </c:pt>
                <c:pt idx="1175">
                  <c:v>0.016736</c:v>
                </c:pt>
                <c:pt idx="1176">
                  <c:v>0.016722</c:v>
                </c:pt>
                <c:pt idx="1177">
                  <c:v>0.016708</c:v>
                </c:pt>
                <c:pt idx="1178">
                  <c:v>0.016694</c:v>
                </c:pt>
                <c:pt idx="1179">
                  <c:v>0.016681</c:v>
                </c:pt>
                <c:pt idx="1180">
                  <c:v>0.016667</c:v>
                </c:pt>
                <c:pt idx="1181">
                  <c:v>0.016653</c:v>
                </c:pt>
                <c:pt idx="1182">
                  <c:v>0.016639</c:v>
                </c:pt>
                <c:pt idx="1183">
                  <c:v>0.016625</c:v>
                </c:pt>
                <c:pt idx="1184">
                  <c:v>0.016611</c:v>
                </c:pt>
                <c:pt idx="1185">
                  <c:v>0.016598</c:v>
                </c:pt>
                <c:pt idx="1186">
                  <c:v>0.016584</c:v>
                </c:pt>
                <c:pt idx="1187">
                  <c:v>0.01657</c:v>
                </c:pt>
                <c:pt idx="1188">
                  <c:v>0.016556</c:v>
                </c:pt>
                <c:pt idx="1189">
                  <c:v>0.016543</c:v>
                </c:pt>
                <c:pt idx="1190">
                  <c:v>0.016529</c:v>
                </c:pt>
                <c:pt idx="1191">
                  <c:v>0.016515</c:v>
                </c:pt>
                <c:pt idx="1192">
                  <c:v>0.016502</c:v>
                </c:pt>
                <c:pt idx="1193">
                  <c:v>0.016488</c:v>
                </c:pt>
                <c:pt idx="1194">
                  <c:v>0.016474</c:v>
                </c:pt>
                <c:pt idx="1195">
                  <c:v>0.016461</c:v>
                </c:pt>
                <c:pt idx="1196">
                  <c:v>0.016447</c:v>
                </c:pt>
                <c:pt idx="1197">
                  <c:v>0.016434</c:v>
                </c:pt>
                <c:pt idx="1198">
                  <c:v>0.01642</c:v>
                </c:pt>
                <c:pt idx="1199">
                  <c:v>0.016407</c:v>
                </c:pt>
                <c:pt idx="1200">
                  <c:v>0.016393</c:v>
                </c:pt>
                <c:pt idx="1201">
                  <c:v>0.01638</c:v>
                </c:pt>
                <c:pt idx="1202">
                  <c:v>0.016367</c:v>
                </c:pt>
                <c:pt idx="1203">
                  <c:v>0.016353</c:v>
                </c:pt>
                <c:pt idx="1204">
                  <c:v>0.01634</c:v>
                </c:pt>
                <c:pt idx="1205">
                  <c:v>0.016327</c:v>
                </c:pt>
                <c:pt idx="1206">
                  <c:v>0.016313</c:v>
                </c:pt>
                <c:pt idx="1207">
                  <c:v>0.0163</c:v>
                </c:pt>
                <c:pt idx="1208">
                  <c:v>0.016287</c:v>
                </c:pt>
                <c:pt idx="1209">
                  <c:v>0.016273</c:v>
                </c:pt>
                <c:pt idx="1210">
                  <c:v>0.01626</c:v>
                </c:pt>
                <c:pt idx="1211">
                  <c:v>0.016247</c:v>
                </c:pt>
                <c:pt idx="1212">
                  <c:v>0.016234</c:v>
                </c:pt>
                <c:pt idx="1213">
                  <c:v>0.016221</c:v>
                </c:pt>
                <c:pt idx="1214">
                  <c:v>0.016207</c:v>
                </c:pt>
                <c:pt idx="1215">
                  <c:v>0.016194</c:v>
                </c:pt>
                <c:pt idx="1216">
                  <c:v>0.016181</c:v>
                </c:pt>
                <c:pt idx="1217">
                  <c:v>0.016168</c:v>
                </c:pt>
                <c:pt idx="1218">
                  <c:v>0.016155</c:v>
                </c:pt>
                <c:pt idx="1219">
                  <c:v>0.016142</c:v>
                </c:pt>
                <c:pt idx="1220">
                  <c:v>0.016129</c:v>
                </c:pt>
                <c:pt idx="1221">
                  <c:v>0.016116</c:v>
                </c:pt>
                <c:pt idx="1222">
                  <c:v>0.016103</c:v>
                </c:pt>
                <c:pt idx="1223">
                  <c:v>0.01609</c:v>
                </c:pt>
                <c:pt idx="1224">
                  <c:v>0.016077</c:v>
                </c:pt>
                <c:pt idx="1225">
                  <c:v>0.016064</c:v>
                </c:pt>
                <c:pt idx="1226">
                  <c:v>0.016051</c:v>
                </c:pt>
                <c:pt idx="1227">
                  <c:v>0.016038</c:v>
                </c:pt>
                <c:pt idx="1228">
                  <c:v>0.016026</c:v>
                </c:pt>
                <c:pt idx="1229">
                  <c:v>0.016013</c:v>
                </c:pt>
                <c:pt idx="1230">
                  <c:v>0.016</c:v>
                </c:pt>
                <c:pt idx="1231">
                  <c:v>0.015987</c:v>
                </c:pt>
                <c:pt idx="1232">
                  <c:v>0.015974</c:v>
                </c:pt>
                <c:pt idx="1233">
                  <c:v>0.015962</c:v>
                </c:pt>
                <c:pt idx="1234">
                  <c:v>0.015949</c:v>
                </c:pt>
                <c:pt idx="1235">
                  <c:v>0.015936</c:v>
                </c:pt>
                <c:pt idx="1236">
                  <c:v>0.015924</c:v>
                </c:pt>
                <c:pt idx="1237">
                  <c:v>0.015911</c:v>
                </c:pt>
                <c:pt idx="1238">
                  <c:v>0.015898</c:v>
                </c:pt>
                <c:pt idx="1239">
                  <c:v>0.015886</c:v>
                </c:pt>
                <c:pt idx="1240">
                  <c:v>0.015873</c:v>
                </c:pt>
                <c:pt idx="1241">
                  <c:v>0.01586</c:v>
                </c:pt>
                <c:pt idx="1242">
                  <c:v>0.015848</c:v>
                </c:pt>
                <c:pt idx="1243">
                  <c:v>0.015835</c:v>
                </c:pt>
                <c:pt idx="1244">
                  <c:v>0.015823</c:v>
                </c:pt>
                <c:pt idx="1245">
                  <c:v>0.01581</c:v>
                </c:pt>
                <c:pt idx="1246">
                  <c:v>0.015798</c:v>
                </c:pt>
                <c:pt idx="1247">
                  <c:v>0.015785</c:v>
                </c:pt>
                <c:pt idx="1248">
                  <c:v>0.015773</c:v>
                </c:pt>
                <c:pt idx="1249">
                  <c:v>0.01576</c:v>
                </c:pt>
                <c:pt idx="1250">
                  <c:v>0.015748</c:v>
                </c:pt>
                <c:pt idx="1251">
                  <c:v>0.015736</c:v>
                </c:pt>
                <c:pt idx="1252">
                  <c:v>0.015723</c:v>
                </c:pt>
                <c:pt idx="1253">
                  <c:v>0.015711</c:v>
                </c:pt>
                <c:pt idx="1254">
                  <c:v>0.015699</c:v>
                </c:pt>
                <c:pt idx="1255">
                  <c:v>0.015686</c:v>
                </c:pt>
                <c:pt idx="1256">
                  <c:v>0.015674</c:v>
                </c:pt>
                <c:pt idx="1257">
                  <c:v>0.015662</c:v>
                </c:pt>
                <c:pt idx="1258">
                  <c:v>0.015649</c:v>
                </c:pt>
                <c:pt idx="1259">
                  <c:v>0.015637</c:v>
                </c:pt>
                <c:pt idx="1260">
                  <c:v>0.015625</c:v>
                </c:pt>
                <c:pt idx="1261">
                  <c:v>0.015613</c:v>
                </c:pt>
                <c:pt idx="1262">
                  <c:v>0.015601</c:v>
                </c:pt>
                <c:pt idx="1263">
                  <c:v>0.015588</c:v>
                </c:pt>
                <c:pt idx="1264">
                  <c:v>0.015576</c:v>
                </c:pt>
                <c:pt idx="1265">
                  <c:v>0.015564</c:v>
                </c:pt>
                <c:pt idx="1266">
                  <c:v>0.015552</c:v>
                </c:pt>
                <c:pt idx="1267">
                  <c:v>0.01554</c:v>
                </c:pt>
                <c:pt idx="1268">
                  <c:v>0.015528</c:v>
                </c:pt>
                <c:pt idx="1269">
                  <c:v>0.015516</c:v>
                </c:pt>
                <c:pt idx="1270">
                  <c:v>0.015504</c:v>
                </c:pt>
                <c:pt idx="1271">
                  <c:v>0.015492</c:v>
                </c:pt>
                <c:pt idx="1272">
                  <c:v>0.01548</c:v>
                </c:pt>
                <c:pt idx="1273">
                  <c:v>0.015468</c:v>
                </c:pt>
                <c:pt idx="1274">
                  <c:v>0.015456</c:v>
                </c:pt>
                <c:pt idx="1275">
                  <c:v>0.015444</c:v>
                </c:pt>
                <c:pt idx="1276">
                  <c:v>0.015432</c:v>
                </c:pt>
                <c:pt idx="1277">
                  <c:v>0.01542</c:v>
                </c:pt>
                <c:pt idx="1278">
                  <c:v>0.015408</c:v>
                </c:pt>
                <c:pt idx="1279">
                  <c:v>0.015396</c:v>
                </c:pt>
                <c:pt idx="1280">
                  <c:v>0.015385</c:v>
                </c:pt>
                <c:pt idx="1281">
                  <c:v>0.015373</c:v>
                </c:pt>
                <c:pt idx="1282">
                  <c:v>0.015361</c:v>
                </c:pt>
                <c:pt idx="1283">
                  <c:v>0.015349</c:v>
                </c:pt>
                <c:pt idx="1284">
                  <c:v>0.015337</c:v>
                </c:pt>
                <c:pt idx="1285">
                  <c:v>0.015326</c:v>
                </c:pt>
                <c:pt idx="1286">
                  <c:v>0.015314</c:v>
                </c:pt>
                <c:pt idx="1287">
                  <c:v>0.015302</c:v>
                </c:pt>
                <c:pt idx="1288">
                  <c:v>0.015291</c:v>
                </c:pt>
                <c:pt idx="1289">
                  <c:v>0.015279</c:v>
                </c:pt>
                <c:pt idx="1290">
                  <c:v>0.015267</c:v>
                </c:pt>
                <c:pt idx="1291">
                  <c:v>0.015256</c:v>
                </c:pt>
                <c:pt idx="1292">
                  <c:v>0.015244</c:v>
                </c:pt>
                <c:pt idx="1293">
                  <c:v>0.015232</c:v>
                </c:pt>
                <c:pt idx="1294">
                  <c:v>0.015221</c:v>
                </c:pt>
                <c:pt idx="1295">
                  <c:v>0.015209</c:v>
                </c:pt>
                <c:pt idx="1296">
                  <c:v>0.015198</c:v>
                </c:pt>
                <c:pt idx="1297">
                  <c:v>0.015186</c:v>
                </c:pt>
                <c:pt idx="1298">
                  <c:v>0.015175</c:v>
                </c:pt>
                <c:pt idx="1299">
                  <c:v>0.015163</c:v>
                </c:pt>
                <c:pt idx="1300">
                  <c:v>0.015152</c:v>
                </c:pt>
                <c:pt idx="1301">
                  <c:v>0.01514</c:v>
                </c:pt>
                <c:pt idx="1302">
                  <c:v>0.015129</c:v>
                </c:pt>
                <c:pt idx="1303">
                  <c:v>0.015117</c:v>
                </c:pt>
                <c:pt idx="1304">
                  <c:v>0.015106</c:v>
                </c:pt>
                <c:pt idx="1305">
                  <c:v>0.015094</c:v>
                </c:pt>
                <c:pt idx="1306">
                  <c:v>0.015083</c:v>
                </c:pt>
                <c:pt idx="1307">
                  <c:v>0.015072</c:v>
                </c:pt>
                <c:pt idx="1308">
                  <c:v>0.01506</c:v>
                </c:pt>
                <c:pt idx="1309">
                  <c:v>0.015049</c:v>
                </c:pt>
                <c:pt idx="1310">
                  <c:v>0.015038</c:v>
                </c:pt>
                <c:pt idx="1311">
                  <c:v>0.015026</c:v>
                </c:pt>
                <c:pt idx="1312">
                  <c:v>0.015015</c:v>
                </c:pt>
                <c:pt idx="1313">
                  <c:v>0.015004</c:v>
                </c:pt>
                <c:pt idx="1314">
                  <c:v>0.014993</c:v>
                </c:pt>
                <c:pt idx="1315">
                  <c:v>0.014981</c:v>
                </c:pt>
                <c:pt idx="1316">
                  <c:v>0.01497</c:v>
                </c:pt>
                <c:pt idx="1317">
                  <c:v>0.014959</c:v>
                </c:pt>
                <c:pt idx="1318">
                  <c:v>0.014948</c:v>
                </c:pt>
                <c:pt idx="1319">
                  <c:v>0.014937</c:v>
                </c:pt>
                <c:pt idx="1320">
                  <c:v>0.014925</c:v>
                </c:pt>
                <c:pt idx="1321">
                  <c:v>0.014914</c:v>
                </c:pt>
                <c:pt idx="1322">
                  <c:v>0.014903</c:v>
                </c:pt>
                <c:pt idx="1323">
                  <c:v>0.014892</c:v>
                </c:pt>
                <c:pt idx="1324">
                  <c:v>0.014881</c:v>
                </c:pt>
                <c:pt idx="1325">
                  <c:v>0.01487</c:v>
                </c:pt>
                <c:pt idx="1326">
                  <c:v>0.014859</c:v>
                </c:pt>
                <c:pt idx="1327">
                  <c:v>0.014848</c:v>
                </c:pt>
                <c:pt idx="1328">
                  <c:v>0.014837</c:v>
                </c:pt>
                <c:pt idx="1329">
                  <c:v>0.014826</c:v>
                </c:pt>
                <c:pt idx="1330">
                  <c:v>0.014815</c:v>
                </c:pt>
                <c:pt idx="1331">
                  <c:v>0.014804</c:v>
                </c:pt>
                <c:pt idx="1332">
                  <c:v>0.014793</c:v>
                </c:pt>
                <c:pt idx="1333">
                  <c:v>0.014782</c:v>
                </c:pt>
                <c:pt idx="1334">
                  <c:v>0.014771</c:v>
                </c:pt>
                <c:pt idx="1335">
                  <c:v>0.01476</c:v>
                </c:pt>
                <c:pt idx="1336">
                  <c:v>0.014749</c:v>
                </c:pt>
                <c:pt idx="1337">
                  <c:v>0.014738</c:v>
                </c:pt>
                <c:pt idx="1338">
                  <c:v>0.014728</c:v>
                </c:pt>
                <c:pt idx="1339">
                  <c:v>0.014717</c:v>
                </c:pt>
                <c:pt idx="1340">
                  <c:v>0.014706</c:v>
                </c:pt>
                <c:pt idx="1341">
                  <c:v>0.014695</c:v>
                </c:pt>
                <c:pt idx="1342">
                  <c:v>0.014684</c:v>
                </c:pt>
                <c:pt idx="1343">
                  <c:v>0.014674</c:v>
                </c:pt>
                <c:pt idx="1344">
                  <c:v>0.014663</c:v>
                </c:pt>
                <c:pt idx="1345">
                  <c:v>0.014652</c:v>
                </c:pt>
                <c:pt idx="1346">
                  <c:v>0.014641</c:v>
                </c:pt>
                <c:pt idx="1347">
                  <c:v>0.014631</c:v>
                </c:pt>
                <c:pt idx="1348">
                  <c:v>0.01462</c:v>
                </c:pt>
                <c:pt idx="1349">
                  <c:v>0.014609</c:v>
                </c:pt>
                <c:pt idx="1350">
                  <c:v>0.014599</c:v>
                </c:pt>
                <c:pt idx="1351">
                  <c:v>0.014588</c:v>
                </c:pt>
                <c:pt idx="1352">
                  <c:v>0.014577</c:v>
                </c:pt>
                <c:pt idx="1353">
                  <c:v>0.014567</c:v>
                </c:pt>
                <c:pt idx="1354">
                  <c:v>0.014556</c:v>
                </c:pt>
                <c:pt idx="1355">
                  <c:v>0.014545</c:v>
                </c:pt>
                <c:pt idx="1356">
                  <c:v>0.014535</c:v>
                </c:pt>
                <c:pt idx="1357">
                  <c:v>0.014524</c:v>
                </c:pt>
                <c:pt idx="1358">
                  <c:v>0.014514</c:v>
                </c:pt>
                <c:pt idx="1359">
                  <c:v>0.014503</c:v>
                </c:pt>
                <c:pt idx="1360">
                  <c:v>0.014493</c:v>
                </c:pt>
                <c:pt idx="1361">
                  <c:v>0.014482</c:v>
                </c:pt>
                <c:pt idx="1362">
                  <c:v>0.014472</c:v>
                </c:pt>
                <c:pt idx="1363">
                  <c:v>0.014461</c:v>
                </c:pt>
                <c:pt idx="1364">
                  <c:v>0.014451</c:v>
                </c:pt>
                <c:pt idx="1365">
                  <c:v>0.01444</c:v>
                </c:pt>
                <c:pt idx="1366">
                  <c:v>0.01443</c:v>
                </c:pt>
                <c:pt idx="1367">
                  <c:v>0.01442</c:v>
                </c:pt>
                <c:pt idx="1368">
                  <c:v>0.014409</c:v>
                </c:pt>
                <c:pt idx="1369">
                  <c:v>0.014399</c:v>
                </c:pt>
                <c:pt idx="1370">
                  <c:v>0.014388</c:v>
                </c:pt>
                <c:pt idx="1371">
                  <c:v>0.014378</c:v>
                </c:pt>
                <c:pt idx="1372">
                  <c:v>0.014368</c:v>
                </c:pt>
                <c:pt idx="1373">
                  <c:v>0.014358</c:v>
                </c:pt>
                <c:pt idx="1374">
                  <c:v>0.014347</c:v>
                </c:pt>
                <c:pt idx="1375">
                  <c:v>0.014337</c:v>
                </c:pt>
                <c:pt idx="1376">
                  <c:v>0.014327</c:v>
                </c:pt>
                <c:pt idx="1377">
                  <c:v>0.014316</c:v>
                </c:pt>
                <c:pt idx="1378">
                  <c:v>0.014306</c:v>
                </c:pt>
                <c:pt idx="1379">
                  <c:v>0.014296</c:v>
                </c:pt>
                <c:pt idx="1380">
                  <c:v>0.014286</c:v>
                </c:pt>
                <c:pt idx="1381">
                  <c:v>0.014276</c:v>
                </c:pt>
                <c:pt idx="1382">
                  <c:v>0.014265</c:v>
                </c:pt>
                <c:pt idx="1383">
                  <c:v>0.014255</c:v>
                </c:pt>
                <c:pt idx="1384">
                  <c:v>0.014245</c:v>
                </c:pt>
                <c:pt idx="1385">
                  <c:v>0.014235</c:v>
                </c:pt>
                <c:pt idx="1386">
                  <c:v>0.014225</c:v>
                </c:pt>
                <c:pt idx="1387">
                  <c:v>0.014215</c:v>
                </c:pt>
                <c:pt idx="1388">
                  <c:v>0.014205</c:v>
                </c:pt>
                <c:pt idx="1389">
                  <c:v>0.014194</c:v>
                </c:pt>
                <c:pt idx="1390">
                  <c:v>0.014184</c:v>
                </c:pt>
                <c:pt idx="1391">
                  <c:v>0.014174</c:v>
                </c:pt>
                <c:pt idx="1392">
                  <c:v>0.014164</c:v>
                </c:pt>
                <c:pt idx="1393">
                  <c:v>0.014154</c:v>
                </c:pt>
                <c:pt idx="1394">
                  <c:v>0.014144</c:v>
                </c:pt>
                <c:pt idx="1395">
                  <c:v>0.014134</c:v>
                </c:pt>
                <c:pt idx="1396">
                  <c:v>0.014124</c:v>
                </c:pt>
                <c:pt idx="1397">
                  <c:v>0.014114</c:v>
                </c:pt>
                <c:pt idx="1398">
                  <c:v>0.014104</c:v>
                </c:pt>
                <c:pt idx="1399">
                  <c:v>0.014094</c:v>
                </c:pt>
                <c:pt idx="1400">
                  <c:v>0.014085</c:v>
                </c:pt>
                <c:pt idx="1401">
                  <c:v>0.014075</c:v>
                </c:pt>
                <c:pt idx="1402">
                  <c:v>0.014065</c:v>
                </c:pt>
                <c:pt idx="1403">
                  <c:v>0.014055</c:v>
                </c:pt>
                <c:pt idx="1404">
                  <c:v>0.014045</c:v>
                </c:pt>
                <c:pt idx="1405">
                  <c:v>0.014035</c:v>
                </c:pt>
                <c:pt idx="1406">
                  <c:v>0.014025</c:v>
                </c:pt>
                <c:pt idx="1407">
                  <c:v>0.014015</c:v>
                </c:pt>
                <c:pt idx="1408">
                  <c:v>0.014006</c:v>
                </c:pt>
                <c:pt idx="1409">
                  <c:v>0.013996</c:v>
                </c:pt>
                <c:pt idx="1410">
                  <c:v>0.013986</c:v>
                </c:pt>
                <c:pt idx="1411">
                  <c:v>0.013976</c:v>
                </c:pt>
                <c:pt idx="1412">
                  <c:v>0.013966</c:v>
                </c:pt>
                <c:pt idx="1413">
                  <c:v>0.013957</c:v>
                </c:pt>
                <c:pt idx="1414">
                  <c:v>0.013947</c:v>
                </c:pt>
                <c:pt idx="1415">
                  <c:v>0.013937</c:v>
                </c:pt>
                <c:pt idx="1416">
                  <c:v>0.013928</c:v>
                </c:pt>
                <c:pt idx="1417">
                  <c:v>0.013918</c:v>
                </c:pt>
                <c:pt idx="1418">
                  <c:v>0.013908</c:v>
                </c:pt>
                <c:pt idx="1419">
                  <c:v>0.013899</c:v>
                </c:pt>
                <c:pt idx="1420">
                  <c:v>0.013889</c:v>
                </c:pt>
                <c:pt idx="1421">
                  <c:v>0.013879</c:v>
                </c:pt>
                <c:pt idx="1422">
                  <c:v>0.01387</c:v>
                </c:pt>
                <c:pt idx="1423">
                  <c:v>0.01386</c:v>
                </c:pt>
                <c:pt idx="1424">
                  <c:v>0.01385</c:v>
                </c:pt>
                <c:pt idx="1425">
                  <c:v>0.013841</c:v>
                </c:pt>
                <c:pt idx="1426">
                  <c:v>0.013831</c:v>
                </c:pt>
                <c:pt idx="1427">
                  <c:v>0.013822</c:v>
                </c:pt>
                <c:pt idx="1428">
                  <c:v>0.013812</c:v>
                </c:pt>
                <c:pt idx="1429">
                  <c:v>0.013803</c:v>
                </c:pt>
                <c:pt idx="1430">
                  <c:v>0.013793</c:v>
                </c:pt>
                <c:pt idx="1431">
                  <c:v>0.013784</c:v>
                </c:pt>
                <c:pt idx="1432">
                  <c:v>0.013774</c:v>
                </c:pt>
                <c:pt idx="1433">
                  <c:v>0.013765</c:v>
                </c:pt>
                <c:pt idx="1434">
                  <c:v>0.013755</c:v>
                </c:pt>
                <c:pt idx="1435">
                  <c:v>0.013746</c:v>
                </c:pt>
                <c:pt idx="1436">
                  <c:v>0.013736</c:v>
                </c:pt>
                <c:pt idx="1437">
                  <c:v>0.013727</c:v>
                </c:pt>
                <c:pt idx="1438">
                  <c:v>0.013717</c:v>
                </c:pt>
                <c:pt idx="1439">
                  <c:v>0.013708</c:v>
                </c:pt>
                <c:pt idx="1440">
                  <c:v>0.013699</c:v>
                </c:pt>
                <c:pt idx="1441">
                  <c:v>0.013689</c:v>
                </c:pt>
                <c:pt idx="1442">
                  <c:v>0.01368</c:v>
                </c:pt>
                <c:pt idx="1443">
                  <c:v>0.013671</c:v>
                </c:pt>
                <c:pt idx="1444">
                  <c:v>0.013661</c:v>
                </c:pt>
                <c:pt idx="1445">
                  <c:v>0.013652</c:v>
                </c:pt>
                <c:pt idx="1446">
                  <c:v>0.013643</c:v>
                </c:pt>
                <c:pt idx="1447">
                  <c:v>0.013633</c:v>
                </c:pt>
                <c:pt idx="1448">
                  <c:v>0.013624</c:v>
                </c:pt>
                <c:pt idx="1449">
                  <c:v>0.013615</c:v>
                </c:pt>
                <c:pt idx="1450">
                  <c:v>0.013605</c:v>
                </c:pt>
                <c:pt idx="1451">
                  <c:v>0.013596</c:v>
                </c:pt>
                <c:pt idx="1452">
                  <c:v>0.013587</c:v>
                </c:pt>
                <c:pt idx="1453">
                  <c:v>0.013578</c:v>
                </c:pt>
                <c:pt idx="1454">
                  <c:v>0.013569</c:v>
                </c:pt>
                <c:pt idx="1455">
                  <c:v>0.013559</c:v>
                </c:pt>
                <c:pt idx="1456">
                  <c:v>0.01355</c:v>
                </c:pt>
                <c:pt idx="1457">
                  <c:v>0.013541</c:v>
                </c:pt>
                <c:pt idx="1458">
                  <c:v>0.013532</c:v>
                </c:pt>
                <c:pt idx="1459">
                  <c:v>0.013523</c:v>
                </c:pt>
                <c:pt idx="1460">
                  <c:v>0.013514</c:v>
                </c:pt>
                <c:pt idx="1461">
                  <c:v>0.013504</c:v>
                </c:pt>
                <c:pt idx="1462">
                  <c:v>0.013495</c:v>
                </c:pt>
                <c:pt idx="1463">
                  <c:v>0.013486</c:v>
                </c:pt>
                <c:pt idx="1464">
                  <c:v>0.013477</c:v>
                </c:pt>
                <c:pt idx="1465">
                  <c:v>0.013468</c:v>
                </c:pt>
                <c:pt idx="1466">
                  <c:v>0.013459</c:v>
                </c:pt>
                <c:pt idx="1467">
                  <c:v>0.01345</c:v>
                </c:pt>
                <c:pt idx="1468">
                  <c:v>0.013441</c:v>
                </c:pt>
                <c:pt idx="1469">
                  <c:v>0.013432</c:v>
                </c:pt>
                <c:pt idx="1470">
                  <c:v>0.013423</c:v>
                </c:pt>
                <c:pt idx="1471">
                  <c:v>0.013414</c:v>
                </c:pt>
                <c:pt idx="1472">
                  <c:v>0.013405</c:v>
                </c:pt>
                <c:pt idx="1473">
                  <c:v>0.013396</c:v>
                </c:pt>
                <c:pt idx="1474">
                  <c:v>0.013387</c:v>
                </c:pt>
                <c:pt idx="1475">
                  <c:v>0.013378</c:v>
                </c:pt>
                <c:pt idx="1476">
                  <c:v>0.013369</c:v>
                </c:pt>
                <c:pt idx="1477">
                  <c:v>0.01336</c:v>
                </c:pt>
                <c:pt idx="1478">
                  <c:v>0.013351</c:v>
                </c:pt>
                <c:pt idx="1479">
                  <c:v>0.013342</c:v>
                </c:pt>
                <c:pt idx="1480">
                  <c:v>0.013333</c:v>
                </c:pt>
                <c:pt idx="1481">
                  <c:v>0.013324</c:v>
                </c:pt>
                <c:pt idx="1482">
                  <c:v>0.013316</c:v>
                </c:pt>
                <c:pt idx="1483">
                  <c:v>0.013307</c:v>
                </c:pt>
                <c:pt idx="1484">
                  <c:v>0.013298</c:v>
                </c:pt>
                <c:pt idx="1485">
                  <c:v>0.013289</c:v>
                </c:pt>
                <c:pt idx="1486">
                  <c:v>0.01328</c:v>
                </c:pt>
                <c:pt idx="1487">
                  <c:v>0.013271</c:v>
                </c:pt>
                <c:pt idx="1488">
                  <c:v>0.013263</c:v>
                </c:pt>
                <c:pt idx="1489">
                  <c:v>0.013254</c:v>
                </c:pt>
                <c:pt idx="1490">
                  <c:v>0.013245</c:v>
                </c:pt>
                <c:pt idx="1491">
                  <c:v>0.013236</c:v>
                </c:pt>
                <c:pt idx="1492">
                  <c:v>0.013228</c:v>
                </c:pt>
                <c:pt idx="1493">
                  <c:v>0.013219</c:v>
                </c:pt>
                <c:pt idx="1494">
                  <c:v>0.01321</c:v>
                </c:pt>
                <c:pt idx="1495">
                  <c:v>0.013201</c:v>
                </c:pt>
                <c:pt idx="1496">
                  <c:v>0.013193</c:v>
                </c:pt>
                <c:pt idx="1497">
                  <c:v>0.013184</c:v>
                </c:pt>
                <c:pt idx="1498">
                  <c:v>0.013175</c:v>
                </c:pt>
                <c:pt idx="1499">
                  <c:v>0.013167</c:v>
                </c:pt>
                <c:pt idx="1500">
                  <c:v>0.013158</c:v>
                </c:pt>
                <c:pt idx="1501">
                  <c:v>0.013149</c:v>
                </c:pt>
                <c:pt idx="1502">
                  <c:v>0.013141</c:v>
                </c:pt>
                <c:pt idx="1503">
                  <c:v>0.013132</c:v>
                </c:pt>
                <c:pt idx="1504">
                  <c:v>0.013123</c:v>
                </c:pt>
                <c:pt idx="1505">
                  <c:v>0.013115</c:v>
                </c:pt>
                <c:pt idx="1506">
                  <c:v>0.013106</c:v>
                </c:pt>
                <c:pt idx="1507">
                  <c:v>0.013098</c:v>
                </c:pt>
                <c:pt idx="1508">
                  <c:v>0.013089</c:v>
                </c:pt>
                <c:pt idx="1509">
                  <c:v>0.01308</c:v>
                </c:pt>
                <c:pt idx="1510">
                  <c:v>0.013072</c:v>
                </c:pt>
                <c:pt idx="1511">
                  <c:v>0.013063</c:v>
                </c:pt>
                <c:pt idx="1512">
                  <c:v>0.013055</c:v>
                </c:pt>
                <c:pt idx="1513">
                  <c:v>0.013046</c:v>
                </c:pt>
                <c:pt idx="1514">
                  <c:v>0.013038</c:v>
                </c:pt>
                <c:pt idx="1515">
                  <c:v>0.013029</c:v>
                </c:pt>
                <c:pt idx="1516">
                  <c:v>0.013021</c:v>
                </c:pt>
                <c:pt idx="1517">
                  <c:v>0.013012</c:v>
                </c:pt>
                <c:pt idx="1518">
                  <c:v>0.013004</c:v>
                </c:pt>
                <c:pt idx="1519">
                  <c:v>0.012995</c:v>
                </c:pt>
                <c:pt idx="1520">
                  <c:v>0.012987</c:v>
                </c:pt>
                <c:pt idx="1521">
                  <c:v>0.012979</c:v>
                </c:pt>
                <c:pt idx="1522">
                  <c:v>0.01297</c:v>
                </c:pt>
                <c:pt idx="1523">
                  <c:v>0.012962</c:v>
                </c:pt>
                <c:pt idx="1524">
                  <c:v>0.012953</c:v>
                </c:pt>
                <c:pt idx="1525">
                  <c:v>0.012945</c:v>
                </c:pt>
                <c:pt idx="1526">
                  <c:v>0.012937</c:v>
                </c:pt>
                <c:pt idx="1527">
                  <c:v>0.012928</c:v>
                </c:pt>
                <c:pt idx="1528">
                  <c:v>0.01292</c:v>
                </c:pt>
                <c:pt idx="1529">
                  <c:v>0.012912</c:v>
                </c:pt>
                <c:pt idx="1530">
                  <c:v>0.012903</c:v>
                </c:pt>
                <c:pt idx="1531">
                  <c:v>0.012895</c:v>
                </c:pt>
                <c:pt idx="1532">
                  <c:v>0.012887</c:v>
                </c:pt>
                <c:pt idx="1533">
                  <c:v>0.012878</c:v>
                </c:pt>
                <c:pt idx="1534">
                  <c:v>0.01287</c:v>
                </c:pt>
                <c:pt idx="1535">
                  <c:v>0.012862</c:v>
                </c:pt>
                <c:pt idx="1536">
                  <c:v>0.012853</c:v>
                </c:pt>
                <c:pt idx="1537">
                  <c:v>0.012845</c:v>
                </c:pt>
                <c:pt idx="1538">
                  <c:v>0.012837</c:v>
                </c:pt>
                <c:pt idx="1539">
                  <c:v>0.012829</c:v>
                </c:pt>
                <c:pt idx="1540">
                  <c:v>0.012821</c:v>
                </c:pt>
                <c:pt idx="1541">
                  <c:v>0.012812</c:v>
                </c:pt>
                <c:pt idx="1542">
                  <c:v>0.012804</c:v>
                </c:pt>
                <c:pt idx="1543">
                  <c:v>0.012796</c:v>
                </c:pt>
                <c:pt idx="1544">
                  <c:v>0.012788</c:v>
                </c:pt>
                <c:pt idx="1545">
                  <c:v>0.01278</c:v>
                </c:pt>
                <c:pt idx="1546">
                  <c:v>0.012771</c:v>
                </c:pt>
                <c:pt idx="1547">
                  <c:v>0.012763</c:v>
                </c:pt>
                <c:pt idx="1548">
                  <c:v>0.012755</c:v>
                </c:pt>
                <c:pt idx="1549">
                  <c:v>0.012747</c:v>
                </c:pt>
                <c:pt idx="1550">
                  <c:v>0.012739</c:v>
                </c:pt>
                <c:pt idx="1551">
                  <c:v>0.012731</c:v>
                </c:pt>
                <c:pt idx="1552">
                  <c:v>0.012723</c:v>
                </c:pt>
                <c:pt idx="1553">
                  <c:v>0.012715</c:v>
                </c:pt>
                <c:pt idx="1554">
                  <c:v>0.012706</c:v>
                </c:pt>
                <c:pt idx="1555">
                  <c:v>0.012698</c:v>
                </c:pt>
                <c:pt idx="1556">
                  <c:v>0.01269</c:v>
                </c:pt>
                <c:pt idx="1557">
                  <c:v>0.012682</c:v>
                </c:pt>
                <c:pt idx="1558">
                  <c:v>0.012674</c:v>
                </c:pt>
                <c:pt idx="1559">
                  <c:v>0.012666</c:v>
                </c:pt>
                <c:pt idx="1560">
                  <c:v>0.012658</c:v>
                </c:pt>
                <c:pt idx="1561">
                  <c:v>0.01265</c:v>
                </c:pt>
                <c:pt idx="1562">
                  <c:v>0.012642</c:v>
                </c:pt>
                <c:pt idx="1563">
                  <c:v>0.012634</c:v>
                </c:pt>
                <c:pt idx="1564">
                  <c:v>0.012626</c:v>
                </c:pt>
                <c:pt idx="1565">
                  <c:v>0.012618</c:v>
                </c:pt>
                <c:pt idx="1566">
                  <c:v>0.01261</c:v>
                </c:pt>
                <c:pt idx="1567">
                  <c:v>0.012602</c:v>
                </c:pt>
                <c:pt idx="1568">
                  <c:v>0.012594</c:v>
                </c:pt>
                <c:pt idx="1569">
                  <c:v>0.012587</c:v>
                </c:pt>
                <c:pt idx="1570">
                  <c:v>0.012579</c:v>
                </c:pt>
                <c:pt idx="1571">
                  <c:v>0.012571</c:v>
                </c:pt>
                <c:pt idx="1572">
                  <c:v>0.012563</c:v>
                </c:pt>
                <c:pt idx="1573">
                  <c:v>0.012555</c:v>
                </c:pt>
                <c:pt idx="1574">
                  <c:v>0.012547</c:v>
                </c:pt>
                <c:pt idx="1575">
                  <c:v>0.012539</c:v>
                </c:pt>
                <c:pt idx="1576">
                  <c:v>0.012531</c:v>
                </c:pt>
                <c:pt idx="1577">
                  <c:v>0.012523</c:v>
                </c:pt>
                <c:pt idx="1578">
                  <c:v>0.012516</c:v>
                </c:pt>
                <c:pt idx="1579">
                  <c:v>0.012508</c:v>
                </c:pt>
                <c:pt idx="1580">
                  <c:v>0.0125</c:v>
                </c:pt>
              </c:numCache>
            </c:numRef>
          </c:xVal>
          <c:yVal>
            <c:numRef>
              <c:f>'Chart Data'!$D$2:$D$1582</c:f>
              <c:numCache>
                <c:formatCode>General</c:formatCode>
                <c:ptCount val="1581"/>
                <c:pt idx="0">
                  <c:v>0.841471</c:v>
                </c:pt>
                <c:pt idx="1">
                  <c:v>0.867423</c:v>
                </c:pt>
                <c:pt idx="2">
                  <c:v>0.891207</c:v>
                </c:pt>
                <c:pt idx="3">
                  <c:v>0.912764</c:v>
                </c:pt>
                <c:pt idx="4">
                  <c:v>0.932039</c:v>
                </c:pt>
                <c:pt idx="5">
                  <c:v>0.948985</c:v>
                </c:pt>
                <c:pt idx="6">
                  <c:v>0.963558</c:v>
                </c:pt>
                <c:pt idx="7">
                  <c:v>0.975723</c:v>
                </c:pt>
                <c:pt idx="8">
                  <c:v>0.98545</c:v>
                </c:pt>
                <c:pt idx="9">
                  <c:v>0.992713</c:v>
                </c:pt>
                <c:pt idx="10">
                  <c:v>0.997495</c:v>
                </c:pt>
                <c:pt idx="11">
                  <c:v>0.999784</c:v>
                </c:pt>
                <c:pt idx="12">
                  <c:v>0.999574</c:v>
                </c:pt>
                <c:pt idx="13">
                  <c:v>0.996865</c:v>
                </c:pt>
                <c:pt idx="14">
                  <c:v>0.991665</c:v>
                </c:pt>
                <c:pt idx="15">
                  <c:v>0.983986</c:v>
                </c:pt>
                <c:pt idx="16">
                  <c:v>0.973848</c:v>
                </c:pt>
                <c:pt idx="17">
                  <c:v>0.961275</c:v>
                </c:pt>
                <c:pt idx="18">
                  <c:v>0.9463</c:v>
                </c:pt>
                <c:pt idx="19">
                  <c:v>0.92896</c:v>
                </c:pt>
                <c:pt idx="20">
                  <c:v>0.909297</c:v>
                </c:pt>
                <c:pt idx="21">
                  <c:v>0.887362</c:v>
                </c:pt>
                <c:pt idx="22">
                  <c:v>0.863209</c:v>
                </c:pt>
                <c:pt idx="23">
                  <c:v>0.836899</c:v>
                </c:pt>
                <c:pt idx="24">
                  <c:v>0.808496</c:v>
                </c:pt>
                <c:pt idx="25">
                  <c:v>0.778073</c:v>
                </c:pt>
                <c:pt idx="26">
                  <c:v>0.745705</c:v>
                </c:pt>
                <c:pt idx="27">
                  <c:v>0.711473</c:v>
                </c:pt>
                <c:pt idx="28">
                  <c:v>0.675463</c:v>
                </c:pt>
                <c:pt idx="29">
                  <c:v>0.637765</c:v>
                </c:pt>
                <c:pt idx="30">
                  <c:v>0.598472</c:v>
                </c:pt>
                <c:pt idx="31">
                  <c:v>0.557684</c:v>
                </c:pt>
                <c:pt idx="32">
                  <c:v>0.515501</c:v>
                </c:pt>
                <c:pt idx="33">
                  <c:v>0.472031</c:v>
                </c:pt>
                <c:pt idx="34">
                  <c:v>0.42738</c:v>
                </c:pt>
                <c:pt idx="35">
                  <c:v>0.381661</c:v>
                </c:pt>
                <c:pt idx="36">
                  <c:v>0.334988</c:v>
                </c:pt>
                <c:pt idx="37">
                  <c:v>0.287478</c:v>
                </c:pt>
                <c:pt idx="38">
                  <c:v>0.239249</c:v>
                </c:pt>
                <c:pt idx="39">
                  <c:v>0.190423</c:v>
                </c:pt>
                <c:pt idx="40">
                  <c:v>0.14112</c:v>
                </c:pt>
                <c:pt idx="41">
                  <c:v>0.091465</c:v>
                </c:pt>
                <c:pt idx="42">
                  <c:v>0.041581</c:v>
                </c:pt>
                <c:pt idx="43">
                  <c:v>-0.008407</c:v>
                </c:pt>
                <c:pt idx="44">
                  <c:v>-0.058374</c:v>
                </c:pt>
                <c:pt idx="45">
                  <c:v>-0.108195</c:v>
                </c:pt>
                <c:pt idx="46">
                  <c:v>-0.157746</c:v>
                </c:pt>
                <c:pt idx="47">
                  <c:v>-0.206902</c:v>
                </c:pt>
                <c:pt idx="48">
                  <c:v>-0.255541</c:v>
                </c:pt>
                <c:pt idx="49">
                  <c:v>-0.303542</c:v>
                </c:pt>
                <c:pt idx="50">
                  <c:v>-0.350783</c:v>
                </c:pt>
                <c:pt idx="51">
                  <c:v>-0.397148</c:v>
                </c:pt>
                <c:pt idx="52">
                  <c:v>-0.44252</c:v>
                </c:pt>
                <c:pt idx="53">
                  <c:v>-0.486787</c:v>
                </c:pt>
                <c:pt idx="54">
                  <c:v>-0.529836</c:v>
                </c:pt>
                <c:pt idx="55">
                  <c:v>-0.571561</c:v>
                </c:pt>
                <c:pt idx="56">
                  <c:v>-0.611858</c:v>
                </c:pt>
                <c:pt idx="57">
                  <c:v>-0.650625</c:v>
                </c:pt>
                <c:pt idx="58">
                  <c:v>-0.687766</c:v>
                </c:pt>
                <c:pt idx="59">
                  <c:v>-0.723188</c:v>
                </c:pt>
                <c:pt idx="60">
                  <c:v>-0.756802</c:v>
                </c:pt>
                <c:pt idx="61">
                  <c:v>-0.788525</c:v>
                </c:pt>
                <c:pt idx="62">
                  <c:v>-0.818277</c:v>
                </c:pt>
                <c:pt idx="63">
                  <c:v>-0.845984</c:v>
                </c:pt>
                <c:pt idx="64">
                  <c:v>-0.871576</c:v>
                </c:pt>
                <c:pt idx="65">
                  <c:v>-0.894989</c:v>
                </c:pt>
                <c:pt idx="66">
                  <c:v>-0.916166</c:v>
                </c:pt>
                <c:pt idx="67">
                  <c:v>-0.935053</c:v>
                </c:pt>
                <c:pt idx="68">
                  <c:v>-0.951602</c:v>
                </c:pt>
                <c:pt idx="69">
                  <c:v>-0.965773</c:v>
                </c:pt>
                <c:pt idx="70">
                  <c:v>-0.97753</c:v>
                </c:pt>
                <c:pt idx="71">
                  <c:v>-0.986844</c:v>
                </c:pt>
                <c:pt idx="72">
                  <c:v>-0.993691</c:v>
                </c:pt>
                <c:pt idx="73">
                  <c:v>-0.998054</c:v>
                </c:pt>
                <c:pt idx="74">
                  <c:v>-0.999923</c:v>
                </c:pt>
                <c:pt idx="75">
                  <c:v>-0.999293</c:v>
                </c:pt>
                <c:pt idx="76">
                  <c:v>-0.996165</c:v>
                </c:pt>
                <c:pt idx="77">
                  <c:v>-0.990547</c:v>
                </c:pt>
                <c:pt idx="78">
                  <c:v>-0.982453</c:v>
                </c:pt>
                <c:pt idx="79">
                  <c:v>-0.971903</c:v>
                </c:pt>
                <c:pt idx="80">
                  <c:v>-0.958924</c:v>
                </c:pt>
                <c:pt idx="81">
                  <c:v>-0.943549</c:v>
                </c:pt>
                <c:pt idx="82">
                  <c:v>-0.925815</c:v>
                </c:pt>
                <c:pt idx="83">
                  <c:v>-0.905767</c:v>
                </c:pt>
                <c:pt idx="84">
                  <c:v>-0.883455</c:v>
                </c:pt>
                <c:pt idx="85">
                  <c:v>-0.858934</c:v>
                </c:pt>
                <c:pt idx="86">
                  <c:v>-0.832267</c:v>
                </c:pt>
                <c:pt idx="87">
                  <c:v>-0.80352</c:v>
                </c:pt>
                <c:pt idx="88">
                  <c:v>-0.772764</c:v>
                </c:pt>
                <c:pt idx="89">
                  <c:v>-0.740077</c:v>
                </c:pt>
                <c:pt idx="90">
                  <c:v>-0.70554</c:v>
                </c:pt>
                <c:pt idx="91">
                  <c:v>-0.66924</c:v>
                </c:pt>
                <c:pt idx="92">
                  <c:v>-0.631267</c:v>
                </c:pt>
                <c:pt idx="93">
                  <c:v>-0.591716</c:v>
                </c:pt>
                <c:pt idx="94">
                  <c:v>-0.550686</c:v>
                </c:pt>
                <c:pt idx="95">
                  <c:v>-0.508279</c:v>
                </c:pt>
                <c:pt idx="96">
                  <c:v>-0.464602</c:v>
                </c:pt>
                <c:pt idx="97">
                  <c:v>-0.419764</c:v>
                </c:pt>
                <c:pt idx="98">
                  <c:v>-0.373877</c:v>
                </c:pt>
                <c:pt idx="99">
                  <c:v>-0.327055</c:v>
                </c:pt>
                <c:pt idx="100">
                  <c:v>-0.279415</c:v>
                </c:pt>
                <c:pt idx="101">
                  <c:v>-0.231078</c:v>
                </c:pt>
                <c:pt idx="102">
                  <c:v>-0.182163</c:v>
                </c:pt>
                <c:pt idx="103">
                  <c:v>-0.132792</c:v>
                </c:pt>
                <c:pt idx="104">
                  <c:v>-0.083089</c:v>
                </c:pt>
                <c:pt idx="105">
                  <c:v>-0.033179</c:v>
                </c:pt>
                <c:pt idx="106">
                  <c:v>0.016814</c:v>
                </c:pt>
                <c:pt idx="107">
                  <c:v>0.066765</c:v>
                </c:pt>
                <c:pt idx="108">
                  <c:v>0.116549</c:v>
                </c:pt>
                <c:pt idx="109">
                  <c:v>0.166042</c:v>
                </c:pt>
                <c:pt idx="110">
                  <c:v>0.21512</c:v>
                </c:pt>
                <c:pt idx="111">
                  <c:v>0.26366</c:v>
                </c:pt>
                <c:pt idx="112">
                  <c:v>0.311541</c:v>
                </c:pt>
                <c:pt idx="113">
                  <c:v>0.358644</c:v>
                </c:pt>
                <c:pt idx="114">
                  <c:v>0.40485</c:v>
                </c:pt>
                <c:pt idx="115">
                  <c:v>0.450044</c:v>
                </c:pt>
                <c:pt idx="116">
                  <c:v>0.494113</c:v>
                </c:pt>
                <c:pt idx="117">
                  <c:v>0.536948</c:v>
                </c:pt>
                <c:pt idx="118">
                  <c:v>0.57844</c:v>
                </c:pt>
                <c:pt idx="119">
                  <c:v>0.618486</c:v>
                </c:pt>
                <c:pt idx="120">
                  <c:v>0.656987</c:v>
                </c:pt>
                <c:pt idx="121">
                  <c:v>0.693845</c:v>
                </c:pt>
                <c:pt idx="122">
                  <c:v>0.728969</c:v>
                </c:pt>
                <c:pt idx="123">
                  <c:v>0.762271</c:v>
                </c:pt>
                <c:pt idx="124">
                  <c:v>0.793668</c:v>
                </c:pt>
                <c:pt idx="125">
                  <c:v>0.823081</c:v>
                </c:pt>
                <c:pt idx="126">
                  <c:v>0.850437</c:v>
                </c:pt>
                <c:pt idx="127">
                  <c:v>0.875667</c:v>
                </c:pt>
                <c:pt idx="128">
                  <c:v>0.898708</c:v>
                </c:pt>
                <c:pt idx="129">
                  <c:v>0.919503</c:v>
                </c:pt>
                <c:pt idx="130">
                  <c:v>0.938</c:v>
                </c:pt>
                <c:pt idx="131">
                  <c:v>0.954152</c:v>
                </c:pt>
                <c:pt idx="132">
                  <c:v>0.96792</c:v>
                </c:pt>
                <c:pt idx="133">
                  <c:v>0.979268</c:v>
                </c:pt>
                <c:pt idx="134">
                  <c:v>0.988168</c:v>
                </c:pt>
                <c:pt idx="135">
                  <c:v>0.994599</c:v>
                </c:pt>
                <c:pt idx="136">
                  <c:v>0.998543</c:v>
                </c:pt>
                <c:pt idx="137">
                  <c:v>0.999992</c:v>
                </c:pt>
                <c:pt idx="138">
                  <c:v>0.998941</c:v>
                </c:pt>
                <c:pt idx="139">
                  <c:v>0.995394</c:v>
                </c:pt>
                <c:pt idx="140">
                  <c:v>0.989358</c:v>
                </c:pt>
                <c:pt idx="141">
                  <c:v>0.98085</c:v>
                </c:pt>
                <c:pt idx="142">
                  <c:v>0.96989</c:v>
                </c:pt>
                <c:pt idx="143">
                  <c:v>0.956506</c:v>
                </c:pt>
                <c:pt idx="144">
                  <c:v>0.940731</c:v>
                </c:pt>
                <c:pt idx="145">
                  <c:v>0.922604</c:v>
                </c:pt>
                <c:pt idx="146">
                  <c:v>0.902172</c:v>
                </c:pt>
                <c:pt idx="147">
                  <c:v>0.879484</c:v>
                </c:pt>
                <c:pt idx="148">
                  <c:v>0.854599</c:v>
                </c:pt>
                <c:pt idx="149">
                  <c:v>0.827577</c:v>
                </c:pt>
                <c:pt idx="150">
                  <c:v>0.798487</c:v>
                </c:pt>
                <c:pt idx="151">
                  <c:v>0.767401</c:v>
                </c:pt>
                <c:pt idx="152">
                  <c:v>0.734397</c:v>
                </c:pt>
                <c:pt idx="153">
                  <c:v>0.699557</c:v>
                </c:pt>
                <c:pt idx="154">
                  <c:v>0.662969</c:v>
                </c:pt>
                <c:pt idx="155">
                  <c:v>0.624724</c:v>
                </c:pt>
                <c:pt idx="156">
                  <c:v>0.584917</c:v>
                </c:pt>
                <c:pt idx="157">
                  <c:v>0.543648</c:v>
                </c:pt>
                <c:pt idx="158">
                  <c:v>0.501021</c:v>
                </c:pt>
                <c:pt idx="159">
                  <c:v>0.457141</c:v>
                </c:pt>
                <c:pt idx="160">
                  <c:v>0.412118</c:v>
                </c:pt>
                <c:pt idx="161">
                  <c:v>0.366066</c:v>
                </c:pt>
                <c:pt idx="162">
                  <c:v>0.319098</c:v>
                </c:pt>
                <c:pt idx="163">
                  <c:v>0.271333</c:v>
                </c:pt>
                <c:pt idx="164">
                  <c:v>0.22289</c:v>
                </c:pt>
                <c:pt idx="165">
                  <c:v>0.173889</c:v>
                </c:pt>
                <c:pt idx="166">
                  <c:v>0.124454</c:v>
                </c:pt>
                <c:pt idx="167">
                  <c:v>0.074708</c:v>
                </c:pt>
                <c:pt idx="168">
                  <c:v>0.024775</c:v>
                </c:pt>
                <c:pt idx="169">
                  <c:v>-0.025219</c:v>
                </c:pt>
                <c:pt idx="170">
                  <c:v>-0.075151</c:v>
                </c:pt>
                <c:pt idx="171">
                  <c:v>-0.124895</c:v>
                </c:pt>
                <c:pt idx="172">
                  <c:v>-0.174327</c:v>
                </c:pt>
                <c:pt idx="173">
                  <c:v>-0.223323</c:v>
                </c:pt>
                <c:pt idx="174">
                  <c:v>-0.271761</c:v>
                </c:pt>
                <c:pt idx="175">
                  <c:v>-0.319519</c:v>
                </c:pt>
                <c:pt idx="176">
                  <c:v>-0.366479</c:v>
                </c:pt>
                <c:pt idx="177">
                  <c:v>-0.412523</c:v>
                </c:pt>
                <c:pt idx="178">
                  <c:v>-0.457536</c:v>
                </c:pt>
                <c:pt idx="179">
                  <c:v>-0.501405</c:v>
                </c:pt>
                <c:pt idx="180">
                  <c:v>-0.544021</c:v>
                </c:pt>
                <c:pt idx="181">
                  <c:v>-0.585277</c:v>
                </c:pt>
                <c:pt idx="182">
                  <c:v>-0.625071</c:v>
                </c:pt>
                <c:pt idx="183">
                  <c:v>-0.663302</c:v>
                </c:pt>
                <c:pt idx="184">
                  <c:v>-0.699875</c:v>
                </c:pt>
                <c:pt idx="185">
                  <c:v>-0.734698</c:v>
                </c:pt>
                <c:pt idx="186">
                  <c:v>-0.767686</c:v>
                </c:pt>
                <c:pt idx="187">
                  <c:v>-0.798754</c:v>
                </c:pt>
                <c:pt idx="188">
                  <c:v>-0.827826</c:v>
                </c:pt>
                <c:pt idx="189">
                  <c:v>-0.854829</c:v>
                </c:pt>
                <c:pt idx="190">
                  <c:v>-0.879696</c:v>
                </c:pt>
                <c:pt idx="191">
                  <c:v>-0.902363</c:v>
                </c:pt>
                <c:pt idx="192">
                  <c:v>-0.922775</c:v>
                </c:pt>
                <c:pt idx="193">
                  <c:v>-0.940881</c:v>
                </c:pt>
                <c:pt idx="194">
                  <c:v>-0.956635</c:v>
                </c:pt>
                <c:pt idx="195">
                  <c:v>-0.969998</c:v>
                </c:pt>
                <c:pt idx="196">
                  <c:v>-0.980936</c:v>
                </c:pt>
                <c:pt idx="197">
                  <c:v>-0.989423</c:v>
                </c:pt>
                <c:pt idx="198">
                  <c:v>-0.995436</c:v>
                </c:pt>
                <c:pt idx="199">
                  <c:v>-0.998962</c:v>
                </c:pt>
                <c:pt idx="200">
                  <c:v>-0.99999</c:v>
                </c:pt>
                <c:pt idx="201">
                  <c:v>-0.998519</c:v>
                </c:pt>
                <c:pt idx="202">
                  <c:v>-0.994553</c:v>
                </c:pt>
                <c:pt idx="203">
                  <c:v>-0.9881</c:v>
                </c:pt>
                <c:pt idx="204">
                  <c:v>-0.979178</c:v>
                </c:pt>
                <c:pt idx="205">
                  <c:v>-0.967808</c:v>
                </c:pt>
                <c:pt idx="206">
                  <c:v>-0.954019</c:v>
                </c:pt>
                <c:pt idx="207">
                  <c:v>-0.937846</c:v>
                </c:pt>
                <c:pt idx="208">
                  <c:v>-0.919329</c:v>
                </c:pt>
                <c:pt idx="209">
                  <c:v>-0.898513</c:v>
                </c:pt>
                <c:pt idx="210">
                  <c:v>-0.875452</c:v>
                </c:pt>
                <c:pt idx="211">
                  <c:v>-0.850203</c:v>
                </c:pt>
                <c:pt idx="212">
                  <c:v>-0.822829</c:v>
                </c:pt>
                <c:pt idx="213">
                  <c:v>-0.793398</c:v>
                </c:pt>
                <c:pt idx="214">
                  <c:v>-0.761984</c:v>
                </c:pt>
                <c:pt idx="215">
                  <c:v>-0.728665</c:v>
                </c:pt>
                <c:pt idx="216">
                  <c:v>-0.693525</c:v>
                </c:pt>
                <c:pt idx="217">
                  <c:v>-0.656652</c:v>
                </c:pt>
                <c:pt idx="218">
                  <c:v>-0.618137</c:v>
                </c:pt>
                <c:pt idx="219">
                  <c:v>-0.578077</c:v>
                </c:pt>
                <c:pt idx="220">
                  <c:v>-0.536573</c:v>
                </c:pt>
                <c:pt idx="221">
                  <c:v>-0.493727</c:v>
                </c:pt>
                <c:pt idx="222">
                  <c:v>-0.449647</c:v>
                </c:pt>
                <c:pt idx="223">
                  <c:v>-0.404444</c:v>
                </c:pt>
                <c:pt idx="224">
                  <c:v>-0.358229</c:v>
                </c:pt>
                <c:pt idx="225">
                  <c:v>-0.311119</c:v>
                </c:pt>
                <c:pt idx="226">
                  <c:v>-0.263232</c:v>
                </c:pt>
                <c:pt idx="227">
                  <c:v>-0.214686</c:v>
                </c:pt>
                <c:pt idx="228">
                  <c:v>-0.165604</c:v>
                </c:pt>
                <c:pt idx="229">
                  <c:v>-0.116108</c:v>
                </c:pt>
                <c:pt idx="230">
                  <c:v>-0.066322</c:v>
                </c:pt>
                <c:pt idx="231">
                  <c:v>-0.01637</c:v>
                </c:pt>
                <c:pt idx="232">
                  <c:v>0.033623</c:v>
                </c:pt>
                <c:pt idx="233">
                  <c:v>0.083532</c:v>
                </c:pt>
                <c:pt idx="234">
                  <c:v>0.133232</c:v>
                </c:pt>
                <c:pt idx="235">
                  <c:v>0.182599</c:v>
                </c:pt>
                <c:pt idx="236">
                  <c:v>0.23151</c:v>
                </c:pt>
                <c:pt idx="237">
                  <c:v>0.279842</c:v>
                </c:pt>
                <c:pt idx="238">
                  <c:v>0.327474</c:v>
                </c:pt>
                <c:pt idx="239">
                  <c:v>0.374289</c:v>
                </c:pt>
                <c:pt idx="240">
                  <c:v>0.420167</c:v>
                </c:pt>
                <c:pt idx="241">
                  <c:v>0.464995</c:v>
                </c:pt>
                <c:pt idx="242">
                  <c:v>0.508661</c:v>
                </c:pt>
                <c:pt idx="243">
                  <c:v>0.551056</c:v>
                </c:pt>
                <c:pt idx="244">
                  <c:v>0.592074</c:v>
                </c:pt>
                <c:pt idx="245">
                  <c:v>0.631611</c:v>
                </c:pt>
                <c:pt idx="246">
                  <c:v>0.66957</c:v>
                </c:pt>
                <c:pt idx="247">
                  <c:v>0.705855</c:v>
                </c:pt>
                <c:pt idx="248">
                  <c:v>0.740376</c:v>
                </c:pt>
                <c:pt idx="249">
                  <c:v>0.773046</c:v>
                </c:pt>
                <c:pt idx="250">
                  <c:v>0.803784</c:v>
                </c:pt>
                <c:pt idx="251">
                  <c:v>0.832514</c:v>
                </c:pt>
                <c:pt idx="252">
                  <c:v>0.859162</c:v>
                </c:pt>
                <c:pt idx="253">
                  <c:v>0.883663</c:v>
                </c:pt>
                <c:pt idx="254">
                  <c:v>0.905955</c:v>
                </c:pt>
                <c:pt idx="255">
                  <c:v>0.925982</c:v>
                </c:pt>
                <c:pt idx="256">
                  <c:v>0.943696</c:v>
                </c:pt>
                <c:pt idx="257">
                  <c:v>0.95905</c:v>
                </c:pt>
                <c:pt idx="258">
                  <c:v>0.972008</c:v>
                </c:pt>
                <c:pt idx="259">
                  <c:v>0.982535</c:v>
                </c:pt>
                <c:pt idx="260">
                  <c:v>0.990607</c:v>
                </c:pt>
                <c:pt idx="261">
                  <c:v>0.996203</c:v>
                </c:pt>
                <c:pt idx="262">
                  <c:v>0.999309</c:v>
                </c:pt>
                <c:pt idx="263">
                  <c:v>0.999918</c:v>
                </c:pt>
                <c:pt idx="264">
                  <c:v>0.998027</c:v>
                </c:pt>
                <c:pt idx="265">
                  <c:v>0.993641</c:v>
                </c:pt>
                <c:pt idx="266">
                  <c:v>0.986772</c:v>
                </c:pt>
                <c:pt idx="267">
                  <c:v>0.977436</c:v>
                </c:pt>
                <c:pt idx="268">
                  <c:v>0.965658</c:v>
                </c:pt>
                <c:pt idx="269">
                  <c:v>0.951466</c:v>
                </c:pt>
                <c:pt idx="270">
                  <c:v>0.934895</c:v>
                </c:pt>
                <c:pt idx="271">
                  <c:v>0.915988</c:v>
                </c:pt>
                <c:pt idx="272">
                  <c:v>0.894791</c:v>
                </c:pt>
                <c:pt idx="273">
                  <c:v>0.871358</c:v>
                </c:pt>
                <c:pt idx="274">
                  <c:v>0.845747</c:v>
                </c:pt>
                <c:pt idx="275">
                  <c:v>0.818022</c:v>
                </c:pt>
                <c:pt idx="276">
                  <c:v>0.788252</c:v>
                </c:pt>
                <c:pt idx="277">
                  <c:v>0.756512</c:v>
                </c:pt>
                <c:pt idx="278">
                  <c:v>0.722881</c:v>
                </c:pt>
                <c:pt idx="279">
                  <c:v>0.687444</c:v>
                </c:pt>
                <c:pt idx="280">
                  <c:v>0.650288</c:v>
                </c:pt>
                <c:pt idx="281">
                  <c:v>0.611507</c:v>
                </c:pt>
                <c:pt idx="282">
                  <c:v>0.571197</c:v>
                </c:pt>
                <c:pt idx="283">
                  <c:v>0.529459</c:v>
                </c:pt>
                <c:pt idx="284">
                  <c:v>0.486399</c:v>
                </c:pt>
                <c:pt idx="285">
                  <c:v>0.442122</c:v>
                </c:pt>
                <c:pt idx="286">
                  <c:v>0.396741</c:v>
                </c:pt>
                <c:pt idx="287">
                  <c:v>0.350367</c:v>
                </c:pt>
                <c:pt idx="288">
                  <c:v>0.303118</c:v>
                </c:pt>
                <c:pt idx="289">
                  <c:v>0.255112</c:v>
                </c:pt>
                <c:pt idx="290">
                  <c:v>0.206467</c:v>
                </c:pt>
                <c:pt idx="291">
                  <c:v>0.157307</c:v>
                </c:pt>
                <c:pt idx="292">
                  <c:v>0.107754</c:v>
                </c:pt>
                <c:pt idx="293">
                  <c:v>0.057931</c:v>
                </c:pt>
                <c:pt idx="294">
                  <c:v>0.007963</c:v>
                </c:pt>
                <c:pt idx="295">
                  <c:v>-0.042024</c:v>
                </c:pt>
                <c:pt idx="296">
                  <c:v>-0.091907</c:v>
                </c:pt>
                <c:pt idx="297">
                  <c:v>-0.14156</c:v>
                </c:pt>
                <c:pt idx="298">
                  <c:v>-0.190859</c:v>
                </c:pt>
                <c:pt idx="299">
                  <c:v>-0.23968</c:v>
                </c:pt>
                <c:pt idx="300">
                  <c:v>-0.287903</c:v>
                </c:pt>
                <c:pt idx="301">
                  <c:v>-0.335407</c:v>
                </c:pt>
                <c:pt idx="302">
                  <c:v>-0.382071</c:v>
                </c:pt>
                <c:pt idx="303">
                  <c:v>-0.427781</c:v>
                </c:pt>
                <c:pt idx="304">
                  <c:v>-0.472422</c:v>
                </c:pt>
                <c:pt idx="305">
                  <c:v>-0.515882</c:v>
                </c:pt>
                <c:pt idx="306">
                  <c:v>-0.558052</c:v>
                </c:pt>
                <c:pt idx="307">
                  <c:v>-0.598828</c:v>
                </c:pt>
                <c:pt idx="308">
                  <c:v>-0.638107</c:v>
                </c:pt>
                <c:pt idx="309">
                  <c:v>-0.675791</c:v>
                </c:pt>
                <c:pt idx="310">
                  <c:v>-0.711785</c:v>
                </c:pt>
                <c:pt idx="311">
                  <c:v>-0.746001</c:v>
                </c:pt>
                <c:pt idx="312">
                  <c:v>-0.778352</c:v>
                </c:pt>
                <c:pt idx="313">
                  <c:v>-0.808758</c:v>
                </c:pt>
                <c:pt idx="314">
                  <c:v>-0.837142</c:v>
                </c:pt>
                <c:pt idx="315">
                  <c:v>-0.863433</c:v>
                </c:pt>
                <c:pt idx="316">
                  <c:v>-0.887567</c:v>
                </c:pt>
                <c:pt idx="317">
                  <c:v>-0.909482</c:v>
                </c:pt>
                <c:pt idx="318">
                  <c:v>-0.929124</c:v>
                </c:pt>
                <c:pt idx="319">
                  <c:v>-0.946444</c:v>
                </c:pt>
                <c:pt idx="320">
                  <c:v>-0.961397</c:v>
                </c:pt>
                <c:pt idx="321">
                  <c:v>-0.973948</c:v>
                </c:pt>
                <c:pt idx="322">
                  <c:v>-0.984065</c:v>
                </c:pt>
                <c:pt idx="323">
                  <c:v>-0.991722</c:v>
                </c:pt>
                <c:pt idx="324">
                  <c:v>-0.9969</c:v>
                </c:pt>
                <c:pt idx="325">
                  <c:v>-0.999586</c:v>
                </c:pt>
                <c:pt idx="326">
                  <c:v>-0.999774</c:v>
                </c:pt>
                <c:pt idx="327">
                  <c:v>-0.997463</c:v>
                </c:pt>
                <c:pt idx="328">
                  <c:v>-0.992659</c:v>
                </c:pt>
                <c:pt idx="329">
                  <c:v>-0.985374</c:v>
                </c:pt>
                <c:pt idx="330">
                  <c:v>-0.975626</c:v>
                </c:pt>
                <c:pt idx="331">
                  <c:v>-0.963439</c:v>
                </c:pt>
                <c:pt idx="332">
                  <c:v>-0.948844</c:v>
                </c:pt>
                <c:pt idx="333">
                  <c:v>-0.931878</c:v>
                </c:pt>
                <c:pt idx="334">
                  <c:v>-0.912582</c:v>
                </c:pt>
                <c:pt idx="335">
                  <c:v>-0.891006</c:v>
                </c:pt>
                <c:pt idx="336">
                  <c:v>-0.867202</c:v>
                </c:pt>
                <c:pt idx="337">
                  <c:v>-0.841231</c:v>
                </c:pt>
                <c:pt idx="338">
                  <c:v>-0.813157</c:v>
                </c:pt>
                <c:pt idx="339">
                  <c:v>-0.783051</c:v>
                </c:pt>
                <c:pt idx="340">
                  <c:v>-0.750987</c:v>
                </c:pt>
                <c:pt idx="341">
                  <c:v>-0.717047</c:v>
                </c:pt>
                <c:pt idx="342">
                  <c:v>-0.681314</c:v>
                </c:pt>
                <c:pt idx="343">
                  <c:v>-0.643878</c:v>
                </c:pt>
                <c:pt idx="344">
                  <c:v>-0.604833</c:v>
                </c:pt>
                <c:pt idx="345">
                  <c:v>-0.564276</c:v>
                </c:pt>
                <c:pt idx="346">
                  <c:v>-0.522309</c:v>
                </c:pt>
                <c:pt idx="347">
                  <c:v>-0.479036</c:v>
                </c:pt>
                <c:pt idx="348">
                  <c:v>-0.434566</c:v>
                </c:pt>
                <c:pt idx="349">
                  <c:v>-0.389009</c:v>
                </c:pt>
                <c:pt idx="350">
                  <c:v>-0.342481</c:v>
                </c:pt>
                <c:pt idx="351">
                  <c:v>-0.295096</c:v>
                </c:pt>
                <c:pt idx="352">
                  <c:v>-0.246974</c:v>
                </c:pt>
                <c:pt idx="353">
                  <c:v>-0.198234</c:v>
                </c:pt>
                <c:pt idx="354">
                  <c:v>-0.148999</c:v>
                </c:pt>
                <c:pt idx="355">
                  <c:v>-0.099392</c:v>
                </c:pt>
                <c:pt idx="356">
                  <c:v>-0.049536</c:v>
                </c:pt>
                <c:pt idx="357">
                  <c:v>0.000444</c:v>
                </c:pt>
                <c:pt idx="358">
                  <c:v>0.050423</c:v>
                </c:pt>
                <c:pt idx="359">
                  <c:v>0.100275</c:v>
                </c:pt>
                <c:pt idx="360">
                  <c:v>0.149877</c:v>
                </c:pt>
                <c:pt idx="361">
                  <c:v>0.199105</c:v>
                </c:pt>
                <c:pt idx="362">
                  <c:v>0.247834</c:v>
                </c:pt>
                <c:pt idx="363">
                  <c:v>0.295944</c:v>
                </c:pt>
                <c:pt idx="364">
                  <c:v>0.343315</c:v>
                </c:pt>
                <c:pt idx="365">
                  <c:v>0.389827</c:v>
                </c:pt>
                <c:pt idx="366">
                  <c:v>0.435365</c:v>
                </c:pt>
                <c:pt idx="367">
                  <c:v>0.479815</c:v>
                </c:pt>
                <c:pt idx="368">
                  <c:v>0.523066</c:v>
                </c:pt>
                <c:pt idx="369">
                  <c:v>0.565009</c:v>
                </c:pt>
                <c:pt idx="370">
                  <c:v>0.60554</c:v>
                </c:pt>
                <c:pt idx="371">
                  <c:v>0.644557</c:v>
                </c:pt>
                <c:pt idx="372">
                  <c:v>0.681964</c:v>
                </c:pt>
                <c:pt idx="373">
                  <c:v>0.717665</c:v>
                </c:pt>
                <c:pt idx="374">
                  <c:v>0.751573</c:v>
                </c:pt>
                <c:pt idx="375">
                  <c:v>0.783603</c:v>
                </c:pt>
                <c:pt idx="376">
                  <c:v>0.813674</c:v>
                </c:pt>
                <c:pt idx="377">
                  <c:v>0.841711</c:v>
                </c:pt>
                <c:pt idx="378">
                  <c:v>0.867644</c:v>
                </c:pt>
                <c:pt idx="379">
                  <c:v>0.891409</c:v>
                </c:pt>
                <c:pt idx="380">
                  <c:v>0.912945</c:v>
                </c:pt>
                <c:pt idx="381">
                  <c:v>0.9322</c:v>
                </c:pt>
                <c:pt idx="382">
                  <c:v>0.949125</c:v>
                </c:pt>
                <c:pt idx="383">
                  <c:v>0.963677</c:v>
                </c:pt>
                <c:pt idx="384">
                  <c:v>0.975821</c:v>
                </c:pt>
                <c:pt idx="385">
                  <c:v>0.985525</c:v>
                </c:pt>
                <c:pt idx="386">
                  <c:v>0.992766</c:v>
                </c:pt>
                <c:pt idx="387">
                  <c:v>0.997526</c:v>
                </c:pt>
                <c:pt idx="388">
                  <c:v>0.999793</c:v>
                </c:pt>
                <c:pt idx="389">
                  <c:v>0.999561</c:v>
                </c:pt>
                <c:pt idx="390">
                  <c:v>0.99683</c:v>
                </c:pt>
                <c:pt idx="391">
                  <c:v>0.991607</c:v>
                </c:pt>
                <c:pt idx="392">
                  <c:v>0.983907</c:v>
                </c:pt>
                <c:pt idx="393">
                  <c:v>0.973747</c:v>
                </c:pt>
                <c:pt idx="394">
                  <c:v>0.961153</c:v>
                </c:pt>
                <c:pt idx="395">
                  <c:v>0.946156</c:v>
                </c:pt>
                <c:pt idx="396">
                  <c:v>0.928795</c:v>
                </c:pt>
                <c:pt idx="397">
                  <c:v>0.909113</c:v>
                </c:pt>
                <c:pt idx="398">
                  <c:v>0.887158</c:v>
                </c:pt>
                <c:pt idx="399">
                  <c:v>0.862985</c:v>
                </c:pt>
                <c:pt idx="400">
                  <c:v>0.836656</c:v>
                </c:pt>
                <c:pt idx="401">
                  <c:v>0.808235</c:v>
                </c:pt>
                <c:pt idx="402">
                  <c:v>0.777794</c:v>
                </c:pt>
                <c:pt idx="403">
                  <c:v>0.745409</c:v>
                </c:pt>
                <c:pt idx="404">
                  <c:v>0.711161</c:v>
                </c:pt>
                <c:pt idx="405">
                  <c:v>0.675136</c:v>
                </c:pt>
                <c:pt idx="406">
                  <c:v>0.637423</c:v>
                </c:pt>
                <c:pt idx="407">
                  <c:v>0.598116</c:v>
                </c:pt>
                <c:pt idx="408">
                  <c:v>0.557315</c:v>
                </c:pt>
                <c:pt idx="409">
                  <c:v>0.515121</c:v>
                </c:pt>
                <c:pt idx="410">
                  <c:v>0.471639</c:v>
                </c:pt>
                <c:pt idx="411">
                  <c:v>0.426978</c:v>
                </c:pt>
                <c:pt idx="412">
                  <c:v>0.38125</c:v>
                </c:pt>
                <c:pt idx="413">
                  <c:v>0.33457</c:v>
                </c:pt>
                <c:pt idx="414">
                  <c:v>0.287053</c:v>
                </c:pt>
                <c:pt idx="415">
                  <c:v>0.238818</c:v>
                </c:pt>
                <c:pt idx="416">
                  <c:v>0.189987</c:v>
                </c:pt>
                <c:pt idx="417">
                  <c:v>0.14068</c:v>
                </c:pt>
                <c:pt idx="418">
                  <c:v>0.091022</c:v>
                </c:pt>
                <c:pt idx="419">
                  <c:v>0.041137</c:v>
                </c:pt>
                <c:pt idx="420">
                  <c:v>-0.008851</c:v>
                </c:pt>
                <c:pt idx="421">
                  <c:v>-0.058817</c:v>
                </c:pt>
                <c:pt idx="422">
                  <c:v>-0.108637</c:v>
                </c:pt>
                <c:pt idx="423">
                  <c:v>-0.158184</c:v>
                </c:pt>
                <c:pt idx="424">
                  <c:v>-0.207336</c:v>
                </c:pt>
                <c:pt idx="425">
                  <c:v>-0.25597</c:v>
                </c:pt>
                <c:pt idx="426">
                  <c:v>-0.303965</c:v>
                </c:pt>
                <c:pt idx="427">
                  <c:v>-0.351199</c:v>
                </c:pt>
                <c:pt idx="428">
                  <c:v>-0.397556</c:v>
                </c:pt>
                <c:pt idx="429">
                  <c:v>-0.442919</c:v>
                </c:pt>
                <c:pt idx="430">
                  <c:v>-0.487175</c:v>
                </c:pt>
                <c:pt idx="431">
                  <c:v>-0.530213</c:v>
                </c:pt>
                <c:pt idx="432">
                  <c:v>-0.571926</c:v>
                </c:pt>
                <c:pt idx="433">
                  <c:v>-0.612209</c:v>
                </c:pt>
                <c:pt idx="434">
                  <c:v>-0.650962</c:v>
                </c:pt>
                <c:pt idx="435">
                  <c:v>-0.688088</c:v>
                </c:pt>
                <c:pt idx="436">
                  <c:v>-0.723495</c:v>
                </c:pt>
                <c:pt idx="437">
                  <c:v>-0.757093</c:v>
                </c:pt>
                <c:pt idx="438">
                  <c:v>-0.788798</c:v>
                </c:pt>
                <c:pt idx="439">
                  <c:v>-0.818532</c:v>
                </c:pt>
                <c:pt idx="440">
                  <c:v>-0.84622</c:v>
                </c:pt>
                <c:pt idx="441">
                  <c:v>-0.871793</c:v>
                </c:pt>
                <c:pt idx="442">
                  <c:v>-0.895187</c:v>
                </c:pt>
                <c:pt idx="443">
                  <c:v>-0.916344</c:v>
                </c:pt>
                <c:pt idx="444">
                  <c:v>-0.93521</c:v>
                </c:pt>
                <c:pt idx="445">
                  <c:v>-0.951738</c:v>
                </c:pt>
                <c:pt idx="446">
                  <c:v>-0.965888</c:v>
                </c:pt>
                <c:pt idx="447">
                  <c:v>-0.977624</c:v>
                </c:pt>
                <c:pt idx="448">
                  <c:v>-0.986916</c:v>
                </c:pt>
                <c:pt idx="449">
                  <c:v>-0.993741</c:v>
                </c:pt>
                <c:pt idx="450">
                  <c:v>-0.998082</c:v>
                </c:pt>
                <c:pt idx="451">
                  <c:v>-0.999929</c:v>
                </c:pt>
                <c:pt idx="452">
                  <c:v>-0.999276</c:v>
                </c:pt>
                <c:pt idx="453">
                  <c:v>-0.996126</c:v>
                </c:pt>
                <c:pt idx="454">
                  <c:v>-0.990486</c:v>
                </c:pt>
                <c:pt idx="455">
                  <c:v>-0.98237</c:v>
                </c:pt>
                <c:pt idx="456">
                  <c:v>-0.971798</c:v>
                </c:pt>
                <c:pt idx="457">
                  <c:v>-0.958798</c:v>
                </c:pt>
                <c:pt idx="458">
                  <c:v>-0.943401</c:v>
                </c:pt>
                <c:pt idx="459">
                  <c:v>-0.925647</c:v>
                </c:pt>
                <c:pt idx="460">
                  <c:v>-0.905578</c:v>
                </c:pt>
                <c:pt idx="461">
                  <c:v>-0.883247</c:v>
                </c:pt>
                <c:pt idx="462">
                  <c:v>-0.858707</c:v>
                </c:pt>
                <c:pt idx="463">
                  <c:v>-0.832021</c:v>
                </c:pt>
                <c:pt idx="464">
                  <c:v>-0.803256</c:v>
                </c:pt>
                <c:pt idx="465">
                  <c:v>-0.772483</c:v>
                </c:pt>
                <c:pt idx="466">
                  <c:v>-0.739779</c:v>
                </c:pt>
                <c:pt idx="467">
                  <c:v>-0.705226</c:v>
                </c:pt>
                <c:pt idx="468">
                  <c:v>-0.66891</c:v>
                </c:pt>
                <c:pt idx="469">
                  <c:v>-0.630922</c:v>
                </c:pt>
                <c:pt idx="470">
                  <c:v>-0.591358</c:v>
                </c:pt>
                <c:pt idx="471">
                  <c:v>-0.550315</c:v>
                </c:pt>
                <c:pt idx="472">
                  <c:v>-0.507897</c:v>
                </c:pt>
                <c:pt idx="473">
                  <c:v>-0.464209</c:v>
                </c:pt>
                <c:pt idx="474">
                  <c:v>-0.419361</c:v>
                </c:pt>
                <c:pt idx="475">
                  <c:v>-0.373465</c:v>
                </c:pt>
                <c:pt idx="476">
                  <c:v>-0.326635</c:v>
                </c:pt>
                <c:pt idx="477">
                  <c:v>-0.278989</c:v>
                </c:pt>
                <c:pt idx="478">
                  <c:v>-0.230646</c:v>
                </c:pt>
                <c:pt idx="479">
                  <c:v>-0.181726</c:v>
                </c:pt>
                <c:pt idx="480">
                  <c:v>-0.132352</c:v>
                </c:pt>
                <c:pt idx="481">
                  <c:v>-0.082647</c:v>
                </c:pt>
                <c:pt idx="482">
                  <c:v>-0.032735</c:v>
                </c:pt>
                <c:pt idx="483">
                  <c:v>0.017258</c:v>
                </c:pt>
                <c:pt idx="484">
                  <c:v>0.067208</c:v>
                </c:pt>
                <c:pt idx="485">
                  <c:v>0.11699</c:v>
                </c:pt>
                <c:pt idx="486">
                  <c:v>0.16648</c:v>
                </c:pt>
                <c:pt idx="487">
                  <c:v>0.215554</c:v>
                </c:pt>
                <c:pt idx="488">
                  <c:v>0.264089</c:v>
                </c:pt>
                <c:pt idx="489">
                  <c:v>0.311963</c:v>
                </c:pt>
                <c:pt idx="490">
                  <c:v>0.359058</c:v>
                </c:pt>
                <c:pt idx="491">
                  <c:v>0.405256</c:v>
                </c:pt>
                <c:pt idx="492">
                  <c:v>0.450441</c:v>
                </c:pt>
                <c:pt idx="493">
                  <c:v>0.494499</c:v>
                </c:pt>
                <c:pt idx="494">
                  <c:v>0.537322</c:v>
                </c:pt>
                <c:pt idx="495">
                  <c:v>0.578802</c:v>
                </c:pt>
                <c:pt idx="496">
                  <c:v>0.618835</c:v>
                </c:pt>
                <c:pt idx="497">
                  <c:v>0.657321</c:v>
                </c:pt>
                <c:pt idx="498">
                  <c:v>0.694165</c:v>
                </c:pt>
                <c:pt idx="499">
                  <c:v>0.729273</c:v>
                </c:pt>
                <c:pt idx="500">
                  <c:v>0.762558</c:v>
                </c:pt>
                <c:pt idx="501">
                  <c:v>0.793938</c:v>
                </c:pt>
                <c:pt idx="502">
                  <c:v>0.823333</c:v>
                </c:pt>
                <c:pt idx="503">
                  <c:v>0.85067</c:v>
                </c:pt>
                <c:pt idx="504">
                  <c:v>0.875881</c:v>
                </c:pt>
                <c:pt idx="505">
                  <c:v>0.898903</c:v>
                </c:pt>
                <c:pt idx="506">
                  <c:v>0.919678</c:v>
                </c:pt>
                <c:pt idx="507">
                  <c:v>0.938154</c:v>
                </c:pt>
                <c:pt idx="508">
                  <c:v>0.954285</c:v>
                </c:pt>
                <c:pt idx="509">
                  <c:v>0.968031</c:v>
                </c:pt>
                <c:pt idx="510">
                  <c:v>0.979358</c:v>
                </c:pt>
                <c:pt idx="511">
                  <c:v>0.988236</c:v>
                </c:pt>
                <c:pt idx="512">
                  <c:v>0.994645</c:v>
                </c:pt>
                <c:pt idx="513">
                  <c:v>0.998567</c:v>
                </c:pt>
                <c:pt idx="514">
                  <c:v>0.999994</c:v>
                </c:pt>
                <c:pt idx="515">
                  <c:v>0.998921</c:v>
                </c:pt>
                <c:pt idx="516">
                  <c:v>0.995351</c:v>
                </c:pt>
                <c:pt idx="517">
                  <c:v>0.989294</c:v>
                </c:pt>
                <c:pt idx="518">
                  <c:v>0.980763</c:v>
                </c:pt>
                <c:pt idx="519">
                  <c:v>0.969782</c:v>
                </c:pt>
                <c:pt idx="520">
                  <c:v>0.956376</c:v>
                </c:pt>
                <c:pt idx="521">
                  <c:v>0.94058</c:v>
                </c:pt>
                <c:pt idx="522">
                  <c:v>0.922433</c:v>
                </c:pt>
                <c:pt idx="523">
                  <c:v>0.90198</c:v>
                </c:pt>
                <c:pt idx="524">
                  <c:v>0.879273</c:v>
                </c:pt>
                <c:pt idx="525">
                  <c:v>0.854368</c:v>
                </c:pt>
                <c:pt idx="526">
                  <c:v>0.827328</c:v>
                </c:pt>
                <c:pt idx="527">
                  <c:v>0.79822</c:v>
                </c:pt>
                <c:pt idx="528">
                  <c:v>0.767116</c:v>
                </c:pt>
                <c:pt idx="529">
                  <c:v>0.734096</c:v>
                </c:pt>
                <c:pt idx="530">
                  <c:v>0.69924</c:v>
                </c:pt>
                <c:pt idx="531">
                  <c:v>0.662637</c:v>
                </c:pt>
                <c:pt idx="532">
                  <c:v>0.624377</c:v>
                </c:pt>
                <c:pt idx="533">
                  <c:v>0.584557</c:v>
                </c:pt>
                <c:pt idx="534">
                  <c:v>0.543276</c:v>
                </c:pt>
                <c:pt idx="535">
                  <c:v>0.500636</c:v>
                </c:pt>
                <c:pt idx="536">
                  <c:v>0.456746</c:v>
                </c:pt>
                <c:pt idx="537">
                  <c:v>0.411714</c:v>
                </c:pt>
                <c:pt idx="538">
                  <c:v>0.365653</c:v>
                </c:pt>
                <c:pt idx="539">
                  <c:v>0.318677</c:v>
                </c:pt>
                <c:pt idx="540">
                  <c:v>0.270906</c:v>
                </c:pt>
                <c:pt idx="541">
                  <c:v>0.222457</c:v>
                </c:pt>
                <c:pt idx="542">
                  <c:v>0.173452</c:v>
                </c:pt>
                <c:pt idx="543">
                  <c:v>0.124014</c:v>
                </c:pt>
                <c:pt idx="544">
                  <c:v>0.074265</c:v>
                </c:pt>
                <c:pt idx="545">
                  <c:v>0.024331</c:v>
                </c:pt>
                <c:pt idx="546">
                  <c:v>-0.025663</c:v>
                </c:pt>
                <c:pt idx="547">
                  <c:v>-0.075594</c:v>
                </c:pt>
                <c:pt idx="548">
                  <c:v>-0.125336</c:v>
                </c:pt>
                <c:pt idx="549">
                  <c:v>-0.174764</c:v>
                </c:pt>
                <c:pt idx="550">
                  <c:v>-0.223756</c:v>
                </c:pt>
                <c:pt idx="551">
                  <c:v>-0.272188</c:v>
                </c:pt>
                <c:pt idx="552">
                  <c:v>-0.31994</c:v>
                </c:pt>
                <c:pt idx="553">
                  <c:v>-0.366892</c:v>
                </c:pt>
                <c:pt idx="554">
                  <c:v>-0.412928</c:v>
                </c:pt>
                <c:pt idx="555">
                  <c:v>-0.457931</c:v>
                </c:pt>
                <c:pt idx="556">
                  <c:v>-0.501789</c:v>
                </c:pt>
                <c:pt idx="557">
                  <c:v>-0.544394</c:v>
                </c:pt>
                <c:pt idx="558">
                  <c:v>-0.585637</c:v>
                </c:pt>
                <c:pt idx="559">
                  <c:v>-0.625417</c:v>
                </c:pt>
                <c:pt idx="560">
                  <c:v>-0.663634</c:v>
                </c:pt>
                <c:pt idx="561">
                  <c:v>-0.700192</c:v>
                </c:pt>
                <c:pt idx="562">
                  <c:v>-0.735</c:v>
                </c:pt>
                <c:pt idx="563">
                  <c:v>-0.76797</c:v>
                </c:pt>
                <c:pt idx="564">
                  <c:v>-0.799021</c:v>
                </c:pt>
                <c:pt idx="565">
                  <c:v>-0.828076</c:v>
                </c:pt>
                <c:pt idx="566">
                  <c:v>-0.85506</c:v>
                </c:pt>
                <c:pt idx="567">
                  <c:v>-0.879907</c:v>
                </c:pt>
                <c:pt idx="568">
                  <c:v>-0.902555</c:v>
                </c:pt>
                <c:pt idx="569">
                  <c:v>-0.922946</c:v>
                </c:pt>
                <c:pt idx="570">
                  <c:v>-0.941031</c:v>
                </c:pt>
                <c:pt idx="571">
                  <c:v>-0.956764</c:v>
                </c:pt>
                <c:pt idx="572">
                  <c:v>-0.970106</c:v>
                </c:pt>
                <c:pt idx="573">
                  <c:v>-0.981022</c:v>
                </c:pt>
                <c:pt idx="574">
                  <c:v>-0.989487</c:v>
                </c:pt>
                <c:pt idx="575">
                  <c:v>-0.995479</c:v>
                </c:pt>
                <c:pt idx="576">
                  <c:v>-0.998982</c:v>
                </c:pt>
                <c:pt idx="577">
                  <c:v>-0.999988</c:v>
                </c:pt>
                <c:pt idx="578">
                  <c:v>-0.998495</c:v>
                </c:pt>
                <c:pt idx="579">
                  <c:v>-0.994506</c:v>
                </c:pt>
                <c:pt idx="580">
                  <c:v>-0.988032</c:v>
                </c:pt>
                <c:pt idx="581">
                  <c:v>-0.979087</c:v>
                </c:pt>
                <c:pt idx="582">
                  <c:v>-0.967696</c:v>
                </c:pt>
                <c:pt idx="583">
                  <c:v>-0.953886</c:v>
                </c:pt>
                <c:pt idx="584">
                  <c:v>-0.937692</c:v>
                </c:pt>
                <c:pt idx="585">
                  <c:v>-0.919154</c:v>
                </c:pt>
                <c:pt idx="586">
                  <c:v>-0.898318</c:v>
                </c:pt>
                <c:pt idx="587">
                  <c:v>-0.875237</c:v>
                </c:pt>
                <c:pt idx="588">
                  <c:v>-0.849969</c:v>
                </c:pt>
                <c:pt idx="589">
                  <c:v>-0.822576</c:v>
                </c:pt>
                <c:pt idx="590">
                  <c:v>-0.793127</c:v>
                </c:pt>
                <c:pt idx="591">
                  <c:v>-0.761696</c:v>
                </c:pt>
                <c:pt idx="592">
                  <c:v>-0.728361</c:v>
                </c:pt>
                <c:pt idx="593">
                  <c:v>-0.693205</c:v>
                </c:pt>
                <c:pt idx="594">
                  <c:v>-0.656317</c:v>
                </c:pt>
                <c:pt idx="595">
                  <c:v>-0.617788</c:v>
                </c:pt>
                <c:pt idx="596">
                  <c:v>-0.577715</c:v>
                </c:pt>
                <c:pt idx="597">
                  <c:v>-0.536198</c:v>
                </c:pt>
                <c:pt idx="598">
                  <c:v>-0.493341</c:v>
                </c:pt>
                <c:pt idx="599">
                  <c:v>-0.449251</c:v>
                </c:pt>
                <c:pt idx="600">
                  <c:v>-0.404038</c:v>
                </c:pt>
                <c:pt idx="601">
                  <c:v>-0.357815</c:v>
                </c:pt>
                <c:pt idx="602">
                  <c:v>-0.310697</c:v>
                </c:pt>
                <c:pt idx="603">
                  <c:v>-0.262803</c:v>
                </c:pt>
                <c:pt idx="604">
                  <c:v>-0.214253</c:v>
                </c:pt>
                <c:pt idx="605">
                  <c:v>-0.165166</c:v>
                </c:pt>
                <c:pt idx="606">
                  <c:v>-0.115667</c:v>
                </c:pt>
                <c:pt idx="607">
                  <c:v>-0.065879</c:v>
                </c:pt>
                <c:pt idx="608">
                  <c:v>-0.015926</c:v>
                </c:pt>
                <c:pt idx="609">
                  <c:v>0.034067</c:v>
                </c:pt>
                <c:pt idx="610">
                  <c:v>0.083974</c:v>
                </c:pt>
                <c:pt idx="611">
                  <c:v>0.133672</c:v>
                </c:pt>
                <c:pt idx="612">
                  <c:v>0.183036</c:v>
                </c:pt>
                <c:pt idx="613">
                  <c:v>0.231942</c:v>
                </c:pt>
                <c:pt idx="614">
                  <c:v>0.280268</c:v>
                </c:pt>
                <c:pt idx="615">
                  <c:v>0.327894</c:v>
                </c:pt>
                <c:pt idx="616">
                  <c:v>0.3747</c:v>
                </c:pt>
                <c:pt idx="617">
                  <c:v>0.42057</c:v>
                </c:pt>
                <c:pt idx="618">
                  <c:v>0.465388</c:v>
                </c:pt>
                <c:pt idx="619">
                  <c:v>0.509044</c:v>
                </c:pt>
                <c:pt idx="620">
                  <c:v>0.551427</c:v>
                </c:pt>
                <c:pt idx="621">
                  <c:v>0.592431</c:v>
                </c:pt>
                <c:pt idx="622">
                  <c:v>0.631955</c:v>
                </c:pt>
                <c:pt idx="623">
                  <c:v>0.6699</c:v>
                </c:pt>
                <c:pt idx="624">
                  <c:v>0.706169</c:v>
                </c:pt>
                <c:pt idx="625">
                  <c:v>0.740674</c:v>
                </c:pt>
                <c:pt idx="626">
                  <c:v>0.773328</c:v>
                </c:pt>
                <c:pt idx="627">
                  <c:v>0.804049</c:v>
                </c:pt>
                <c:pt idx="628">
                  <c:v>0.832759</c:v>
                </c:pt>
                <c:pt idx="629">
                  <c:v>0.859389</c:v>
                </c:pt>
                <c:pt idx="630">
                  <c:v>0.88387</c:v>
                </c:pt>
                <c:pt idx="631">
                  <c:v>0.906143</c:v>
                </c:pt>
                <c:pt idx="632">
                  <c:v>0.92615</c:v>
                </c:pt>
                <c:pt idx="633">
                  <c:v>0.943842</c:v>
                </c:pt>
                <c:pt idx="634">
                  <c:v>0.959176</c:v>
                </c:pt>
                <c:pt idx="635">
                  <c:v>0.972112</c:v>
                </c:pt>
                <c:pt idx="636">
                  <c:v>0.982618</c:v>
                </c:pt>
                <c:pt idx="637">
                  <c:v>0.990668</c:v>
                </c:pt>
                <c:pt idx="638">
                  <c:v>0.996242</c:v>
                </c:pt>
                <c:pt idx="639">
                  <c:v>0.999326</c:v>
                </c:pt>
                <c:pt idx="640">
                  <c:v>0.999912</c:v>
                </c:pt>
                <c:pt idx="641">
                  <c:v>0.997999</c:v>
                </c:pt>
                <c:pt idx="642">
                  <c:v>0.993591</c:v>
                </c:pt>
                <c:pt idx="643">
                  <c:v>0.9867</c:v>
                </c:pt>
                <c:pt idx="644">
                  <c:v>0.977343</c:v>
                </c:pt>
                <c:pt idx="645">
                  <c:v>0.965542</c:v>
                </c:pt>
                <c:pt idx="646">
                  <c:v>0.951329</c:v>
                </c:pt>
                <c:pt idx="647">
                  <c:v>0.934737</c:v>
                </c:pt>
                <c:pt idx="648">
                  <c:v>0.91581</c:v>
                </c:pt>
                <c:pt idx="649">
                  <c:v>0.894593</c:v>
                </c:pt>
                <c:pt idx="650">
                  <c:v>0.87114</c:v>
                </c:pt>
                <c:pt idx="651">
                  <c:v>0.84551</c:v>
                </c:pt>
                <c:pt idx="652">
                  <c:v>0.817766</c:v>
                </c:pt>
                <c:pt idx="653">
                  <c:v>0.787979</c:v>
                </c:pt>
                <c:pt idx="654">
                  <c:v>0.756222</c:v>
                </c:pt>
                <c:pt idx="655">
                  <c:v>0.722574</c:v>
                </c:pt>
                <c:pt idx="656">
                  <c:v>0.687121</c:v>
                </c:pt>
                <c:pt idx="657">
                  <c:v>0.64995</c:v>
                </c:pt>
                <c:pt idx="658">
                  <c:v>0.611155</c:v>
                </c:pt>
                <c:pt idx="659">
                  <c:v>0.570832</c:v>
                </c:pt>
                <c:pt idx="660">
                  <c:v>0.529083</c:v>
                </c:pt>
                <c:pt idx="661">
                  <c:v>0.486011</c:v>
                </c:pt>
                <c:pt idx="662">
                  <c:v>0.441724</c:v>
                </c:pt>
                <c:pt idx="663">
                  <c:v>0.396333</c:v>
                </c:pt>
                <c:pt idx="664">
                  <c:v>0.349951</c:v>
                </c:pt>
                <c:pt idx="665">
                  <c:v>0.302695</c:v>
                </c:pt>
                <c:pt idx="666">
                  <c:v>0.254682</c:v>
                </c:pt>
                <c:pt idx="667">
                  <c:v>0.206033</c:v>
                </c:pt>
                <c:pt idx="668">
                  <c:v>0.156869</c:v>
                </c:pt>
                <c:pt idx="669">
                  <c:v>0.107312</c:v>
                </c:pt>
                <c:pt idx="670">
                  <c:v>0.057487</c:v>
                </c:pt>
                <c:pt idx="671">
                  <c:v>0.007519</c:v>
                </c:pt>
                <c:pt idx="672">
                  <c:v>-0.042468</c:v>
                </c:pt>
                <c:pt idx="673">
                  <c:v>-0.092349</c:v>
                </c:pt>
                <c:pt idx="674">
                  <c:v>-0.141999</c:v>
                </c:pt>
                <c:pt idx="675">
                  <c:v>-0.191294</c:v>
                </c:pt>
                <c:pt idx="676">
                  <c:v>-0.240112</c:v>
                </c:pt>
                <c:pt idx="677">
                  <c:v>-0.288329</c:v>
                </c:pt>
                <c:pt idx="678">
                  <c:v>-0.335825</c:v>
                </c:pt>
                <c:pt idx="679">
                  <c:v>-0.382482</c:v>
                </c:pt>
                <c:pt idx="680">
                  <c:v>-0.428183</c:v>
                </c:pt>
                <c:pt idx="681">
                  <c:v>-0.472813</c:v>
                </c:pt>
                <c:pt idx="682">
                  <c:v>-0.516262</c:v>
                </c:pt>
                <c:pt idx="683">
                  <c:v>-0.558421</c:v>
                </c:pt>
                <c:pt idx="684">
                  <c:v>-0.599183</c:v>
                </c:pt>
                <c:pt idx="685">
                  <c:v>-0.638449</c:v>
                </c:pt>
                <c:pt idx="686">
                  <c:v>-0.676118</c:v>
                </c:pt>
                <c:pt idx="687">
                  <c:v>-0.712097</c:v>
                </c:pt>
                <c:pt idx="688">
                  <c:v>-0.746297</c:v>
                </c:pt>
                <c:pt idx="689">
                  <c:v>-0.778631</c:v>
                </c:pt>
                <c:pt idx="690">
                  <c:v>-0.809019</c:v>
                </c:pt>
                <c:pt idx="691">
                  <c:v>-0.837385</c:v>
                </c:pt>
                <c:pt idx="692">
                  <c:v>-0.863657</c:v>
                </c:pt>
                <c:pt idx="693">
                  <c:v>-0.887772</c:v>
                </c:pt>
                <c:pt idx="694">
                  <c:v>-0.909667</c:v>
                </c:pt>
                <c:pt idx="695">
                  <c:v>-0.929288</c:v>
                </c:pt>
                <c:pt idx="696">
                  <c:v>-0.946587</c:v>
                </c:pt>
                <c:pt idx="697">
                  <c:v>-0.96152</c:v>
                </c:pt>
                <c:pt idx="698">
                  <c:v>-0.974049</c:v>
                </c:pt>
                <c:pt idx="699">
                  <c:v>-0.984144</c:v>
                </c:pt>
                <c:pt idx="700">
                  <c:v>-0.991779</c:v>
                </c:pt>
                <c:pt idx="701">
                  <c:v>-0.996935</c:v>
                </c:pt>
                <c:pt idx="702">
                  <c:v>-0.999599</c:v>
                </c:pt>
                <c:pt idx="703">
                  <c:v>-0.999765</c:v>
                </c:pt>
                <c:pt idx="704">
                  <c:v>-0.997432</c:v>
                </c:pt>
                <c:pt idx="705">
                  <c:v>-0.992606</c:v>
                </c:pt>
                <c:pt idx="706">
                  <c:v>-0.985298</c:v>
                </c:pt>
                <c:pt idx="707">
                  <c:v>-0.975528</c:v>
                </c:pt>
                <c:pt idx="708">
                  <c:v>-0.96332</c:v>
                </c:pt>
                <c:pt idx="709">
                  <c:v>-0.948704</c:v>
                </c:pt>
                <c:pt idx="710">
                  <c:v>-0.931717</c:v>
                </c:pt>
                <c:pt idx="711">
                  <c:v>-0.912401</c:v>
                </c:pt>
                <c:pt idx="712">
                  <c:v>-0.890804</c:v>
                </c:pt>
                <c:pt idx="713">
                  <c:v>-0.866981</c:v>
                </c:pt>
                <c:pt idx="714">
                  <c:v>-0.840991</c:v>
                </c:pt>
                <c:pt idx="715">
                  <c:v>-0.812899</c:v>
                </c:pt>
                <c:pt idx="716">
                  <c:v>-0.782775</c:v>
                </c:pt>
                <c:pt idx="717">
                  <c:v>-0.750694</c:v>
                </c:pt>
                <c:pt idx="718">
                  <c:v>-0.716737</c:v>
                </c:pt>
                <c:pt idx="719">
                  <c:v>-0.680989</c:v>
                </c:pt>
                <c:pt idx="720">
                  <c:v>-0.643538</c:v>
                </c:pt>
                <c:pt idx="721">
                  <c:v>-0.604479</c:v>
                </c:pt>
                <c:pt idx="722">
                  <c:v>-0.563909</c:v>
                </c:pt>
                <c:pt idx="723">
                  <c:v>-0.52193</c:v>
                </c:pt>
                <c:pt idx="724">
                  <c:v>-0.478646</c:v>
                </c:pt>
                <c:pt idx="725">
                  <c:v>-0.434166</c:v>
                </c:pt>
                <c:pt idx="726">
                  <c:v>-0.3886</c:v>
                </c:pt>
                <c:pt idx="727">
                  <c:v>-0.342063</c:v>
                </c:pt>
                <c:pt idx="728">
                  <c:v>-0.294672</c:v>
                </c:pt>
                <c:pt idx="729">
                  <c:v>-0.246543</c:v>
                </c:pt>
                <c:pt idx="730">
                  <c:v>-0.197799</c:v>
                </c:pt>
                <c:pt idx="731">
                  <c:v>-0.14856</c:v>
                </c:pt>
                <c:pt idx="732">
                  <c:v>-0.09895</c:v>
                </c:pt>
                <c:pt idx="733">
                  <c:v>-0.049092</c:v>
                </c:pt>
                <c:pt idx="734">
                  <c:v>0.000888</c:v>
                </c:pt>
                <c:pt idx="735">
                  <c:v>0.050866</c:v>
                </c:pt>
                <c:pt idx="736">
                  <c:v>0.100717</c:v>
                </c:pt>
                <c:pt idx="737">
                  <c:v>0.150316</c:v>
                </c:pt>
                <c:pt idx="738">
                  <c:v>0.19954</c:v>
                </c:pt>
                <c:pt idx="739">
                  <c:v>0.248264</c:v>
                </c:pt>
                <c:pt idx="740">
                  <c:v>0.296369</c:v>
                </c:pt>
                <c:pt idx="741">
                  <c:v>0.343732</c:v>
                </c:pt>
                <c:pt idx="742">
                  <c:v>0.390236</c:v>
                </c:pt>
                <c:pt idx="743">
                  <c:v>0.435765</c:v>
                </c:pt>
                <c:pt idx="744">
                  <c:v>0.480205</c:v>
                </c:pt>
                <c:pt idx="745">
                  <c:v>0.523444</c:v>
                </c:pt>
                <c:pt idx="746">
                  <c:v>0.565375</c:v>
                </c:pt>
                <c:pt idx="747">
                  <c:v>0.605893</c:v>
                </c:pt>
                <c:pt idx="748">
                  <c:v>0.644897</c:v>
                </c:pt>
                <c:pt idx="749">
                  <c:v>0.682288</c:v>
                </c:pt>
                <c:pt idx="750">
                  <c:v>0.717975</c:v>
                </c:pt>
                <c:pt idx="751">
                  <c:v>0.751866</c:v>
                </c:pt>
                <c:pt idx="752">
                  <c:v>0.783879</c:v>
                </c:pt>
                <c:pt idx="753">
                  <c:v>0.813932</c:v>
                </c:pt>
                <c:pt idx="754">
                  <c:v>0.841951</c:v>
                </c:pt>
                <c:pt idx="755">
                  <c:v>0.867865</c:v>
                </c:pt>
                <c:pt idx="756">
                  <c:v>0.89161</c:v>
                </c:pt>
                <c:pt idx="757">
                  <c:v>0.913126</c:v>
                </c:pt>
                <c:pt idx="758">
                  <c:v>0.932361</c:v>
                </c:pt>
                <c:pt idx="759">
                  <c:v>0.949264</c:v>
                </c:pt>
                <c:pt idx="760">
                  <c:v>0.963795</c:v>
                </c:pt>
                <c:pt idx="761">
                  <c:v>0.975917</c:v>
                </c:pt>
                <c:pt idx="762">
                  <c:v>0.9856</c:v>
                </c:pt>
                <c:pt idx="763">
                  <c:v>0.99282</c:v>
                </c:pt>
                <c:pt idx="764">
                  <c:v>0.997557</c:v>
                </c:pt>
                <c:pt idx="765">
                  <c:v>0.999802</c:v>
                </c:pt>
                <c:pt idx="766">
                  <c:v>0.999547</c:v>
                </c:pt>
                <c:pt idx="767">
                  <c:v>0.996794</c:v>
                </c:pt>
                <c:pt idx="768">
                  <c:v>0.99155</c:v>
                </c:pt>
                <c:pt idx="769">
                  <c:v>0.983827</c:v>
                </c:pt>
                <c:pt idx="770">
                  <c:v>0.973645</c:v>
                </c:pt>
                <c:pt idx="771">
                  <c:v>0.96103</c:v>
                </c:pt>
                <c:pt idx="772">
                  <c:v>0.946013</c:v>
                </c:pt>
                <c:pt idx="773">
                  <c:v>0.928631</c:v>
                </c:pt>
                <c:pt idx="774">
                  <c:v>0.908927</c:v>
                </c:pt>
                <c:pt idx="775">
                  <c:v>0.886953</c:v>
                </c:pt>
                <c:pt idx="776">
                  <c:v>0.862761</c:v>
                </c:pt>
                <c:pt idx="777">
                  <c:v>0.836412</c:v>
                </c:pt>
                <c:pt idx="778">
                  <c:v>0.807973</c:v>
                </c:pt>
                <c:pt idx="779">
                  <c:v>0.777515</c:v>
                </c:pt>
                <c:pt idx="780">
                  <c:v>0.745113</c:v>
                </c:pt>
                <c:pt idx="781">
                  <c:v>0.710849</c:v>
                </c:pt>
                <c:pt idx="782">
                  <c:v>0.674808</c:v>
                </c:pt>
                <c:pt idx="783">
                  <c:v>0.63708</c:v>
                </c:pt>
                <c:pt idx="784">
                  <c:v>0.59776</c:v>
                </c:pt>
                <c:pt idx="785">
                  <c:v>0.556946</c:v>
                </c:pt>
                <c:pt idx="786">
                  <c:v>0.51474</c:v>
                </c:pt>
                <c:pt idx="787">
                  <c:v>0.471247</c:v>
                </c:pt>
                <c:pt idx="788">
                  <c:v>0.426577</c:v>
                </c:pt>
                <c:pt idx="789">
                  <c:v>0.38084</c:v>
                </c:pt>
                <c:pt idx="790">
                  <c:v>0.334151</c:v>
                </c:pt>
                <c:pt idx="791">
                  <c:v>0.286627</c:v>
                </c:pt>
                <c:pt idx="792">
                  <c:v>0.238387</c:v>
                </c:pt>
                <c:pt idx="793">
                  <c:v>0.189551</c:v>
                </c:pt>
                <c:pt idx="794">
                  <c:v>0.140241</c:v>
                </c:pt>
                <c:pt idx="795">
                  <c:v>0.09058</c:v>
                </c:pt>
                <c:pt idx="796">
                  <c:v>0.040693</c:v>
                </c:pt>
                <c:pt idx="797">
                  <c:v>-0.009295</c:v>
                </c:pt>
                <c:pt idx="798">
                  <c:v>-0.059261</c:v>
                </c:pt>
                <c:pt idx="799">
                  <c:v>-0.109078</c:v>
                </c:pt>
                <c:pt idx="800">
                  <c:v>-0.158623</c:v>
                </c:pt>
                <c:pt idx="801">
                  <c:v>-0.207771</c:v>
                </c:pt>
                <c:pt idx="802">
                  <c:v>-0.2564</c:v>
                </c:pt>
                <c:pt idx="803">
                  <c:v>-0.304388</c:v>
                </c:pt>
                <c:pt idx="804">
                  <c:v>-0.351615</c:v>
                </c:pt>
                <c:pt idx="805">
                  <c:v>-0.397963</c:v>
                </c:pt>
                <c:pt idx="806">
                  <c:v>-0.443317</c:v>
                </c:pt>
                <c:pt idx="807">
                  <c:v>-0.487562</c:v>
                </c:pt>
                <c:pt idx="808">
                  <c:v>-0.530589</c:v>
                </c:pt>
                <c:pt idx="809">
                  <c:v>-0.57229</c:v>
                </c:pt>
                <c:pt idx="810">
                  <c:v>-0.61256</c:v>
                </c:pt>
                <c:pt idx="811">
                  <c:v>-0.651299</c:v>
                </c:pt>
                <c:pt idx="812">
                  <c:v>-0.688411</c:v>
                </c:pt>
                <c:pt idx="813">
                  <c:v>-0.723801</c:v>
                </c:pt>
                <c:pt idx="814">
                  <c:v>-0.757383</c:v>
                </c:pt>
                <c:pt idx="815">
                  <c:v>-0.789071</c:v>
                </c:pt>
                <c:pt idx="816">
                  <c:v>-0.818787</c:v>
                </c:pt>
                <c:pt idx="817">
                  <c:v>-0.846457</c:v>
                </c:pt>
                <c:pt idx="818">
                  <c:v>-0.872011</c:v>
                </c:pt>
                <c:pt idx="819">
                  <c:v>-0.895385</c:v>
                </c:pt>
                <c:pt idx="820">
                  <c:v>-0.916522</c:v>
                </c:pt>
                <c:pt idx="821">
                  <c:v>-0.935367</c:v>
                </c:pt>
                <c:pt idx="822">
                  <c:v>-0.951875</c:v>
                </c:pt>
                <c:pt idx="823">
                  <c:v>-0.966003</c:v>
                </c:pt>
                <c:pt idx="824">
                  <c:v>-0.977717</c:v>
                </c:pt>
                <c:pt idx="825">
                  <c:v>-0.986987</c:v>
                </c:pt>
                <c:pt idx="826">
                  <c:v>-0.99379</c:v>
                </c:pt>
                <c:pt idx="827">
                  <c:v>-0.998109</c:v>
                </c:pt>
                <c:pt idx="828">
                  <c:v>-0.999934</c:v>
                </c:pt>
                <c:pt idx="829">
                  <c:v>-0.999259</c:v>
                </c:pt>
                <c:pt idx="830">
                  <c:v>-0.996087</c:v>
                </c:pt>
                <c:pt idx="831">
                  <c:v>-0.990424</c:v>
                </c:pt>
                <c:pt idx="832">
                  <c:v>-0.982287</c:v>
                </c:pt>
                <c:pt idx="833">
                  <c:v>-0.971694</c:v>
                </c:pt>
                <c:pt idx="834">
                  <c:v>-0.958672</c:v>
                </c:pt>
                <c:pt idx="835">
                  <c:v>-0.943254</c:v>
                </c:pt>
                <c:pt idx="836">
                  <c:v>-0.925479</c:v>
                </c:pt>
                <c:pt idx="837">
                  <c:v>-0.90539</c:v>
                </c:pt>
                <c:pt idx="838">
                  <c:v>-0.883038</c:v>
                </c:pt>
                <c:pt idx="839">
                  <c:v>-0.858479</c:v>
                </c:pt>
                <c:pt idx="840">
                  <c:v>-0.831775</c:v>
                </c:pt>
                <c:pt idx="841">
                  <c:v>-0.802991</c:v>
                </c:pt>
                <c:pt idx="842">
                  <c:v>-0.7722</c:v>
                </c:pt>
                <c:pt idx="843">
                  <c:v>-0.73948</c:v>
                </c:pt>
                <c:pt idx="844">
                  <c:v>-0.704911</c:v>
                </c:pt>
                <c:pt idx="845">
                  <c:v>-0.66858</c:v>
                </c:pt>
                <c:pt idx="846">
                  <c:v>-0.630578</c:v>
                </c:pt>
                <c:pt idx="847">
                  <c:v>-0.590999</c:v>
                </c:pt>
                <c:pt idx="848">
                  <c:v>-0.549944</c:v>
                </c:pt>
                <c:pt idx="849">
                  <c:v>-0.507514</c:v>
                </c:pt>
                <c:pt idx="850">
                  <c:v>-0.463816</c:v>
                </c:pt>
                <c:pt idx="851">
                  <c:v>-0.418958</c:v>
                </c:pt>
                <c:pt idx="852">
                  <c:v>-0.373053</c:v>
                </c:pt>
                <c:pt idx="853">
                  <c:v>-0.326215</c:v>
                </c:pt>
                <c:pt idx="854">
                  <c:v>-0.278563</c:v>
                </c:pt>
                <c:pt idx="855">
                  <c:v>-0.230214</c:v>
                </c:pt>
                <c:pt idx="856">
                  <c:v>-0.181289</c:v>
                </c:pt>
                <c:pt idx="857">
                  <c:v>-0.131912</c:v>
                </c:pt>
                <c:pt idx="858">
                  <c:v>-0.082204</c:v>
                </c:pt>
                <c:pt idx="859">
                  <c:v>-0.032292</c:v>
                </c:pt>
                <c:pt idx="860">
                  <c:v>0.017702</c:v>
                </c:pt>
                <c:pt idx="861">
                  <c:v>0.067651</c:v>
                </c:pt>
                <c:pt idx="862">
                  <c:v>0.117431</c:v>
                </c:pt>
                <c:pt idx="863">
                  <c:v>0.166918</c:v>
                </c:pt>
                <c:pt idx="864">
                  <c:v>0.215987</c:v>
                </c:pt>
                <c:pt idx="865">
                  <c:v>0.264517</c:v>
                </c:pt>
                <c:pt idx="866">
                  <c:v>0.312385</c:v>
                </c:pt>
                <c:pt idx="867">
                  <c:v>0.359473</c:v>
                </c:pt>
                <c:pt idx="868">
                  <c:v>0.405662</c:v>
                </c:pt>
                <c:pt idx="869">
                  <c:v>0.450837</c:v>
                </c:pt>
                <c:pt idx="870">
                  <c:v>0.494885</c:v>
                </c:pt>
                <c:pt idx="871">
                  <c:v>0.537697</c:v>
                </c:pt>
                <c:pt idx="872">
                  <c:v>0.579164</c:v>
                </c:pt>
                <c:pt idx="873">
                  <c:v>0.619184</c:v>
                </c:pt>
                <c:pt idx="874">
                  <c:v>0.657656</c:v>
                </c:pt>
                <c:pt idx="875">
                  <c:v>0.694484</c:v>
                </c:pt>
                <c:pt idx="876">
                  <c:v>0.729577</c:v>
                </c:pt>
                <c:pt idx="877">
                  <c:v>0.762846</c:v>
                </c:pt>
                <c:pt idx="878">
                  <c:v>0.794208</c:v>
                </c:pt>
                <c:pt idx="879">
                  <c:v>0.823585</c:v>
                </c:pt>
                <c:pt idx="880">
                  <c:v>0.850904</c:v>
                </c:pt>
                <c:pt idx="881">
                  <c:v>0.876095</c:v>
                </c:pt>
                <c:pt idx="882">
                  <c:v>0.899097</c:v>
                </c:pt>
                <c:pt idx="883">
                  <c:v>0.919852</c:v>
                </c:pt>
                <c:pt idx="884">
                  <c:v>0.938307</c:v>
                </c:pt>
                <c:pt idx="885">
                  <c:v>0.954418</c:v>
                </c:pt>
                <c:pt idx="886">
                  <c:v>0.968142</c:v>
                </c:pt>
                <c:pt idx="887">
                  <c:v>0.979447</c:v>
                </c:pt>
                <c:pt idx="888">
                  <c:v>0.988304</c:v>
                </c:pt>
                <c:pt idx="889">
                  <c:v>0.994691</c:v>
                </c:pt>
                <c:pt idx="890">
                  <c:v>0.998591</c:v>
                </c:pt>
                <c:pt idx="891">
                  <c:v>0.999995</c:v>
                </c:pt>
                <c:pt idx="892">
                  <c:v>0.9989</c:v>
                </c:pt>
                <c:pt idx="893">
                  <c:v>0.995308</c:v>
                </c:pt>
                <c:pt idx="894">
                  <c:v>0.989229</c:v>
                </c:pt>
                <c:pt idx="895">
                  <c:v>0.980676</c:v>
                </c:pt>
                <c:pt idx="896">
                  <c:v>0.969673</c:v>
                </c:pt>
                <c:pt idx="897">
                  <c:v>0.956246</c:v>
                </c:pt>
                <c:pt idx="898">
                  <c:v>0.940429</c:v>
                </c:pt>
                <c:pt idx="899">
                  <c:v>0.922261</c:v>
                </c:pt>
                <c:pt idx="900">
                  <c:v>0.901788</c:v>
                </c:pt>
                <c:pt idx="901">
                  <c:v>0.879061</c:v>
                </c:pt>
                <c:pt idx="902">
                  <c:v>0.854137</c:v>
                </c:pt>
                <c:pt idx="903">
                  <c:v>0.827078</c:v>
                </c:pt>
                <c:pt idx="904">
                  <c:v>0.797952</c:v>
                </c:pt>
                <c:pt idx="905">
                  <c:v>0.766831</c:v>
                </c:pt>
                <c:pt idx="906">
                  <c:v>0.733794</c:v>
                </c:pt>
                <c:pt idx="907">
                  <c:v>0.698922</c:v>
                </c:pt>
                <c:pt idx="908">
                  <c:v>0.662304</c:v>
                </c:pt>
                <c:pt idx="909">
                  <c:v>0.62403</c:v>
                </c:pt>
                <c:pt idx="910">
                  <c:v>0.584197</c:v>
                </c:pt>
                <c:pt idx="911">
                  <c:v>0.542903</c:v>
                </c:pt>
                <c:pt idx="912">
                  <c:v>0.500252</c:v>
                </c:pt>
                <c:pt idx="913">
                  <c:v>0.456351</c:v>
                </c:pt>
                <c:pt idx="914">
                  <c:v>0.411309</c:v>
                </c:pt>
                <c:pt idx="915">
                  <c:v>0.365239</c:v>
                </c:pt>
                <c:pt idx="916">
                  <c:v>0.318257</c:v>
                </c:pt>
                <c:pt idx="917">
                  <c:v>0.270478</c:v>
                </c:pt>
                <c:pt idx="918">
                  <c:v>0.222024</c:v>
                </c:pt>
                <c:pt idx="919">
                  <c:v>0.173015</c:v>
                </c:pt>
                <c:pt idx="920">
                  <c:v>0.123573</c:v>
                </c:pt>
                <c:pt idx="921">
                  <c:v>0.073823</c:v>
                </c:pt>
                <c:pt idx="922">
                  <c:v>0.023888</c:v>
                </c:pt>
                <c:pt idx="923">
                  <c:v>-0.026107</c:v>
                </c:pt>
                <c:pt idx="924">
                  <c:v>-0.076037</c:v>
                </c:pt>
                <c:pt idx="925">
                  <c:v>-0.125776</c:v>
                </c:pt>
                <c:pt idx="926">
                  <c:v>-0.175201</c:v>
                </c:pt>
                <c:pt idx="927">
                  <c:v>-0.224188</c:v>
                </c:pt>
                <c:pt idx="928">
                  <c:v>-0.272615</c:v>
                </c:pt>
                <c:pt idx="929">
                  <c:v>-0.320361</c:v>
                </c:pt>
                <c:pt idx="930">
                  <c:v>-0.367305</c:v>
                </c:pt>
                <c:pt idx="931">
                  <c:v>-0.413332</c:v>
                </c:pt>
                <c:pt idx="932">
                  <c:v>-0.458325</c:v>
                </c:pt>
                <c:pt idx="933">
                  <c:v>-0.502173</c:v>
                </c:pt>
                <c:pt idx="934">
                  <c:v>-0.544766</c:v>
                </c:pt>
                <c:pt idx="935">
                  <c:v>-0.585997</c:v>
                </c:pt>
                <c:pt idx="936">
                  <c:v>-0.625764</c:v>
                </c:pt>
                <c:pt idx="937">
                  <c:v>-0.663966</c:v>
                </c:pt>
                <c:pt idx="938">
                  <c:v>-0.700509</c:v>
                </c:pt>
                <c:pt idx="939">
                  <c:v>-0.735301</c:v>
                </c:pt>
                <c:pt idx="940">
                  <c:v>-0.768255</c:v>
                </c:pt>
                <c:pt idx="941">
                  <c:v>-0.799288</c:v>
                </c:pt>
                <c:pt idx="942">
                  <c:v>-0.828324</c:v>
                </c:pt>
                <c:pt idx="943">
                  <c:v>-0.85529</c:v>
                </c:pt>
                <c:pt idx="944">
                  <c:v>-0.880118</c:v>
                </c:pt>
                <c:pt idx="945">
                  <c:v>-0.902746</c:v>
                </c:pt>
                <c:pt idx="946">
                  <c:v>-0.923117</c:v>
                </c:pt>
                <c:pt idx="947">
                  <c:v>-0.941182</c:v>
                </c:pt>
                <c:pt idx="948">
                  <c:v>-0.956893</c:v>
                </c:pt>
                <c:pt idx="949">
                  <c:v>-0.970213</c:v>
                </c:pt>
                <c:pt idx="950">
                  <c:v>-0.981108</c:v>
                </c:pt>
                <c:pt idx="951">
                  <c:v>-0.989551</c:v>
                </c:pt>
                <c:pt idx="952">
                  <c:v>-0.995521</c:v>
                </c:pt>
                <c:pt idx="953">
                  <c:v>-0.999002</c:v>
                </c:pt>
                <c:pt idx="954">
                  <c:v>-0.999986</c:v>
                </c:pt>
                <c:pt idx="955">
                  <c:v>-0.998471</c:v>
                </c:pt>
                <c:pt idx="956">
                  <c:v>-0.99446</c:v>
                </c:pt>
                <c:pt idx="957">
                  <c:v>-0.987963</c:v>
                </c:pt>
                <c:pt idx="958">
                  <c:v>-0.978997</c:v>
                </c:pt>
                <c:pt idx="959">
                  <c:v>-0.967584</c:v>
                </c:pt>
                <c:pt idx="960">
                  <c:v>-0.953753</c:v>
                </c:pt>
                <c:pt idx="961">
                  <c:v>-0.937537</c:v>
                </c:pt>
                <c:pt idx="962">
                  <c:v>-0.918979</c:v>
                </c:pt>
                <c:pt idx="963">
                  <c:v>-0.898123</c:v>
                </c:pt>
                <c:pt idx="964">
                  <c:v>-0.875023</c:v>
                </c:pt>
                <c:pt idx="965">
                  <c:v>-0.849735</c:v>
                </c:pt>
                <c:pt idx="966">
                  <c:v>-0.822324</c:v>
                </c:pt>
                <c:pt idx="967">
                  <c:v>-0.792857</c:v>
                </c:pt>
                <c:pt idx="968">
                  <c:v>-0.761408</c:v>
                </c:pt>
                <c:pt idx="969">
                  <c:v>-0.728056</c:v>
                </c:pt>
                <c:pt idx="970">
                  <c:v>-0.692885</c:v>
                </c:pt>
                <c:pt idx="971">
                  <c:v>-0.655982</c:v>
                </c:pt>
                <c:pt idx="972">
                  <c:v>-0.617439</c:v>
                </c:pt>
                <c:pt idx="973">
                  <c:v>-0.577353</c:v>
                </c:pt>
                <c:pt idx="974">
                  <c:v>-0.535823</c:v>
                </c:pt>
                <c:pt idx="975">
                  <c:v>-0.492955</c:v>
                </c:pt>
                <c:pt idx="976">
                  <c:v>-0.448854</c:v>
                </c:pt>
                <c:pt idx="977">
                  <c:v>-0.403631</c:v>
                </c:pt>
                <c:pt idx="978">
                  <c:v>-0.3574</c:v>
                </c:pt>
                <c:pt idx="979">
                  <c:v>-0.310275</c:v>
                </c:pt>
                <c:pt idx="980">
                  <c:v>-0.262375</c:v>
                </c:pt>
                <c:pt idx="981">
                  <c:v>-0.213819</c:v>
                </c:pt>
                <c:pt idx="982">
                  <c:v>-0.164728</c:v>
                </c:pt>
                <c:pt idx="983">
                  <c:v>-0.115226</c:v>
                </c:pt>
                <c:pt idx="984">
                  <c:v>-0.065436</c:v>
                </c:pt>
                <c:pt idx="985">
                  <c:v>-0.015482</c:v>
                </c:pt>
                <c:pt idx="986">
                  <c:v>0.034511</c:v>
                </c:pt>
                <c:pt idx="987">
                  <c:v>0.084417</c:v>
                </c:pt>
                <c:pt idx="988">
                  <c:v>0.134112</c:v>
                </c:pt>
                <c:pt idx="989">
                  <c:v>0.183472</c:v>
                </c:pt>
                <c:pt idx="990">
                  <c:v>0.232374</c:v>
                </c:pt>
                <c:pt idx="991">
                  <c:v>0.280694</c:v>
                </c:pt>
                <c:pt idx="992">
                  <c:v>0.328313</c:v>
                </c:pt>
                <c:pt idx="993">
                  <c:v>0.375112</c:v>
                </c:pt>
                <c:pt idx="994">
                  <c:v>0.420973</c:v>
                </c:pt>
                <c:pt idx="995">
                  <c:v>0.465781</c:v>
                </c:pt>
                <c:pt idx="996">
                  <c:v>0.509426</c:v>
                </c:pt>
                <c:pt idx="997">
                  <c:v>0.551797</c:v>
                </c:pt>
                <c:pt idx="998">
                  <c:v>0.592789</c:v>
                </c:pt>
                <c:pt idx="999">
                  <c:v>0.632299</c:v>
                </c:pt>
                <c:pt idx="1000">
                  <c:v>0.670229</c:v>
                </c:pt>
                <c:pt idx="1001">
                  <c:v>0.706484</c:v>
                </c:pt>
                <c:pt idx="1002">
                  <c:v>0.740973</c:v>
                </c:pt>
                <c:pt idx="1003">
                  <c:v>0.773609</c:v>
                </c:pt>
                <c:pt idx="1004">
                  <c:v>0.804312</c:v>
                </c:pt>
                <c:pt idx="1005">
                  <c:v>0.833005</c:v>
                </c:pt>
                <c:pt idx="1006">
                  <c:v>0.859616</c:v>
                </c:pt>
                <c:pt idx="1007">
                  <c:v>0.884078</c:v>
                </c:pt>
                <c:pt idx="1008">
                  <c:v>0.90633</c:v>
                </c:pt>
                <c:pt idx="1009">
                  <c:v>0.926317</c:v>
                </c:pt>
                <c:pt idx="1010">
                  <c:v>0.943989</c:v>
                </c:pt>
                <c:pt idx="1011">
                  <c:v>0.959301</c:v>
                </c:pt>
                <c:pt idx="1012">
                  <c:v>0.972216</c:v>
                </c:pt>
                <c:pt idx="1013">
                  <c:v>0.9827</c:v>
                </c:pt>
                <c:pt idx="1014">
                  <c:v>0.990728</c:v>
                </c:pt>
                <c:pt idx="1015">
                  <c:v>0.99628</c:v>
                </c:pt>
                <c:pt idx="1016">
                  <c:v>0.999342</c:v>
                </c:pt>
                <c:pt idx="1017">
                  <c:v>0.999906</c:v>
                </c:pt>
                <c:pt idx="1018">
                  <c:v>0.99797</c:v>
                </c:pt>
                <c:pt idx="1019">
                  <c:v>0.993541</c:v>
                </c:pt>
                <c:pt idx="1020">
                  <c:v>0.986628</c:v>
                </c:pt>
                <c:pt idx="1021">
                  <c:v>0.977248</c:v>
                </c:pt>
                <c:pt idx="1022">
                  <c:v>0.965427</c:v>
                </c:pt>
                <c:pt idx="1023">
                  <c:v>0.951192</c:v>
                </c:pt>
                <c:pt idx="1024">
                  <c:v>0.934579</c:v>
                </c:pt>
                <c:pt idx="1025">
                  <c:v>0.915631</c:v>
                </c:pt>
                <c:pt idx="1026">
                  <c:v>0.894394</c:v>
                </c:pt>
                <c:pt idx="1027">
                  <c:v>0.870922</c:v>
                </c:pt>
                <c:pt idx="1028">
                  <c:v>0.845273</c:v>
                </c:pt>
                <c:pt idx="1029">
                  <c:v>0.817511</c:v>
                </c:pt>
                <c:pt idx="1030">
                  <c:v>0.787705</c:v>
                </c:pt>
                <c:pt idx="1031">
                  <c:v>0.755931</c:v>
                </c:pt>
                <c:pt idx="1032">
                  <c:v>0.722267</c:v>
                </c:pt>
                <c:pt idx="1033">
                  <c:v>0.686798</c:v>
                </c:pt>
                <c:pt idx="1034">
                  <c:v>0.649613</c:v>
                </c:pt>
                <c:pt idx="1035">
                  <c:v>0.610804</c:v>
                </c:pt>
                <c:pt idx="1036">
                  <c:v>0.570468</c:v>
                </c:pt>
                <c:pt idx="1037">
                  <c:v>0.528706</c:v>
                </c:pt>
                <c:pt idx="1038">
                  <c:v>0.485622</c:v>
                </c:pt>
                <c:pt idx="1039">
                  <c:v>0.441325</c:v>
                </c:pt>
                <c:pt idx="1040">
                  <c:v>0.395925</c:v>
                </c:pt>
                <c:pt idx="1041">
                  <c:v>0.349535</c:v>
                </c:pt>
                <c:pt idx="1042">
                  <c:v>0.302272</c:v>
                </c:pt>
                <c:pt idx="1043">
                  <c:v>0.254253</c:v>
                </c:pt>
                <c:pt idx="1044">
                  <c:v>0.205598</c:v>
                </c:pt>
                <c:pt idx="1045">
                  <c:v>0.15643</c:v>
                </c:pt>
                <c:pt idx="1046">
                  <c:v>0.106871</c:v>
                </c:pt>
                <c:pt idx="1047">
                  <c:v>0.057044</c:v>
                </c:pt>
                <c:pt idx="1048">
                  <c:v>0.007075</c:v>
                </c:pt>
                <c:pt idx="1049">
                  <c:v>-0.042912</c:v>
                </c:pt>
                <c:pt idx="1050">
                  <c:v>-0.092791</c:v>
                </c:pt>
                <c:pt idx="1051">
                  <c:v>-0.142439</c:v>
                </c:pt>
                <c:pt idx="1052">
                  <c:v>-0.19173</c:v>
                </c:pt>
                <c:pt idx="1053">
                  <c:v>-0.240543</c:v>
                </c:pt>
                <c:pt idx="1054">
                  <c:v>-0.288754</c:v>
                </c:pt>
                <c:pt idx="1055">
                  <c:v>-0.336243</c:v>
                </c:pt>
                <c:pt idx="1056">
                  <c:v>-0.382892</c:v>
                </c:pt>
                <c:pt idx="1057">
                  <c:v>-0.428584</c:v>
                </c:pt>
                <c:pt idx="1058">
                  <c:v>-0.473205</c:v>
                </c:pt>
                <c:pt idx="1059">
                  <c:v>-0.516642</c:v>
                </c:pt>
                <c:pt idx="1060">
                  <c:v>-0.558789</c:v>
                </c:pt>
                <c:pt idx="1061">
                  <c:v>-0.599539</c:v>
                </c:pt>
                <c:pt idx="1062">
                  <c:v>-0.63879</c:v>
                </c:pt>
                <c:pt idx="1063">
                  <c:v>-0.676445</c:v>
                </c:pt>
                <c:pt idx="1064">
                  <c:v>-0.712409</c:v>
                </c:pt>
                <c:pt idx="1065">
                  <c:v>-0.746592</c:v>
                </c:pt>
                <c:pt idx="1066">
                  <c:v>-0.778909</c:v>
                </c:pt>
                <c:pt idx="1067">
                  <c:v>-0.80928</c:v>
                </c:pt>
                <c:pt idx="1068">
                  <c:v>-0.837627</c:v>
                </c:pt>
                <c:pt idx="1069">
                  <c:v>-0.863881</c:v>
                </c:pt>
                <c:pt idx="1070">
                  <c:v>-0.887976</c:v>
                </c:pt>
                <c:pt idx="1071">
                  <c:v>-0.909851</c:v>
                </c:pt>
                <c:pt idx="1072">
                  <c:v>-0.929452</c:v>
                </c:pt>
                <c:pt idx="1073">
                  <c:v>-0.94673</c:v>
                </c:pt>
                <c:pt idx="1074">
                  <c:v>-0.961642</c:v>
                </c:pt>
                <c:pt idx="1075">
                  <c:v>-0.974149</c:v>
                </c:pt>
                <c:pt idx="1076">
                  <c:v>-0.984223</c:v>
                </c:pt>
                <c:pt idx="1077">
                  <c:v>-0.991836</c:v>
                </c:pt>
                <c:pt idx="1078">
                  <c:v>-0.99697</c:v>
                </c:pt>
                <c:pt idx="1079">
                  <c:v>-0.999612</c:v>
                </c:pt>
                <c:pt idx="1080">
                  <c:v>-0.999755</c:v>
                </c:pt>
                <c:pt idx="1081">
                  <c:v>-0.9974</c:v>
                </c:pt>
                <c:pt idx="1082">
                  <c:v>-0.992552</c:v>
                </c:pt>
                <c:pt idx="1083">
                  <c:v>-0.985222</c:v>
                </c:pt>
                <c:pt idx="1084">
                  <c:v>-0.975431</c:v>
                </c:pt>
                <c:pt idx="1085">
                  <c:v>-0.963201</c:v>
                </c:pt>
                <c:pt idx="1086">
                  <c:v>-0.948564</c:v>
                </c:pt>
                <c:pt idx="1087">
                  <c:v>-0.931556</c:v>
                </c:pt>
                <c:pt idx="1088">
                  <c:v>-0.912219</c:v>
                </c:pt>
                <c:pt idx="1089">
                  <c:v>-0.890602</c:v>
                </c:pt>
                <c:pt idx="1090">
                  <c:v>-0.86676</c:v>
                </c:pt>
                <c:pt idx="1091">
                  <c:v>-0.84075</c:v>
                </c:pt>
                <c:pt idx="1092">
                  <c:v>-0.81264</c:v>
                </c:pt>
                <c:pt idx="1093">
                  <c:v>-0.782498</c:v>
                </c:pt>
                <c:pt idx="1094">
                  <c:v>-0.7504</c:v>
                </c:pt>
                <c:pt idx="1095">
                  <c:v>-0.716427</c:v>
                </c:pt>
                <c:pt idx="1096">
                  <c:v>-0.680663</c:v>
                </c:pt>
                <c:pt idx="1097">
                  <c:v>-0.643198</c:v>
                </c:pt>
                <c:pt idx="1098">
                  <c:v>-0.604125</c:v>
                </c:pt>
                <c:pt idx="1099">
                  <c:v>-0.563542</c:v>
                </c:pt>
                <c:pt idx="1100">
                  <c:v>-0.521551</c:v>
                </c:pt>
                <c:pt idx="1101">
                  <c:v>-0.478256</c:v>
                </c:pt>
                <c:pt idx="1102">
                  <c:v>-0.433766</c:v>
                </c:pt>
                <c:pt idx="1103">
                  <c:v>-0.388191</c:v>
                </c:pt>
                <c:pt idx="1104">
                  <c:v>-0.341646</c:v>
                </c:pt>
                <c:pt idx="1105">
                  <c:v>-0.294247</c:v>
                </c:pt>
                <c:pt idx="1106">
                  <c:v>-0.246113</c:v>
                </c:pt>
                <c:pt idx="1107">
                  <c:v>-0.197363</c:v>
                </c:pt>
                <c:pt idx="1108">
                  <c:v>-0.148121</c:v>
                </c:pt>
                <c:pt idx="1109">
                  <c:v>-0.098508</c:v>
                </c:pt>
                <c:pt idx="1110">
                  <c:v>-0.048649</c:v>
                </c:pt>
                <c:pt idx="1111">
                  <c:v>0.001332</c:v>
                </c:pt>
                <c:pt idx="1112">
                  <c:v>0.05131</c:v>
                </c:pt>
                <c:pt idx="1113">
                  <c:v>0.101159</c:v>
                </c:pt>
                <c:pt idx="1114">
                  <c:v>0.150755</c:v>
                </c:pt>
                <c:pt idx="1115">
                  <c:v>0.199975</c:v>
                </c:pt>
                <c:pt idx="1116">
                  <c:v>0.248695</c:v>
                </c:pt>
                <c:pt idx="1117">
                  <c:v>0.296793</c:v>
                </c:pt>
                <c:pt idx="1118">
                  <c:v>0.344149</c:v>
                </c:pt>
                <c:pt idx="1119">
                  <c:v>0.390645</c:v>
                </c:pt>
                <c:pt idx="1120">
                  <c:v>0.436165</c:v>
                </c:pt>
                <c:pt idx="1121">
                  <c:v>0.480594</c:v>
                </c:pt>
                <c:pt idx="1122">
                  <c:v>0.523823</c:v>
                </c:pt>
                <c:pt idx="1123">
                  <c:v>0.565742</c:v>
                </c:pt>
                <c:pt idx="1124">
                  <c:v>0.606246</c:v>
                </c:pt>
                <c:pt idx="1125">
                  <c:v>0.645236</c:v>
                </c:pt>
                <c:pt idx="1126">
                  <c:v>0.682613</c:v>
                </c:pt>
                <c:pt idx="1127">
                  <c:v>0.718284</c:v>
                </c:pt>
                <c:pt idx="1128">
                  <c:v>0.752159</c:v>
                </c:pt>
                <c:pt idx="1129">
                  <c:v>0.784154</c:v>
                </c:pt>
                <c:pt idx="1130">
                  <c:v>0.81419</c:v>
                </c:pt>
                <c:pt idx="1131">
                  <c:v>0.84219</c:v>
                </c:pt>
                <c:pt idx="1132">
                  <c:v>0.868085</c:v>
                </c:pt>
                <c:pt idx="1133">
                  <c:v>0.891811</c:v>
                </c:pt>
                <c:pt idx="1134">
                  <c:v>0.913307</c:v>
                </c:pt>
                <c:pt idx="1135">
                  <c:v>0.932521</c:v>
                </c:pt>
                <c:pt idx="1136">
                  <c:v>0.949404</c:v>
                </c:pt>
                <c:pt idx="1137">
                  <c:v>0.963914</c:v>
                </c:pt>
                <c:pt idx="1138">
                  <c:v>0.976014</c:v>
                </c:pt>
                <c:pt idx="1139">
                  <c:v>0.985675</c:v>
                </c:pt>
                <c:pt idx="1140">
                  <c:v>0.992873</c:v>
                </c:pt>
                <c:pt idx="1141">
                  <c:v>0.997588</c:v>
                </c:pt>
                <c:pt idx="1142">
                  <c:v>0.999811</c:v>
                </c:pt>
                <c:pt idx="1143">
                  <c:v>0.999534</c:v>
                </c:pt>
                <c:pt idx="1144">
                  <c:v>0.996759</c:v>
                </c:pt>
                <c:pt idx="1145">
                  <c:v>0.991492</c:v>
                </c:pt>
                <c:pt idx="1146">
                  <c:v>0.983748</c:v>
                </c:pt>
                <c:pt idx="1147">
                  <c:v>0.973544</c:v>
                </c:pt>
                <c:pt idx="1148">
                  <c:v>0.960907</c:v>
                </c:pt>
                <c:pt idx="1149">
                  <c:v>0.945869</c:v>
                </c:pt>
                <c:pt idx="1150">
                  <c:v>0.928466</c:v>
                </c:pt>
                <c:pt idx="1151">
                  <c:v>0.908742</c:v>
                </c:pt>
                <c:pt idx="1152">
                  <c:v>0.886747</c:v>
                </c:pt>
                <c:pt idx="1153">
                  <c:v>0.862536</c:v>
                </c:pt>
                <c:pt idx="1154">
                  <c:v>0.836169</c:v>
                </c:pt>
                <c:pt idx="1155">
                  <c:v>0.807712</c:v>
                </c:pt>
                <c:pt idx="1156">
                  <c:v>0.777236</c:v>
                </c:pt>
                <c:pt idx="1157">
                  <c:v>0.744817</c:v>
                </c:pt>
                <c:pt idx="1158">
                  <c:v>0.710537</c:v>
                </c:pt>
                <c:pt idx="1159">
                  <c:v>0.67448</c:v>
                </c:pt>
                <c:pt idx="1160">
                  <c:v>0.636738</c:v>
                </c:pt>
                <c:pt idx="1161">
                  <c:v>0.597404</c:v>
                </c:pt>
                <c:pt idx="1162">
                  <c:v>0.556577</c:v>
                </c:pt>
                <c:pt idx="1163">
                  <c:v>0.514359</c:v>
                </c:pt>
                <c:pt idx="1164">
                  <c:v>0.470856</c:v>
                </c:pt>
                <c:pt idx="1165">
                  <c:v>0.426175</c:v>
                </c:pt>
                <c:pt idx="1166">
                  <c:v>0.380429</c:v>
                </c:pt>
                <c:pt idx="1167">
                  <c:v>0.333733</c:v>
                </c:pt>
                <c:pt idx="1168">
                  <c:v>0.286202</c:v>
                </c:pt>
                <c:pt idx="1169">
                  <c:v>0.237956</c:v>
                </c:pt>
                <c:pt idx="1170">
                  <c:v>0.189115</c:v>
                </c:pt>
                <c:pt idx="1171">
                  <c:v>0.139801</c:v>
                </c:pt>
                <c:pt idx="1172">
                  <c:v>0.090138</c:v>
                </c:pt>
                <c:pt idx="1173">
                  <c:v>0.04025</c:v>
                </c:pt>
                <c:pt idx="1174">
                  <c:v>-0.009739</c:v>
                </c:pt>
                <c:pt idx="1175">
                  <c:v>-0.059704</c:v>
                </c:pt>
                <c:pt idx="1176">
                  <c:v>-0.109519</c:v>
                </c:pt>
                <c:pt idx="1177">
                  <c:v>-0.159061</c:v>
                </c:pt>
                <c:pt idx="1178">
                  <c:v>-0.208205</c:v>
                </c:pt>
                <c:pt idx="1179">
                  <c:v>-0.256829</c:v>
                </c:pt>
                <c:pt idx="1180">
                  <c:v>-0.304811</c:v>
                </c:pt>
                <c:pt idx="1181">
                  <c:v>-0.35203</c:v>
                </c:pt>
                <c:pt idx="1182">
                  <c:v>-0.39837</c:v>
                </c:pt>
                <c:pt idx="1183">
                  <c:v>-0.443715</c:v>
                </c:pt>
                <c:pt idx="1184">
                  <c:v>-0.48795</c:v>
                </c:pt>
                <c:pt idx="1185">
                  <c:v>-0.530966</c:v>
                </c:pt>
                <c:pt idx="1186">
                  <c:v>-0.572654</c:v>
                </c:pt>
                <c:pt idx="1187">
                  <c:v>-0.612911</c:v>
                </c:pt>
                <c:pt idx="1188">
                  <c:v>-0.651636</c:v>
                </c:pt>
                <c:pt idx="1189">
                  <c:v>-0.688733</c:v>
                </c:pt>
                <c:pt idx="1190">
                  <c:v>-0.724108</c:v>
                </c:pt>
                <c:pt idx="1191">
                  <c:v>-0.757673</c:v>
                </c:pt>
                <c:pt idx="1192">
                  <c:v>-0.789344</c:v>
                </c:pt>
                <c:pt idx="1193">
                  <c:v>-0.819042</c:v>
                </c:pt>
                <c:pt idx="1194">
                  <c:v>-0.846693</c:v>
                </c:pt>
                <c:pt idx="1195">
                  <c:v>-0.872228</c:v>
                </c:pt>
                <c:pt idx="1196">
                  <c:v>-0.895583</c:v>
                </c:pt>
                <c:pt idx="1197">
                  <c:v>-0.916699</c:v>
                </c:pt>
                <c:pt idx="1198">
                  <c:v>-0.935524</c:v>
                </c:pt>
                <c:pt idx="1199">
                  <c:v>-0.952011</c:v>
                </c:pt>
                <c:pt idx="1200">
                  <c:v>-0.966118</c:v>
                </c:pt>
                <c:pt idx="1201">
                  <c:v>-0.97781</c:v>
                </c:pt>
                <c:pt idx="1202">
                  <c:v>-0.987058</c:v>
                </c:pt>
                <c:pt idx="1203">
                  <c:v>-0.99384</c:v>
                </c:pt>
                <c:pt idx="1204">
                  <c:v>-0.998137</c:v>
                </c:pt>
                <c:pt idx="1205">
                  <c:v>-0.999939</c:v>
                </c:pt>
                <c:pt idx="1206">
                  <c:v>-0.999242</c:v>
                </c:pt>
                <c:pt idx="1207">
                  <c:v>-0.996047</c:v>
                </c:pt>
                <c:pt idx="1208">
                  <c:v>-0.990363</c:v>
                </c:pt>
                <c:pt idx="1209">
                  <c:v>-0.982203</c:v>
                </c:pt>
                <c:pt idx="1210">
                  <c:v>-0.971589</c:v>
                </c:pt>
                <c:pt idx="1211">
                  <c:v>-0.958546</c:v>
                </c:pt>
                <c:pt idx="1212">
                  <c:v>-0.943107</c:v>
                </c:pt>
                <c:pt idx="1213">
                  <c:v>-0.92531</c:v>
                </c:pt>
                <c:pt idx="1214">
                  <c:v>-0.905201</c:v>
                </c:pt>
                <c:pt idx="1215">
                  <c:v>-0.88283</c:v>
                </c:pt>
                <c:pt idx="1216">
                  <c:v>-0.858252</c:v>
                </c:pt>
                <c:pt idx="1217">
                  <c:v>-0.831528</c:v>
                </c:pt>
                <c:pt idx="1218">
                  <c:v>-0.802726</c:v>
                </c:pt>
                <c:pt idx="1219">
                  <c:v>-0.771918</c:v>
                </c:pt>
                <c:pt idx="1220">
                  <c:v>-0.739181</c:v>
                </c:pt>
                <c:pt idx="1221">
                  <c:v>-0.704596</c:v>
                </c:pt>
                <c:pt idx="1222">
                  <c:v>-0.668249</c:v>
                </c:pt>
                <c:pt idx="1223">
                  <c:v>-0.630233</c:v>
                </c:pt>
                <c:pt idx="1224">
                  <c:v>-0.590641</c:v>
                </c:pt>
                <c:pt idx="1225">
                  <c:v>-0.549573</c:v>
                </c:pt>
                <c:pt idx="1226">
                  <c:v>-0.507131</c:v>
                </c:pt>
                <c:pt idx="1227">
                  <c:v>-0.463422</c:v>
                </c:pt>
                <c:pt idx="1228">
                  <c:v>-0.418554</c:v>
                </c:pt>
                <c:pt idx="1229">
                  <c:v>-0.372641</c:v>
                </c:pt>
                <c:pt idx="1230">
                  <c:v>-0.325796</c:v>
                </c:pt>
                <c:pt idx="1231">
                  <c:v>-0.278136</c:v>
                </c:pt>
                <c:pt idx="1232">
                  <c:v>-0.229781</c:v>
                </c:pt>
                <c:pt idx="1233">
                  <c:v>-0.180852</c:v>
                </c:pt>
                <c:pt idx="1234">
                  <c:v>-0.131471</c:v>
                </c:pt>
                <c:pt idx="1235">
                  <c:v>-0.081762</c:v>
                </c:pt>
                <c:pt idx="1236">
                  <c:v>-0.031848</c:v>
                </c:pt>
                <c:pt idx="1237">
                  <c:v>0.018146</c:v>
                </c:pt>
                <c:pt idx="1238">
                  <c:v>0.068094</c:v>
                </c:pt>
                <c:pt idx="1239">
                  <c:v>0.117872</c:v>
                </c:pt>
                <c:pt idx="1240">
                  <c:v>0.167356</c:v>
                </c:pt>
                <c:pt idx="1241">
                  <c:v>0.216421</c:v>
                </c:pt>
                <c:pt idx="1242">
                  <c:v>0.264945</c:v>
                </c:pt>
                <c:pt idx="1243">
                  <c:v>0.312807</c:v>
                </c:pt>
                <c:pt idx="1244">
                  <c:v>0.359887</c:v>
                </c:pt>
                <c:pt idx="1245">
                  <c:v>0.406068</c:v>
                </c:pt>
                <c:pt idx="1246">
                  <c:v>0.451233</c:v>
                </c:pt>
                <c:pt idx="1247">
                  <c:v>0.495271</c:v>
                </c:pt>
                <c:pt idx="1248">
                  <c:v>0.538071</c:v>
                </c:pt>
                <c:pt idx="1249">
                  <c:v>0.579526</c:v>
                </c:pt>
                <c:pt idx="1250">
                  <c:v>0.619532</c:v>
                </c:pt>
                <c:pt idx="1251">
                  <c:v>0.65799</c:v>
                </c:pt>
                <c:pt idx="1252">
                  <c:v>0.694804</c:v>
                </c:pt>
                <c:pt idx="1253">
                  <c:v>0.72988</c:v>
                </c:pt>
                <c:pt idx="1254">
                  <c:v>0.763133</c:v>
                </c:pt>
                <c:pt idx="1255">
                  <c:v>0.794478</c:v>
                </c:pt>
                <c:pt idx="1256">
                  <c:v>0.823837</c:v>
                </c:pt>
                <c:pt idx="1257">
                  <c:v>0.851137</c:v>
                </c:pt>
                <c:pt idx="1258">
                  <c:v>0.876309</c:v>
                </c:pt>
                <c:pt idx="1259">
                  <c:v>0.899292</c:v>
                </c:pt>
                <c:pt idx="1260">
                  <c:v>0.920026</c:v>
                </c:pt>
                <c:pt idx="1261">
                  <c:v>0.938461</c:v>
                </c:pt>
                <c:pt idx="1262">
                  <c:v>0.95455</c:v>
                </c:pt>
                <c:pt idx="1263">
                  <c:v>0.968254</c:v>
                </c:pt>
                <c:pt idx="1264">
                  <c:v>0.979537</c:v>
                </c:pt>
                <c:pt idx="1265">
                  <c:v>0.988372</c:v>
                </c:pt>
                <c:pt idx="1266">
                  <c:v>0.994736</c:v>
                </c:pt>
                <c:pt idx="1267">
                  <c:v>0.998614</c:v>
                </c:pt>
                <c:pt idx="1268">
                  <c:v>0.999996</c:v>
                </c:pt>
                <c:pt idx="1269">
                  <c:v>0.998879</c:v>
                </c:pt>
                <c:pt idx="1270">
                  <c:v>0.995265</c:v>
                </c:pt>
                <c:pt idx="1271">
                  <c:v>0.989164</c:v>
                </c:pt>
                <c:pt idx="1272">
                  <c:v>0.980589</c:v>
                </c:pt>
                <c:pt idx="1273">
                  <c:v>0.969564</c:v>
                </c:pt>
                <c:pt idx="1274">
                  <c:v>0.956116</c:v>
                </c:pt>
                <c:pt idx="1275">
                  <c:v>0.940278</c:v>
                </c:pt>
                <c:pt idx="1276">
                  <c:v>0.922089</c:v>
                </c:pt>
                <c:pt idx="1277">
                  <c:v>0.901596</c:v>
                </c:pt>
                <c:pt idx="1278">
                  <c:v>0.87885</c:v>
                </c:pt>
                <c:pt idx="1279">
                  <c:v>0.853906</c:v>
                </c:pt>
                <c:pt idx="1280">
                  <c:v>0.826829</c:v>
                </c:pt>
                <c:pt idx="1281">
                  <c:v>0.797684</c:v>
                </c:pt>
                <c:pt idx="1282">
                  <c:v>0.766546</c:v>
                </c:pt>
                <c:pt idx="1283">
                  <c:v>0.733492</c:v>
                </c:pt>
                <c:pt idx="1284">
                  <c:v>0.698605</c:v>
                </c:pt>
                <c:pt idx="1285">
                  <c:v>0.661971</c:v>
                </c:pt>
                <c:pt idx="1286">
                  <c:v>0.623683</c:v>
                </c:pt>
                <c:pt idx="1287">
                  <c:v>0.583836</c:v>
                </c:pt>
                <c:pt idx="1288">
                  <c:v>0.54253</c:v>
                </c:pt>
                <c:pt idx="1289">
                  <c:v>0.499867</c:v>
                </c:pt>
                <c:pt idx="1290">
                  <c:v>0.455956</c:v>
                </c:pt>
                <c:pt idx="1291">
                  <c:v>0.410904</c:v>
                </c:pt>
                <c:pt idx="1292">
                  <c:v>0.364826</c:v>
                </c:pt>
                <c:pt idx="1293">
                  <c:v>0.317835</c:v>
                </c:pt>
                <c:pt idx="1294">
                  <c:v>0.270051</c:v>
                </c:pt>
                <c:pt idx="1295">
                  <c:v>0.221591</c:v>
                </c:pt>
                <c:pt idx="1296">
                  <c:v>0.172577</c:v>
                </c:pt>
                <c:pt idx="1297">
                  <c:v>0.123132</c:v>
                </c:pt>
                <c:pt idx="1298">
                  <c:v>0.07338</c:v>
                </c:pt>
                <c:pt idx="1299">
                  <c:v>0.023444</c:v>
                </c:pt>
                <c:pt idx="1300">
                  <c:v>-0.026551</c:v>
                </c:pt>
                <c:pt idx="1301">
                  <c:v>-0.07648</c:v>
                </c:pt>
                <c:pt idx="1302">
                  <c:v>-0.126217</c:v>
                </c:pt>
                <c:pt idx="1303">
                  <c:v>-0.175638</c:v>
                </c:pt>
                <c:pt idx="1304">
                  <c:v>-0.224621</c:v>
                </c:pt>
                <c:pt idx="1305">
                  <c:v>-0.273042</c:v>
                </c:pt>
                <c:pt idx="1306">
                  <c:v>-0.320781</c:v>
                </c:pt>
                <c:pt idx="1307">
                  <c:v>-0.367718</c:v>
                </c:pt>
                <c:pt idx="1308">
                  <c:v>-0.413736</c:v>
                </c:pt>
                <c:pt idx="1309">
                  <c:v>-0.45872</c:v>
                </c:pt>
                <c:pt idx="1310">
                  <c:v>-0.502557</c:v>
                </c:pt>
                <c:pt idx="1311">
                  <c:v>-0.545138</c:v>
                </c:pt>
                <c:pt idx="1312">
                  <c:v>-0.586357</c:v>
                </c:pt>
                <c:pt idx="1313">
                  <c:v>-0.62611</c:v>
                </c:pt>
                <c:pt idx="1314">
                  <c:v>-0.664298</c:v>
                </c:pt>
                <c:pt idx="1315">
                  <c:v>-0.700826</c:v>
                </c:pt>
                <c:pt idx="1316">
                  <c:v>-0.735602</c:v>
                </c:pt>
                <c:pt idx="1317">
                  <c:v>-0.768539</c:v>
                </c:pt>
                <c:pt idx="1318">
                  <c:v>-0.799555</c:v>
                </c:pt>
                <c:pt idx="1319">
                  <c:v>-0.828573</c:v>
                </c:pt>
                <c:pt idx="1320">
                  <c:v>-0.85552</c:v>
                </c:pt>
                <c:pt idx="1321">
                  <c:v>-0.880329</c:v>
                </c:pt>
                <c:pt idx="1322">
                  <c:v>-0.902937</c:v>
                </c:pt>
                <c:pt idx="1323">
                  <c:v>-0.923288</c:v>
                </c:pt>
                <c:pt idx="1324">
                  <c:v>-0.941332</c:v>
                </c:pt>
                <c:pt idx="1325">
                  <c:v>-0.957022</c:v>
                </c:pt>
                <c:pt idx="1326">
                  <c:v>-0.970321</c:v>
                </c:pt>
                <c:pt idx="1327">
                  <c:v>-0.981194</c:v>
                </c:pt>
                <c:pt idx="1328">
                  <c:v>-0.989615</c:v>
                </c:pt>
                <c:pt idx="1329">
                  <c:v>-0.995563</c:v>
                </c:pt>
                <c:pt idx="1330">
                  <c:v>-0.999021</c:v>
                </c:pt>
                <c:pt idx="1331">
                  <c:v>-0.999983</c:v>
                </c:pt>
                <c:pt idx="1332">
                  <c:v>-0.998446</c:v>
                </c:pt>
                <c:pt idx="1333">
                  <c:v>-0.994413</c:v>
                </c:pt>
                <c:pt idx="1334">
                  <c:v>-0.987894</c:v>
                </c:pt>
                <c:pt idx="1335">
                  <c:v>-0.978906</c:v>
                </c:pt>
                <c:pt idx="1336">
                  <c:v>-0.967472</c:v>
                </c:pt>
                <c:pt idx="1337">
                  <c:v>-0.953619</c:v>
                </c:pt>
                <c:pt idx="1338">
                  <c:v>-0.937383</c:v>
                </c:pt>
                <c:pt idx="1339">
                  <c:v>-0.918803</c:v>
                </c:pt>
                <c:pt idx="1340">
                  <c:v>-0.897928</c:v>
                </c:pt>
                <c:pt idx="1341">
                  <c:v>-0.874808</c:v>
                </c:pt>
                <c:pt idx="1342">
                  <c:v>-0.849501</c:v>
                </c:pt>
                <c:pt idx="1343">
                  <c:v>-0.822071</c:v>
                </c:pt>
                <c:pt idx="1344">
                  <c:v>-0.792586</c:v>
                </c:pt>
                <c:pt idx="1345">
                  <c:v>-0.76112</c:v>
                </c:pt>
                <c:pt idx="1346">
                  <c:v>-0.727752</c:v>
                </c:pt>
                <c:pt idx="1347">
                  <c:v>-0.692565</c:v>
                </c:pt>
                <c:pt idx="1348">
                  <c:v>-0.655646</c:v>
                </c:pt>
                <c:pt idx="1349">
                  <c:v>-0.617089</c:v>
                </c:pt>
                <c:pt idx="1350">
                  <c:v>-0.57699</c:v>
                </c:pt>
                <c:pt idx="1351">
                  <c:v>-0.535448</c:v>
                </c:pt>
                <c:pt idx="1352">
                  <c:v>-0.492568</c:v>
                </c:pt>
                <c:pt idx="1353">
                  <c:v>-0.448457</c:v>
                </c:pt>
                <c:pt idx="1354">
                  <c:v>-0.403225</c:v>
                </c:pt>
                <c:pt idx="1355">
                  <c:v>-0.356985</c:v>
                </c:pt>
                <c:pt idx="1356">
                  <c:v>-0.309853</c:v>
                </c:pt>
                <c:pt idx="1357">
                  <c:v>-0.261946</c:v>
                </c:pt>
                <c:pt idx="1358">
                  <c:v>-0.213385</c:v>
                </c:pt>
                <c:pt idx="1359">
                  <c:v>-0.16429</c:v>
                </c:pt>
                <c:pt idx="1360">
                  <c:v>-0.114785</c:v>
                </c:pt>
                <c:pt idx="1361">
                  <c:v>-0.064993</c:v>
                </c:pt>
                <c:pt idx="1362">
                  <c:v>-0.015038</c:v>
                </c:pt>
                <c:pt idx="1363">
                  <c:v>0.034954</c:v>
                </c:pt>
                <c:pt idx="1364">
                  <c:v>0.084859</c:v>
                </c:pt>
                <c:pt idx="1365">
                  <c:v>0.134552</c:v>
                </c:pt>
                <c:pt idx="1366">
                  <c:v>0.183909</c:v>
                </c:pt>
                <c:pt idx="1367">
                  <c:v>0.232806</c:v>
                </c:pt>
                <c:pt idx="1368">
                  <c:v>0.281121</c:v>
                </c:pt>
                <c:pt idx="1369">
                  <c:v>0.328733</c:v>
                </c:pt>
                <c:pt idx="1370">
                  <c:v>0.375524</c:v>
                </c:pt>
                <c:pt idx="1371">
                  <c:v>0.421376</c:v>
                </c:pt>
                <c:pt idx="1372">
                  <c:v>0.466174</c:v>
                </c:pt>
                <c:pt idx="1373">
                  <c:v>0.509808</c:v>
                </c:pt>
                <c:pt idx="1374">
                  <c:v>0.552167</c:v>
                </c:pt>
                <c:pt idx="1375">
                  <c:v>0.593147</c:v>
                </c:pt>
                <c:pt idx="1376">
                  <c:v>0.632643</c:v>
                </c:pt>
                <c:pt idx="1377">
                  <c:v>0.670559</c:v>
                </c:pt>
                <c:pt idx="1378">
                  <c:v>0.706798</c:v>
                </c:pt>
                <c:pt idx="1379">
                  <c:v>0.741271</c:v>
                </c:pt>
                <c:pt idx="1380">
                  <c:v>0.773891</c:v>
                </c:pt>
                <c:pt idx="1381">
                  <c:v>0.804576</c:v>
                </c:pt>
                <c:pt idx="1382">
                  <c:v>0.833251</c:v>
                </c:pt>
                <c:pt idx="1383">
                  <c:v>0.859843</c:v>
                </c:pt>
                <c:pt idx="1384">
                  <c:v>0.884285</c:v>
                </c:pt>
                <c:pt idx="1385">
                  <c:v>0.906518</c:v>
                </c:pt>
                <c:pt idx="1386">
                  <c:v>0.926485</c:v>
                </c:pt>
                <c:pt idx="1387">
                  <c:v>0.944136</c:v>
                </c:pt>
                <c:pt idx="1388">
                  <c:v>0.959427</c:v>
                </c:pt>
                <c:pt idx="1389">
                  <c:v>0.97232</c:v>
                </c:pt>
                <c:pt idx="1390">
                  <c:v>0.982782</c:v>
                </c:pt>
                <c:pt idx="1391">
                  <c:v>0.990789</c:v>
                </c:pt>
                <c:pt idx="1392">
                  <c:v>0.996318</c:v>
                </c:pt>
                <c:pt idx="1393">
                  <c:v>0.999358</c:v>
                </c:pt>
                <c:pt idx="1394">
                  <c:v>0.9999</c:v>
                </c:pt>
                <c:pt idx="1395">
                  <c:v>0.997942</c:v>
                </c:pt>
                <c:pt idx="1396">
                  <c:v>0.99349</c:v>
                </c:pt>
                <c:pt idx="1397">
                  <c:v>0.986555</c:v>
                </c:pt>
                <c:pt idx="1398">
                  <c:v>0.977154</c:v>
                </c:pt>
                <c:pt idx="1399">
                  <c:v>0.965311</c:v>
                </c:pt>
                <c:pt idx="1400">
                  <c:v>0.951055</c:v>
                </c:pt>
                <c:pt idx="1401">
                  <c:v>0.934421</c:v>
                </c:pt>
                <c:pt idx="1402">
                  <c:v>0.915453</c:v>
                </c:pt>
                <c:pt idx="1403">
                  <c:v>0.894196</c:v>
                </c:pt>
                <c:pt idx="1404">
                  <c:v>0.870704</c:v>
                </c:pt>
                <c:pt idx="1405">
                  <c:v>0.845035</c:v>
                </c:pt>
                <c:pt idx="1406">
                  <c:v>0.817255</c:v>
                </c:pt>
                <c:pt idx="1407">
                  <c:v>0.787432</c:v>
                </c:pt>
                <c:pt idx="1408">
                  <c:v>0.75564</c:v>
                </c:pt>
                <c:pt idx="1409">
                  <c:v>0.72196</c:v>
                </c:pt>
                <c:pt idx="1410">
                  <c:v>0.686476</c:v>
                </c:pt>
                <c:pt idx="1411">
                  <c:v>0.649275</c:v>
                </c:pt>
                <c:pt idx="1412">
                  <c:v>0.610452</c:v>
                </c:pt>
                <c:pt idx="1413">
                  <c:v>0.570103</c:v>
                </c:pt>
                <c:pt idx="1414">
                  <c:v>0.528329</c:v>
                </c:pt>
                <c:pt idx="1415">
                  <c:v>0.485234</c:v>
                </c:pt>
                <c:pt idx="1416">
                  <c:v>0.440927</c:v>
                </c:pt>
                <c:pt idx="1417">
                  <c:v>0.395517</c:v>
                </c:pt>
                <c:pt idx="1418">
                  <c:v>0.349119</c:v>
                </c:pt>
                <c:pt idx="1419">
                  <c:v>0.301849</c:v>
                </c:pt>
                <c:pt idx="1420">
                  <c:v>0.253823</c:v>
                </c:pt>
                <c:pt idx="1421">
                  <c:v>0.205164</c:v>
                </c:pt>
                <c:pt idx="1422">
                  <c:v>0.155991</c:v>
                </c:pt>
                <c:pt idx="1423">
                  <c:v>0.106429</c:v>
                </c:pt>
                <c:pt idx="1424">
                  <c:v>0.056601</c:v>
                </c:pt>
                <c:pt idx="1425">
                  <c:v>0.006631</c:v>
                </c:pt>
                <c:pt idx="1426">
                  <c:v>-0.043355</c:v>
                </c:pt>
                <c:pt idx="1427">
                  <c:v>-0.093233</c:v>
                </c:pt>
                <c:pt idx="1428">
                  <c:v>-0.142878</c:v>
                </c:pt>
                <c:pt idx="1429">
                  <c:v>-0.192166</c:v>
                </c:pt>
                <c:pt idx="1430">
                  <c:v>-0.240974</c:v>
                </c:pt>
                <c:pt idx="1431">
                  <c:v>-0.289179</c:v>
                </c:pt>
                <c:pt idx="1432">
                  <c:v>-0.336661</c:v>
                </c:pt>
                <c:pt idx="1433">
                  <c:v>-0.383302</c:v>
                </c:pt>
                <c:pt idx="1434">
                  <c:v>-0.428985</c:v>
                </c:pt>
                <c:pt idx="1435">
                  <c:v>-0.473596</c:v>
                </c:pt>
                <c:pt idx="1436">
                  <c:v>-0.517023</c:v>
                </c:pt>
                <c:pt idx="1437">
                  <c:v>-0.559157</c:v>
                </c:pt>
                <c:pt idx="1438">
                  <c:v>-0.599894</c:v>
                </c:pt>
                <c:pt idx="1439">
                  <c:v>-0.639132</c:v>
                </c:pt>
                <c:pt idx="1440">
                  <c:v>-0.676772</c:v>
                </c:pt>
                <c:pt idx="1441">
                  <c:v>-0.71272</c:v>
                </c:pt>
                <c:pt idx="1442">
                  <c:v>-0.746888</c:v>
                </c:pt>
                <c:pt idx="1443">
                  <c:v>-0.779188</c:v>
                </c:pt>
                <c:pt idx="1444">
                  <c:v>-0.80954</c:v>
                </c:pt>
                <c:pt idx="1445">
                  <c:v>-0.83787</c:v>
                </c:pt>
                <c:pt idx="1446">
                  <c:v>-0.864105</c:v>
                </c:pt>
                <c:pt idx="1447">
                  <c:v>-0.88818</c:v>
                </c:pt>
                <c:pt idx="1448">
                  <c:v>-0.910035</c:v>
                </c:pt>
                <c:pt idx="1449">
                  <c:v>-0.929616</c:v>
                </c:pt>
                <c:pt idx="1450">
                  <c:v>-0.946873</c:v>
                </c:pt>
                <c:pt idx="1451">
                  <c:v>-0.961763</c:v>
                </c:pt>
                <c:pt idx="1452">
                  <c:v>-0.97425</c:v>
                </c:pt>
                <c:pt idx="1453">
                  <c:v>-0.984301</c:v>
                </c:pt>
                <c:pt idx="1454">
                  <c:v>-0.991892</c:v>
                </c:pt>
                <c:pt idx="1455">
                  <c:v>-0.997004</c:v>
                </c:pt>
                <c:pt idx="1456">
                  <c:v>-0.999624</c:v>
                </c:pt>
                <c:pt idx="1457">
                  <c:v>-0.999745</c:v>
                </c:pt>
                <c:pt idx="1458">
                  <c:v>-0.997368</c:v>
                </c:pt>
                <c:pt idx="1459">
                  <c:v>-0.992497</c:v>
                </c:pt>
                <c:pt idx="1460">
                  <c:v>-0.985146</c:v>
                </c:pt>
                <c:pt idx="1461">
                  <c:v>-0.975333</c:v>
                </c:pt>
                <c:pt idx="1462">
                  <c:v>-0.963082</c:v>
                </c:pt>
                <c:pt idx="1463">
                  <c:v>-0.948423</c:v>
                </c:pt>
                <c:pt idx="1464">
                  <c:v>-0.931394</c:v>
                </c:pt>
                <c:pt idx="1465">
                  <c:v>-0.912037</c:v>
                </c:pt>
                <c:pt idx="1466">
                  <c:v>-0.8904</c:v>
                </c:pt>
                <c:pt idx="1467">
                  <c:v>-0.866538</c:v>
                </c:pt>
                <c:pt idx="1468">
                  <c:v>-0.84051</c:v>
                </c:pt>
                <c:pt idx="1469">
                  <c:v>-0.812381</c:v>
                </c:pt>
                <c:pt idx="1470">
                  <c:v>-0.782222</c:v>
                </c:pt>
                <c:pt idx="1471">
                  <c:v>-0.750107</c:v>
                </c:pt>
                <c:pt idx="1472">
                  <c:v>-0.716117</c:v>
                </c:pt>
                <c:pt idx="1473">
                  <c:v>-0.680338</c:v>
                </c:pt>
                <c:pt idx="1474">
                  <c:v>-0.642858</c:v>
                </c:pt>
                <c:pt idx="1475">
                  <c:v>-0.603771</c:v>
                </c:pt>
                <c:pt idx="1476">
                  <c:v>-0.563176</c:v>
                </c:pt>
                <c:pt idx="1477">
                  <c:v>-0.521172</c:v>
                </c:pt>
                <c:pt idx="1478">
                  <c:v>-0.477866</c:v>
                </c:pt>
                <c:pt idx="1479">
                  <c:v>-0.433365</c:v>
                </c:pt>
                <c:pt idx="1480">
                  <c:v>-0.387782</c:v>
                </c:pt>
                <c:pt idx="1481">
                  <c:v>-0.341229</c:v>
                </c:pt>
                <c:pt idx="1482">
                  <c:v>-0.293823</c:v>
                </c:pt>
                <c:pt idx="1483">
                  <c:v>-0.245682</c:v>
                </c:pt>
                <c:pt idx="1484">
                  <c:v>-0.196928</c:v>
                </c:pt>
                <c:pt idx="1485">
                  <c:v>-0.147682</c:v>
                </c:pt>
                <c:pt idx="1486">
                  <c:v>-0.098066</c:v>
                </c:pt>
                <c:pt idx="1487">
                  <c:v>-0.048205</c:v>
                </c:pt>
                <c:pt idx="1488">
                  <c:v>0.001776</c:v>
                </c:pt>
                <c:pt idx="1489">
                  <c:v>0.051753</c:v>
                </c:pt>
                <c:pt idx="1490">
                  <c:v>0.101601</c:v>
                </c:pt>
                <c:pt idx="1491">
                  <c:v>0.151194</c:v>
                </c:pt>
                <c:pt idx="1492">
                  <c:v>0.20041</c:v>
                </c:pt>
                <c:pt idx="1493">
                  <c:v>0.249125</c:v>
                </c:pt>
                <c:pt idx="1494">
                  <c:v>0.297217</c:v>
                </c:pt>
                <c:pt idx="1495">
                  <c:v>0.344566</c:v>
                </c:pt>
                <c:pt idx="1496">
                  <c:v>0.391054</c:v>
                </c:pt>
                <c:pt idx="1497">
                  <c:v>0.436564</c:v>
                </c:pt>
                <c:pt idx="1498">
                  <c:v>0.480984</c:v>
                </c:pt>
                <c:pt idx="1499">
                  <c:v>0.524201</c:v>
                </c:pt>
                <c:pt idx="1500">
                  <c:v>0.566108</c:v>
                </c:pt>
                <c:pt idx="1501">
                  <c:v>0.6066</c:v>
                </c:pt>
                <c:pt idx="1502">
                  <c:v>0.645575</c:v>
                </c:pt>
                <c:pt idx="1503">
                  <c:v>0.682937</c:v>
                </c:pt>
                <c:pt idx="1504">
                  <c:v>0.718593</c:v>
                </c:pt>
                <c:pt idx="1505">
                  <c:v>0.752452</c:v>
                </c:pt>
                <c:pt idx="1506">
                  <c:v>0.78443</c:v>
                </c:pt>
                <c:pt idx="1507">
                  <c:v>0.814447</c:v>
                </c:pt>
                <c:pt idx="1508">
                  <c:v>0.842429</c:v>
                </c:pt>
                <c:pt idx="1509">
                  <c:v>0.868306</c:v>
                </c:pt>
                <c:pt idx="1510">
                  <c:v>0.892012</c:v>
                </c:pt>
                <c:pt idx="1511">
                  <c:v>0.913488</c:v>
                </c:pt>
                <c:pt idx="1512">
                  <c:v>0.932681</c:v>
                </c:pt>
                <c:pt idx="1513">
                  <c:v>0.949543</c:v>
                </c:pt>
                <c:pt idx="1514">
                  <c:v>0.964032</c:v>
                </c:pt>
                <c:pt idx="1515">
                  <c:v>0.976111</c:v>
                </c:pt>
                <c:pt idx="1516">
                  <c:v>0.98575</c:v>
                </c:pt>
                <c:pt idx="1517">
                  <c:v>0.992925</c:v>
                </c:pt>
                <c:pt idx="1518">
                  <c:v>0.997619</c:v>
                </c:pt>
                <c:pt idx="1519">
                  <c:v>0.999819</c:v>
                </c:pt>
                <c:pt idx="1520">
                  <c:v>0.99952</c:v>
                </c:pt>
                <c:pt idx="1521">
                  <c:v>0.996723</c:v>
                </c:pt>
                <c:pt idx="1522">
                  <c:v>0.991434</c:v>
                </c:pt>
                <c:pt idx="1523">
                  <c:v>0.983668</c:v>
                </c:pt>
                <c:pt idx="1524">
                  <c:v>0.973443</c:v>
                </c:pt>
                <c:pt idx="1525">
                  <c:v>0.960784</c:v>
                </c:pt>
                <c:pt idx="1526">
                  <c:v>0.945724</c:v>
                </c:pt>
                <c:pt idx="1527">
                  <c:v>0.928301</c:v>
                </c:pt>
                <c:pt idx="1528">
                  <c:v>0.908557</c:v>
                </c:pt>
                <c:pt idx="1529">
                  <c:v>0.886542</c:v>
                </c:pt>
                <c:pt idx="1530">
                  <c:v>0.862311</c:v>
                </c:pt>
                <c:pt idx="1531">
                  <c:v>0.835925</c:v>
                </c:pt>
                <c:pt idx="1532">
                  <c:v>0.80745</c:v>
                </c:pt>
                <c:pt idx="1533">
                  <c:v>0.776956</c:v>
                </c:pt>
                <c:pt idx="1534">
                  <c:v>0.744521</c:v>
                </c:pt>
                <c:pt idx="1535">
                  <c:v>0.710224</c:v>
                </c:pt>
                <c:pt idx="1536">
                  <c:v>0.674152</c:v>
                </c:pt>
                <c:pt idx="1537">
                  <c:v>0.636396</c:v>
                </c:pt>
                <c:pt idx="1538">
                  <c:v>0.597048</c:v>
                </c:pt>
                <c:pt idx="1539">
                  <c:v>0.556208</c:v>
                </c:pt>
                <c:pt idx="1540">
                  <c:v>0.513978</c:v>
                </c:pt>
                <c:pt idx="1541">
                  <c:v>0.470464</c:v>
                </c:pt>
                <c:pt idx="1542">
                  <c:v>0.425773</c:v>
                </c:pt>
                <c:pt idx="1543">
                  <c:v>0.380019</c:v>
                </c:pt>
                <c:pt idx="1544">
                  <c:v>0.333314</c:v>
                </c:pt>
                <c:pt idx="1545">
                  <c:v>0.285776</c:v>
                </c:pt>
                <c:pt idx="1546">
                  <c:v>0.237524</c:v>
                </c:pt>
                <c:pt idx="1547">
                  <c:v>0.188679</c:v>
                </c:pt>
                <c:pt idx="1548">
                  <c:v>0.139361</c:v>
                </c:pt>
                <c:pt idx="1549">
                  <c:v>0.089696</c:v>
                </c:pt>
                <c:pt idx="1550">
                  <c:v>0.039806</c:v>
                </c:pt>
                <c:pt idx="1551">
                  <c:v>-0.010183</c:v>
                </c:pt>
                <c:pt idx="1552">
                  <c:v>-0.060147</c:v>
                </c:pt>
                <c:pt idx="1553">
                  <c:v>-0.109961</c:v>
                </c:pt>
                <c:pt idx="1554">
                  <c:v>-0.1595</c:v>
                </c:pt>
                <c:pt idx="1555">
                  <c:v>-0.20864</c:v>
                </c:pt>
                <c:pt idx="1556">
                  <c:v>-0.257258</c:v>
                </c:pt>
                <c:pt idx="1557">
                  <c:v>-0.305234</c:v>
                </c:pt>
                <c:pt idx="1558">
                  <c:v>-0.352446</c:v>
                </c:pt>
                <c:pt idx="1559">
                  <c:v>-0.398778</c:v>
                </c:pt>
                <c:pt idx="1560">
                  <c:v>-0.444113</c:v>
                </c:pt>
                <c:pt idx="1561">
                  <c:v>-0.488338</c:v>
                </c:pt>
                <c:pt idx="1562">
                  <c:v>-0.531342</c:v>
                </c:pt>
                <c:pt idx="1563">
                  <c:v>-0.573018</c:v>
                </c:pt>
                <c:pt idx="1564">
                  <c:v>-0.613262</c:v>
                </c:pt>
                <c:pt idx="1565">
                  <c:v>-0.651973</c:v>
                </c:pt>
                <c:pt idx="1566">
                  <c:v>-0.689055</c:v>
                </c:pt>
                <c:pt idx="1567">
                  <c:v>-0.724414</c:v>
                </c:pt>
                <c:pt idx="1568">
                  <c:v>-0.757962</c:v>
                </c:pt>
                <c:pt idx="1569">
                  <c:v>-0.789616</c:v>
                </c:pt>
                <c:pt idx="1570">
                  <c:v>-0.819297</c:v>
                </c:pt>
                <c:pt idx="1571">
                  <c:v>-0.84693</c:v>
                </c:pt>
                <c:pt idx="1572">
                  <c:v>-0.872445</c:v>
                </c:pt>
                <c:pt idx="1573">
                  <c:v>-0.89578</c:v>
                </c:pt>
                <c:pt idx="1574">
                  <c:v>-0.916876</c:v>
                </c:pt>
                <c:pt idx="1575">
                  <c:v>-0.935681</c:v>
                </c:pt>
                <c:pt idx="1576">
                  <c:v>-0.952146</c:v>
                </c:pt>
                <c:pt idx="1577">
                  <c:v>-0.966232</c:v>
                </c:pt>
                <c:pt idx="1578">
                  <c:v>-0.977903</c:v>
                </c:pt>
                <c:pt idx="1579">
                  <c:v>-0.987129</c:v>
                </c:pt>
                <c:pt idx="1580">
                  <c:v>-0.993889</c:v>
                </c:pt>
              </c:numCache>
            </c:numRef>
          </c:yVal>
          <c:smooth val="0"/>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1.5"/>
          <c:min val="-1.5"/>
        </c:scaling>
        <c:delete val="0"/>
        <c:axPos val="l"/>
        <c:majorGridlines>
          <c:spPr>
            <a:ln xmlns:a="http://schemas.openxmlformats.org/drawingml/2006/main" w="9525">
              <a:solidFill>
                <a:srgbClr val="D9DFD8"/>
              </a:solidFill>
            </a:ln>
          </c:spPr>
        </c:majorGridlines>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p(x)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50112"/>
        <c:crossesAt val="-1.5"/>
        <c:majorUnit val="0.5"/>
      </c:valAx>
      <c:valAx>
        <c:axId val="48650112"/>
        <c:scaling>
          <c:orientation val="minMax"/>
          <c:max val="1"/>
          <c:min val="-1"/>
        </c:scaling>
        <c:delete val="0"/>
        <c:axPos val="b"/>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72768"/>
        <c:crossesAt val="-1"/>
        <c:majorUnit val="0.5"/>
      </c:valAx>
      <c:spPr>
        <a:solidFill xmlns:a="http://schemas.openxmlformats.org/drawingml/2006/main">
          <a:srgbClr val="FAF6E8"/>
        </a:solidFill>
        <a:ln xmlns:a="http://schemas.openxmlformats.org/drawingml/2006/main" w="0">
          <a:noFill/>
        </a:ln>
      </c:spPr>
    </c:plotArea>
    <c:plotVisOnly val="1"/>
  </c:chart>
  <c:spPr>
    <a:solidFill xmlns:a="http://schemas.openxmlformats.org/drawingml/2006/main">
      <a:srgbClr val="FAF6E8"/>
    </a:solidFill>
    <a:ln xmlns:a="http://schemas.openxmlformats.org/drawingml/2006/main" w="0">
      <a:noFill/>
    </a:ln>
  </c:spPr>
  <c:externalData r:id="rIdChartSnapshot1">
    <c:autoUpdate val="0"/>
  </c:externalData>
</c:chartSpace>
</file>

<file path=ppt/slides/charts/chart13.xml><?xml version="1.0" encoding="utf-8"?>
<c:chartSpace xmlns:c="http://schemas.openxmlformats.org/drawingml/2006/chart" xmlns:r="http://schemas.openxmlformats.org/officeDocument/2006/relationships">
  <c:lang val="en-US"/>
  <c:chart>
    <c:plotArea>
      <c:scatterChart>
        <c:scatterStyle val="lineMarker"/>
        <c:varyColors val="0"/>
        <c:ser>
          <c:idx val="0"/>
          <c:order val="0"/>
          <c:tx>
            <c:v>Left branch</c:v>
          </c:tx>
          <c:spPr>
            <a:ln xmlns:a="http://schemas.openxmlformats.org/drawingml/2006/main" w="23813">
              <a:solidFill>
                <a:srgbClr val="087F83"/>
              </a:solidFill>
              <a:prstDash val="solid"/>
            </a:ln>
          </c:spPr>
          <c:marker>
            <c:symbol val="none"/>
            <c:size val="8"/>
            <c:spPr>
              <a:solidFill xmlns:a="http://schemas.openxmlformats.org/drawingml/2006/main">
                <a:srgbClr val="087F83"/>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Data'!$A$2:$A$3</c:f>
              <c:numCache>
                <c:formatCode>General</c:formatCode>
                <c:ptCount val="2"/>
                <c:pt idx="0">
                  <c:v>-5</c:v>
                </c:pt>
                <c:pt idx="1">
                  <c:v>-0.0004</c:v>
                </c:pt>
              </c:numCache>
            </c:numRef>
          </c:xVal>
          <c:yVal>
            <c:numRef>
              <c:f>'Chart Data'!$B$2:$B$3</c:f>
              <c:numCache>
                <c:formatCode>General</c:formatCode>
                <c:ptCount val="2"/>
                <c:pt idx="0">
                  <c:v>1.95</c:v>
                </c:pt>
                <c:pt idx="1">
                  <c:v>1.95</c:v>
                </c:pt>
              </c:numCache>
            </c:numRef>
          </c:yVal>
          <c:smooth val="0"/>
        </c:ser>
        <c:ser>
          <c:idx val="1"/>
          <c:order val="1"/>
          <c:tx>
            <c:v>Right branch</c:v>
          </c:tx>
          <c:spPr>
            <a:ln xmlns:a="http://schemas.openxmlformats.org/drawingml/2006/main" w="23813">
              <a:solidFill>
                <a:srgbClr val="087F83"/>
              </a:solidFill>
              <a:prstDash val="solid"/>
            </a:ln>
          </c:spPr>
          <c:marker>
            <c:symbol val="none"/>
            <c:size val="8"/>
            <c:spPr>
              <a:solidFill xmlns:a="http://schemas.openxmlformats.org/drawingml/2006/main">
                <a:srgbClr val="087F83"/>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Data'!$C$2:$C$3</c:f>
              <c:numCache>
                <c:formatCode>General</c:formatCode>
                <c:ptCount val="2"/>
                <c:pt idx="0">
                  <c:v>0.0004</c:v>
                </c:pt>
                <c:pt idx="1">
                  <c:v>5</c:v>
                </c:pt>
              </c:numCache>
            </c:numRef>
          </c:xVal>
          <c:yVal>
            <c:numRef>
              <c:f>'Chart Data'!$D$2:$D$3</c:f>
              <c:numCache>
                <c:formatCode>General</c:formatCode>
                <c:ptCount val="2"/>
                <c:pt idx="0">
                  <c:v>2.05</c:v>
                </c:pt>
                <c:pt idx="1">
                  <c:v>2.05</c:v>
                </c:pt>
              </c:numCache>
            </c:numRef>
          </c:yVal>
          <c:smooth val="0"/>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10"/>
          <c:min val="0"/>
        </c:scaling>
        <c:delete val="0"/>
        <c:axPos val="l"/>
        <c:majorGridlines>
          <c:spPr>
            <a:ln xmlns:a="http://schemas.openxmlformats.org/drawingml/2006/main" w="9525">
              <a:solidFill>
                <a:srgbClr val="D9DFD8"/>
              </a:solidFill>
            </a:ln>
          </c:spPr>
        </c:majorGridlines>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s(x)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50112"/>
        <c:crossesAt val="0"/>
        <c:majorUnit val="2"/>
      </c:valAx>
      <c:valAx>
        <c:axId val="48650112"/>
        <c:scaling>
          <c:orientation val="minMax"/>
          <c:max val="5"/>
          <c:min val="-5"/>
        </c:scaling>
        <c:delete val="0"/>
        <c:axPos val="b"/>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72768"/>
        <c:crossesAt val="-5"/>
        <c:majorUnit val="5"/>
      </c:valAx>
      <c:spPr>
        <a:solidFill xmlns:a="http://schemas.openxmlformats.org/drawingml/2006/main">
          <a:srgbClr val="FAF6E8"/>
        </a:solidFill>
        <a:ln xmlns:a="http://schemas.openxmlformats.org/drawingml/2006/main" w="0">
          <a:noFill/>
        </a:ln>
      </c:spPr>
    </c:plotArea>
    <c:plotVisOnly val="1"/>
  </c:chart>
  <c:spPr>
    <a:solidFill xmlns:a="http://schemas.openxmlformats.org/drawingml/2006/main">
      <a:srgbClr val="FAF6E8"/>
    </a:solidFill>
    <a:ln xmlns:a="http://schemas.openxmlformats.org/drawingml/2006/main" w="0">
      <a:noFill/>
    </a:ln>
  </c:spPr>
  <c:externalData r:id="rIdChartSnapshot1">
    <c:autoUpdate val="0"/>
  </c:externalData>
</c:chartSpace>
</file>

<file path=ppt/slides/charts/chart14.xml><?xml version="1.0" encoding="utf-8"?>
<c:chartSpace xmlns:c="http://schemas.openxmlformats.org/drawingml/2006/chart" xmlns:r="http://schemas.openxmlformats.org/officeDocument/2006/relationships">
  <c:lang val="en-US"/>
  <c:chart>
    <c:plotArea>
      <c:scatterChart>
        <c:scatterStyle val="lineMarker"/>
        <c:varyColors val="0"/>
        <c:ser>
          <c:idx val="0"/>
          <c:order val="0"/>
          <c:tx>
            <c:v>Left branch</c:v>
          </c:tx>
          <c:spPr>
            <a:ln xmlns:a="http://schemas.openxmlformats.org/drawingml/2006/main" w="23813">
              <a:solidFill>
                <a:srgbClr val="087F83"/>
              </a:solidFill>
              <a:prstDash val="solid"/>
            </a:ln>
          </c:spPr>
          <c:marker>
            <c:symbol val="none"/>
            <c:size val="8"/>
            <c:spPr>
              <a:solidFill xmlns:a="http://schemas.openxmlformats.org/drawingml/2006/main">
                <a:srgbClr val="087F83"/>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Data'!$A$2:$A$3</c:f>
              <c:numCache>
                <c:formatCode>General</c:formatCode>
                <c:ptCount val="2"/>
                <c:pt idx="0">
                  <c:v>-0.04</c:v>
                </c:pt>
                <c:pt idx="1">
                  <c:v>-0.0004</c:v>
                </c:pt>
              </c:numCache>
            </c:numRef>
          </c:xVal>
          <c:yVal>
            <c:numRef>
              <c:f>'Chart Data'!$B$2:$B$3</c:f>
              <c:numCache>
                <c:formatCode>0.00</c:formatCode>
                <c:ptCount val="2"/>
                <c:pt idx="0">
                  <c:v>1.95</c:v>
                </c:pt>
                <c:pt idx="1">
                  <c:v>1.95</c:v>
                </c:pt>
              </c:numCache>
            </c:numRef>
          </c:yVal>
          <c:smooth val="0"/>
        </c:ser>
        <c:ser>
          <c:idx val="1"/>
          <c:order val="1"/>
          <c:tx>
            <c:v>Right branch</c:v>
          </c:tx>
          <c:spPr>
            <a:ln xmlns:a="http://schemas.openxmlformats.org/drawingml/2006/main" w="23813">
              <a:solidFill>
                <a:srgbClr val="087F83"/>
              </a:solidFill>
              <a:prstDash val="solid"/>
            </a:ln>
          </c:spPr>
          <c:marker>
            <c:symbol val="none"/>
            <c:size val="8"/>
            <c:spPr>
              <a:solidFill xmlns:a="http://schemas.openxmlformats.org/drawingml/2006/main">
                <a:srgbClr val="087F83"/>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Data'!$C$2:$C$3</c:f>
              <c:numCache>
                <c:formatCode>General</c:formatCode>
                <c:ptCount val="2"/>
                <c:pt idx="0">
                  <c:v>0.0004</c:v>
                </c:pt>
                <c:pt idx="1">
                  <c:v>0.04</c:v>
                </c:pt>
              </c:numCache>
            </c:numRef>
          </c:xVal>
          <c:yVal>
            <c:numRef>
              <c:f>'Chart Data'!$D$2:$D$3</c:f>
              <c:numCache>
                <c:formatCode>0.00</c:formatCode>
                <c:ptCount val="2"/>
                <c:pt idx="0">
                  <c:v>2.05</c:v>
                </c:pt>
                <c:pt idx="1">
                  <c:v>2.05</c:v>
                </c:pt>
              </c:numCache>
            </c:numRef>
          </c:yVal>
          <c:smooth val="0"/>
        </c:ser>
        <c:ser>
          <c:idx val="2"/>
          <c:order val="2"/>
          <c:tx>
            <c:v>Left excluded endpoint</c:v>
          </c:tx>
          <c:spPr>
            <a:ln xmlns:a="http://schemas.openxmlformats.org/drawingml/2006/main" w="19050">
              <a:solidFill>
                <a:srgbClr val="087F83"/>
              </a:solidFill>
            </a:ln>
          </c:spPr>
          <c:marker>
            <c:symbol val="circle"/>
            <c:size val="11"/>
            <c:spPr>
              <a:solidFill xmlns:a="http://schemas.openxmlformats.org/drawingml/2006/main">
                <a:srgbClr val="FAF6E8"/>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Data'!$E$2:$E$2</c:f>
              <c:numCache>
                <c:formatCode>General</c:formatCode>
                <c:ptCount val="1"/>
                <c:pt idx="0">
                  <c:v>0</c:v>
                </c:pt>
              </c:numCache>
            </c:numRef>
          </c:xVal>
          <c:yVal>
            <c:numRef>
              <c:f>'Chart Data'!$F$2:$F$2</c:f>
              <c:numCache>
                <c:formatCode>0.00</c:formatCode>
                <c:ptCount val="1"/>
                <c:pt idx="0">
                  <c:v>1.95</c:v>
                </c:pt>
              </c:numCache>
            </c:numRef>
          </c:yVal>
        </c:ser>
        <c:ser>
          <c:idx val="3"/>
          <c:order val="3"/>
          <c:tx>
            <c:v>Right excluded endpoint</c:v>
          </c:tx>
          <c:spPr>
            <a:ln xmlns:a="http://schemas.openxmlformats.org/drawingml/2006/main" w="19050">
              <a:solidFill>
                <a:srgbClr val="087F83"/>
              </a:solidFill>
            </a:ln>
          </c:spPr>
          <c:marker>
            <c:symbol val="circle"/>
            <c:size val="11"/>
            <c:spPr>
              <a:solidFill xmlns:a="http://schemas.openxmlformats.org/drawingml/2006/main">
                <a:srgbClr val="FAF6E8"/>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Data'!$G$2:$G$2</c:f>
              <c:numCache>
                <c:formatCode>General</c:formatCode>
                <c:ptCount val="1"/>
                <c:pt idx="0">
                  <c:v>0</c:v>
                </c:pt>
              </c:numCache>
            </c:numRef>
          </c:xVal>
          <c:yVal>
            <c:numRef>
              <c:f>'Chart Data'!$H$2:$H$2</c:f>
              <c:numCache>
                <c:formatCode>0.00</c:formatCode>
                <c:ptCount val="1"/>
                <c:pt idx="0">
                  <c:v>2.05</c:v>
                </c:pt>
              </c:numCache>
            </c:numRef>
          </c:yVal>
        </c:ser>
        <c:ser>
          <c:idx val="4"/>
          <c:order val="4"/>
          <c:tx>
            <c:v>Value at0</c:v>
          </c:tx>
          <c:spPr>
            <a:ln xmlns:a="http://schemas.openxmlformats.org/drawingml/2006/main" w="19050">
              <a:solidFill>
                <a:srgbClr val="B56238"/>
              </a:solidFill>
            </a:ln>
          </c:spPr>
          <c:marker>
            <c:symbol val="circle"/>
            <c:size val="9"/>
            <c:spPr>
              <a:solidFill xmlns:a="http://schemas.openxmlformats.org/drawingml/2006/main">
                <a:srgbClr val="B56238"/>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Data'!$I$2:$I$2</c:f>
              <c:numCache>
                <c:formatCode>General</c:formatCode>
                <c:ptCount val="1"/>
                <c:pt idx="0">
                  <c:v>0</c:v>
                </c:pt>
              </c:numCache>
            </c:numRef>
          </c:xVal>
          <c:yVal>
            <c:numRef>
              <c:f>'Chart Data'!$J$2:$J$2</c:f>
              <c:numCache>
                <c:formatCode>0.00</c:formatCode>
                <c:ptCount val="1"/>
                <c:pt idx="0">
                  <c:v>2</c:v>
                </c:pt>
              </c:numCache>
            </c:numRef>
          </c:y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2.1"/>
          <c:min val="1.9"/>
        </c:scaling>
        <c:delete val="0"/>
        <c:axPos val="l"/>
        <c:majorGridlines>
          <c:spPr>
            <a:ln xmlns:a="http://schemas.openxmlformats.org/drawingml/2006/main" w="9525">
              <a:solidFill>
                <a:srgbClr val="D9DFD8"/>
              </a:solidFill>
            </a:ln>
          </c:spPr>
        </c:majorGridlines>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s(x)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0.00"/>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50112"/>
        <c:crossesAt val="1.9"/>
        <c:majorUnit val="0.05"/>
      </c:valAx>
      <c:valAx>
        <c:axId val="48650112"/>
        <c:scaling>
          <c:orientation val="minMax"/>
          <c:max val="0.04"/>
          <c:min val="-0.04"/>
        </c:scaling>
        <c:delete val="0"/>
        <c:axPos val="b"/>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0.00"/>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72768"/>
        <c:crossesAt val="-0.04"/>
        <c:majorUnit val="0.02"/>
      </c:valAx>
      <c:spPr>
        <a:solidFill xmlns:a="http://schemas.openxmlformats.org/drawingml/2006/main">
          <a:srgbClr val="FAF6E8"/>
        </a:solidFill>
        <a:ln xmlns:a="http://schemas.openxmlformats.org/drawingml/2006/main" w="0">
          <a:noFill/>
        </a:ln>
      </c:spPr>
    </c:plotArea>
    <c:plotVisOnly val="1"/>
  </c:chart>
  <c:spPr>
    <a:solidFill xmlns:a="http://schemas.openxmlformats.org/drawingml/2006/main">
      <a:srgbClr val="FAF6E8"/>
    </a:solidFill>
    <a:ln xmlns:a="http://schemas.openxmlformats.org/drawingml/2006/main" w="0">
      <a:noFill/>
    </a:ln>
  </c:spPr>
  <c:externalData r:id="rIdChartSnapshot1">
    <c:autoUpdate val="0"/>
  </c:externalData>
</c:chartSpace>
</file>

<file path=ppt/slides/charts/chart15.xml><?xml version="1.0" encoding="utf-8"?>
<c:chartSpace xmlns:c="http://schemas.openxmlformats.org/drawingml/2006/chart" xmlns:r="http://schemas.openxmlformats.org/officeDocument/2006/relationships">
  <c:lang val="en-US"/>
  <c:chart>
    <c:plotArea>
      <c:scatterChart>
        <c:scatterStyle val="lineMarker"/>
        <c:varyColors val="0"/>
        <c:ser>
          <c:idx val="0"/>
          <c:order val="0"/>
          <c:tx>
            <c:v>Left branch</c:v>
          </c:tx>
          <c:spPr>
            <a:ln xmlns:a="http://schemas.openxmlformats.org/drawingml/2006/main" w="23813">
              <a:solidFill>
                <a:srgbClr val="087F83"/>
              </a:solidFill>
              <a:prstDash val="solid"/>
            </a:ln>
          </c:spPr>
          <c:marker>
            <c:symbol val="none"/>
            <c:size val="8"/>
            <c:spPr>
              <a:solidFill xmlns:a="http://schemas.openxmlformats.org/drawingml/2006/main">
                <a:srgbClr val="087F83"/>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Data'!$A$2:$A$3</c:f>
              <c:numCache>
                <c:formatCode>General</c:formatCode>
                <c:ptCount val="2"/>
                <c:pt idx="0">
                  <c:v>-0.04</c:v>
                </c:pt>
                <c:pt idx="1">
                  <c:v>-0.0004</c:v>
                </c:pt>
              </c:numCache>
            </c:numRef>
          </c:xVal>
          <c:yVal>
            <c:numRef>
              <c:f>'Chart Data'!$B$2:$B$3</c:f>
              <c:numCache>
                <c:formatCode>0.00</c:formatCode>
                <c:ptCount val="2"/>
                <c:pt idx="0">
                  <c:v>1.95</c:v>
                </c:pt>
                <c:pt idx="1">
                  <c:v>1.95</c:v>
                </c:pt>
              </c:numCache>
            </c:numRef>
          </c:yVal>
          <c:smooth val="0"/>
        </c:ser>
        <c:ser>
          <c:idx val="1"/>
          <c:order val="1"/>
          <c:tx>
            <c:v>Right branch</c:v>
          </c:tx>
          <c:spPr>
            <a:ln xmlns:a="http://schemas.openxmlformats.org/drawingml/2006/main" w="23813">
              <a:solidFill>
                <a:srgbClr val="087F83"/>
              </a:solidFill>
              <a:prstDash val="solid"/>
            </a:ln>
          </c:spPr>
          <c:marker>
            <c:symbol val="none"/>
            <c:size val="8"/>
            <c:spPr>
              <a:solidFill xmlns:a="http://schemas.openxmlformats.org/drawingml/2006/main">
                <a:srgbClr val="087F83"/>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Data'!$C$2:$C$3</c:f>
              <c:numCache>
                <c:formatCode>General</c:formatCode>
                <c:ptCount val="2"/>
                <c:pt idx="0">
                  <c:v>0.0004</c:v>
                </c:pt>
                <c:pt idx="1">
                  <c:v>0.04</c:v>
                </c:pt>
              </c:numCache>
            </c:numRef>
          </c:xVal>
          <c:yVal>
            <c:numRef>
              <c:f>'Chart Data'!$D$2:$D$3</c:f>
              <c:numCache>
                <c:formatCode>0.00</c:formatCode>
                <c:ptCount val="2"/>
                <c:pt idx="0">
                  <c:v>2.05</c:v>
                </c:pt>
                <c:pt idx="1">
                  <c:v>2.05</c:v>
                </c:pt>
              </c:numCache>
            </c:numRef>
          </c:yVal>
          <c:smooth val="0"/>
        </c:ser>
        <c:ser>
          <c:idx val="2"/>
          <c:order val="2"/>
          <c:tx>
            <c:v>Left excluded endpoint</c:v>
          </c:tx>
          <c:spPr>
            <a:ln xmlns:a="http://schemas.openxmlformats.org/drawingml/2006/main" w="19050">
              <a:solidFill>
                <a:srgbClr val="087F83"/>
              </a:solidFill>
            </a:ln>
          </c:spPr>
          <c:marker>
            <c:symbol val="circle"/>
            <c:size val="11"/>
            <c:spPr>
              <a:solidFill xmlns:a="http://schemas.openxmlformats.org/drawingml/2006/main">
                <a:srgbClr val="FAF6E8"/>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Data'!$E$2:$E$2</c:f>
              <c:numCache>
                <c:formatCode>General</c:formatCode>
                <c:ptCount val="1"/>
                <c:pt idx="0">
                  <c:v>0</c:v>
                </c:pt>
              </c:numCache>
            </c:numRef>
          </c:xVal>
          <c:yVal>
            <c:numRef>
              <c:f>'Chart Data'!$F$2:$F$2</c:f>
              <c:numCache>
                <c:formatCode>0.00</c:formatCode>
                <c:ptCount val="1"/>
                <c:pt idx="0">
                  <c:v>1.95</c:v>
                </c:pt>
              </c:numCache>
            </c:numRef>
          </c:yVal>
        </c:ser>
        <c:ser>
          <c:idx val="3"/>
          <c:order val="3"/>
          <c:tx>
            <c:v>Right excluded endpoint</c:v>
          </c:tx>
          <c:spPr>
            <a:ln xmlns:a="http://schemas.openxmlformats.org/drawingml/2006/main" w="19050">
              <a:solidFill>
                <a:srgbClr val="087F83"/>
              </a:solidFill>
            </a:ln>
          </c:spPr>
          <c:marker>
            <c:symbol val="circle"/>
            <c:size val="11"/>
            <c:spPr>
              <a:solidFill xmlns:a="http://schemas.openxmlformats.org/drawingml/2006/main">
                <a:srgbClr val="FAF6E8"/>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Data'!$G$2:$G$2</c:f>
              <c:numCache>
                <c:formatCode>General</c:formatCode>
                <c:ptCount val="1"/>
                <c:pt idx="0">
                  <c:v>0</c:v>
                </c:pt>
              </c:numCache>
            </c:numRef>
          </c:xVal>
          <c:yVal>
            <c:numRef>
              <c:f>'Chart Data'!$H$2:$H$2</c:f>
              <c:numCache>
                <c:formatCode>0.00</c:formatCode>
                <c:ptCount val="1"/>
                <c:pt idx="0">
                  <c:v>2.05</c:v>
                </c:pt>
              </c:numCache>
            </c:numRef>
          </c:yVal>
        </c:ser>
        <c:ser>
          <c:idx val="4"/>
          <c:order val="4"/>
          <c:tx>
            <c:v>Value at0</c:v>
          </c:tx>
          <c:spPr>
            <a:ln xmlns:a="http://schemas.openxmlformats.org/drawingml/2006/main" w="19050">
              <a:solidFill>
                <a:srgbClr val="B56238"/>
              </a:solidFill>
            </a:ln>
          </c:spPr>
          <c:marker>
            <c:symbol val="circle"/>
            <c:size val="9"/>
            <c:spPr>
              <a:solidFill xmlns:a="http://schemas.openxmlformats.org/drawingml/2006/main">
                <a:srgbClr val="B56238"/>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Data'!$I$2:$I$2</c:f>
              <c:numCache>
                <c:formatCode>General</c:formatCode>
                <c:ptCount val="1"/>
                <c:pt idx="0">
                  <c:v>0</c:v>
                </c:pt>
              </c:numCache>
            </c:numRef>
          </c:xVal>
          <c:yVal>
            <c:numRef>
              <c:f>'Chart Data'!$J$2:$J$2</c:f>
              <c:numCache>
                <c:formatCode>0.00</c:formatCode>
                <c:ptCount val="1"/>
                <c:pt idx="0">
                  <c:v>2</c:v>
                </c:pt>
              </c:numCache>
            </c:numRef>
          </c:y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2.1"/>
          <c:min val="1.9"/>
        </c:scaling>
        <c:delete val="0"/>
        <c:axPos val="l"/>
        <c:majorGridlines>
          <c:spPr>
            <a:ln xmlns:a="http://schemas.openxmlformats.org/drawingml/2006/main" w="9525">
              <a:solidFill>
                <a:srgbClr val="D9DFD8"/>
              </a:solidFill>
            </a:ln>
          </c:spPr>
        </c:majorGridlines>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s(x)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0.00"/>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50112"/>
        <c:crossesAt val="1.9"/>
        <c:majorUnit val="0.05"/>
      </c:valAx>
      <c:valAx>
        <c:axId val="48650112"/>
        <c:scaling>
          <c:orientation val="minMax"/>
          <c:max val="0.04"/>
          <c:min val="-0.04"/>
        </c:scaling>
        <c:delete val="0"/>
        <c:axPos val="b"/>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0.00"/>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72768"/>
        <c:crossesAt val="-0.04"/>
        <c:majorUnit val="0.02"/>
      </c:valAx>
      <c:spPr>
        <a:solidFill xmlns:a="http://schemas.openxmlformats.org/drawingml/2006/main">
          <a:srgbClr val="FAF6E8"/>
        </a:solidFill>
        <a:ln xmlns:a="http://schemas.openxmlformats.org/drawingml/2006/main" w="0">
          <a:noFill/>
        </a:ln>
      </c:spPr>
    </c:plotArea>
    <c:plotVisOnly val="1"/>
  </c:chart>
  <c:spPr>
    <a:solidFill xmlns:a="http://schemas.openxmlformats.org/drawingml/2006/main">
      <a:srgbClr val="FAF6E8"/>
    </a:solidFill>
    <a:ln xmlns:a="http://schemas.openxmlformats.org/drawingml/2006/main" w="0">
      <a:noFill/>
    </a:ln>
  </c:spPr>
  <c:externalData r:id="rIdChartSnapshot1">
    <c:autoUpdate val="0"/>
  </c:externalData>
</c:chartSpace>
</file>

<file path=ppt/slides/charts/chart16.xml><?xml version="1.0" encoding="utf-8"?>
<c:chartSpace xmlns:c="http://schemas.openxmlformats.org/drawingml/2006/chart" xmlns:r="http://schemas.openxmlformats.org/officeDocument/2006/relationships">
  <c:lang val="en-US"/>
  <c:chart>
    <c:plotArea>
      <c:scatterChart>
        <c:scatterStyle val="lineMarker"/>
        <c:varyColors val="0"/>
        <c:ser>
          <c:idx val="0"/>
          <c:order val="0"/>
          <c:tx>
            <c:v>Left branch</c:v>
          </c:tx>
          <c:spPr>
            <a:ln xmlns:a="http://schemas.openxmlformats.org/drawingml/2006/main" w="28575">
              <a:solidFill>
                <a:srgbClr val="087F83"/>
              </a:solidFill>
              <a:prstDash val="solid"/>
            </a:ln>
          </c:spPr>
          <c:marker>
            <c:symbol val="none"/>
            <c:size val="8"/>
            <c:spPr>
              <a:solidFill xmlns:a="http://schemas.openxmlformats.org/drawingml/2006/main">
                <a:srgbClr val="087F83"/>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Data'!$A$2:$A$3</c:f>
              <c:numCache>
                <c:formatCode>General</c:formatCode>
                <c:ptCount val="2"/>
                <c:pt idx="0">
                  <c:v>-1</c:v>
                </c:pt>
                <c:pt idx="1">
                  <c:v>0.96</c:v>
                </c:pt>
              </c:numCache>
            </c:numRef>
          </c:xVal>
          <c:yVal>
            <c:numRef>
              <c:f>'Chart Data'!$B$2:$B$3</c:f>
              <c:numCache>
                <c:formatCode>General</c:formatCode>
                <c:ptCount val="2"/>
                <c:pt idx="0">
                  <c:v>3</c:v>
                </c:pt>
                <c:pt idx="1">
                  <c:v>3</c:v>
                </c:pt>
              </c:numCache>
            </c:numRef>
          </c:yVal>
          <c:smooth val="0"/>
        </c:ser>
        <c:ser>
          <c:idx val="1"/>
          <c:order val="1"/>
          <c:tx>
            <c:v>Right branch</c:v>
          </c:tx>
          <c:spPr>
            <a:ln xmlns:a="http://schemas.openxmlformats.org/drawingml/2006/main" w="28575">
              <a:solidFill>
                <a:srgbClr val="087F83"/>
              </a:solidFill>
              <a:prstDash val="solid"/>
            </a:ln>
          </c:spPr>
          <c:marker>
            <c:symbol val="none"/>
            <c:size val="8"/>
            <c:spPr>
              <a:solidFill xmlns:a="http://schemas.openxmlformats.org/drawingml/2006/main">
                <a:srgbClr val="087F83"/>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Data'!$C$2:$C$3</c:f>
              <c:numCache>
                <c:formatCode>General</c:formatCode>
                <c:ptCount val="2"/>
                <c:pt idx="0">
                  <c:v>1.04</c:v>
                </c:pt>
                <c:pt idx="1">
                  <c:v>3</c:v>
                </c:pt>
              </c:numCache>
            </c:numRef>
          </c:xVal>
          <c:yVal>
            <c:numRef>
              <c:f>'Chart Data'!$D$2:$D$3</c:f>
              <c:numCache>
                <c:formatCode>General</c:formatCode>
                <c:ptCount val="2"/>
                <c:pt idx="0">
                  <c:v>-2</c:v>
                </c:pt>
                <c:pt idx="1">
                  <c:v>-2</c:v>
                </c:pt>
              </c:numCache>
            </c:numRef>
          </c:yVal>
          <c:smooth val="0"/>
        </c:ser>
        <c:ser>
          <c:idx val="2"/>
          <c:order val="2"/>
          <c:tx>
            <c:v>Left excluded endpoint</c:v>
          </c:tx>
          <c:spPr>
            <a:ln xmlns:a="http://schemas.openxmlformats.org/drawingml/2006/main" w="19050">
              <a:solidFill>
                <a:srgbClr val="087F83"/>
              </a:solidFill>
            </a:ln>
          </c:spPr>
          <c:marker>
            <c:symbol val="circle"/>
            <c:size val="11"/>
            <c:spPr>
              <a:solidFill xmlns:a="http://schemas.openxmlformats.org/drawingml/2006/main">
                <a:srgbClr val="FAF6E8"/>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Data'!$E$2:$E$2</c:f>
              <c:numCache>
                <c:formatCode>General</c:formatCode>
                <c:ptCount val="1"/>
                <c:pt idx="0">
                  <c:v>1</c:v>
                </c:pt>
              </c:numCache>
            </c:numRef>
          </c:xVal>
          <c:yVal>
            <c:numRef>
              <c:f>'Chart Data'!$F$2:$F$2</c:f>
              <c:numCache>
                <c:formatCode>General</c:formatCode>
                <c:ptCount val="1"/>
                <c:pt idx="0">
                  <c:v>3</c:v>
                </c:pt>
              </c:numCache>
            </c:numRef>
          </c:yVal>
        </c:ser>
        <c:ser>
          <c:idx val="3"/>
          <c:order val="3"/>
          <c:tx>
            <c:v>Right excluded endpoint</c:v>
          </c:tx>
          <c:spPr>
            <a:ln xmlns:a="http://schemas.openxmlformats.org/drawingml/2006/main" w="19050">
              <a:solidFill>
                <a:srgbClr val="087F83"/>
              </a:solidFill>
            </a:ln>
          </c:spPr>
          <c:marker>
            <c:symbol val="circle"/>
            <c:size val="11"/>
            <c:spPr>
              <a:solidFill xmlns:a="http://schemas.openxmlformats.org/drawingml/2006/main">
                <a:srgbClr val="FAF6E8"/>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Data'!$G$2:$G$2</c:f>
              <c:numCache>
                <c:formatCode>General</c:formatCode>
                <c:ptCount val="1"/>
                <c:pt idx="0">
                  <c:v>1</c:v>
                </c:pt>
              </c:numCache>
            </c:numRef>
          </c:xVal>
          <c:yVal>
            <c:numRef>
              <c:f>'Chart Data'!$H$2:$H$2</c:f>
              <c:numCache>
                <c:formatCode>General</c:formatCode>
                <c:ptCount val="1"/>
                <c:pt idx="0">
                  <c:v>-2</c:v>
                </c:pt>
              </c:numCache>
            </c:numRef>
          </c:yVal>
        </c:ser>
        <c:ser>
          <c:idx val="4"/>
          <c:order val="4"/>
          <c:tx>
            <c:v>Function value</c:v>
          </c:tx>
          <c:spPr>
            <a:ln xmlns:a="http://schemas.openxmlformats.org/drawingml/2006/main" w="19050">
              <a:solidFill>
                <a:srgbClr val="B56238"/>
              </a:solidFill>
            </a:ln>
          </c:spPr>
          <c:marker>
            <c:symbol val="circle"/>
            <c:size val="11"/>
            <c:spPr>
              <a:solidFill xmlns:a="http://schemas.openxmlformats.org/drawingml/2006/main">
                <a:srgbClr val="B56238"/>
              </a:solidFill>
            </c:spPr>
          </c:marker>
          <c:dLbls>
            <c:txPr>
              <a:bodyPr xmlns:a="http://schemas.openxmlformats.org/drawingml/2006/main" anchorCtr="1"/>
              <a:lstStyle xmlns:a="http://schemas.openxmlformats.org/drawingml/2006/main"/>
              <a:p xmlns:a="http://schemas.openxmlformats.org/drawingml/2006/main">
                <a:pPr>
                  <a:defRPr sz="1500">
                    <a:solidFill>
                      <a:srgbClr val="172D34"/>
                    </a:solidFill>
                    <a:latin typeface="Arial"/>
                    <a:ea typeface="Arial"/>
                    <a:cs typeface="Arial"/>
                  </a:defRPr>
                </a:pPr>
              </a:p>
            </c:txPr>
            <c:showLegendKey val="0"/>
            <c:showVal val="0"/>
            <c:showCatName val="0"/>
            <c:showSerName val="0"/>
            <c:showPercent val="0"/>
            <c:showBubbleSize val="0"/>
            <c:showLeaderLines val="0"/>
          </c:dLbls>
          <c:xVal>
            <c:numRef>
              <c:f>'Chart Data'!$I$2:$I$2</c:f>
              <c:numCache>
                <c:formatCode>General</c:formatCode>
                <c:ptCount val="1"/>
                <c:pt idx="0">
                  <c:v>1</c:v>
                </c:pt>
              </c:numCache>
            </c:numRef>
          </c:xVal>
          <c:yVal>
            <c:numRef>
              <c:f>'Chart Data'!$J$2:$J$2</c:f>
              <c:numCache>
                <c:formatCode>General</c:formatCode>
                <c:ptCount val="1"/>
                <c:pt idx="0">
                  <c:v>5</c:v>
                </c:pt>
              </c:numCache>
            </c:numRef>
          </c:y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6"/>
          <c:min val="-3"/>
        </c:scaling>
        <c:delete val="0"/>
        <c:axPos val="l"/>
        <c:majorGridlines>
          <c:spPr>
            <a:ln xmlns:a="http://schemas.openxmlformats.org/drawingml/2006/main" w="9525">
              <a:solidFill>
                <a:srgbClr val="D9DFD8"/>
              </a:solidFill>
            </a:ln>
          </c:spPr>
        </c:majorGridlines>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r(x)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50112"/>
        <c:crossesAt val="-3"/>
        <c:majorUnit val="1"/>
      </c:valAx>
      <c:valAx>
        <c:axId val="48650112"/>
        <c:scaling>
          <c:orientation val="minMax"/>
          <c:max val="3"/>
          <c:min val="-1"/>
        </c:scaling>
        <c:delete val="0"/>
        <c:axPos val="b"/>
        <c:title>
          <c:tx>
            <c:rich>
              <a:bodyPr xmlns:a="http://schemas.openxmlformats.org/drawingml/2006/main"/>
              <a:lstStyle xmlns:a="http://schemas.openxmlformats.org/drawingml/2006/main"/>
              <a:p xmlns:a="http://schemas.openxmlformats.org/drawingml/2006/main">
                <a:r>
                  <a:rPr sz="1650">
                    <a:solidFill>
                      <a:srgbClr val="172D34"/>
                    </a:solidFill>
                    <a:latin typeface="Arial"/>
                    <a:ea typeface="Arial"/>
                    <a:cs typeface="Arial"/>
                  </a:rPr>
                  <a:t>x</a:t>
                </a:r>
              </a:p>
            </c:rich>
          </c:tx>
          <c:overlay val="0"/>
          <c:txPr>
            <a:bodyPr xmlns:a="http://schemas.openxmlformats.org/drawingml/2006/main" anchorCtr="1"/>
            <a:lstStyle xmlns:a="http://schemas.openxmlformats.org/drawingml/2006/main"/>
            <a:p xmlns:a="http://schemas.openxmlformats.org/drawingml/2006/main">
              <a:pPr>
                <a:defRPr sz="1650">
                  <a:solidFill>
                    <a:srgbClr val="172D34"/>
                  </a:solidFill>
                  <a:latin typeface="Arial"/>
                  <a:ea typeface="Arial"/>
                  <a:cs typeface="Arial"/>
                </a:defRPr>
              </a:pPr>
            </a:p>
          </c:txPr>
        </c:title>
        <c:numFmt formatCode="General"/>
        <c:majorTickMark val="none"/>
        <c:minorTickMark val="none"/>
        <c:spPr>
          <a:ln xmlns:a="http://schemas.openxmlformats.org/drawingml/2006/main" w="9525">
            <a:solidFill>
              <a:srgbClr val="536269"/>
            </a:solidFill>
          </a:ln>
        </c:spPr>
        <c:txPr>
          <a:bodyPr xmlns:a="http://schemas.openxmlformats.org/drawingml/2006/main" anchorCtr="1"/>
          <a:lstStyle xmlns:a="http://schemas.openxmlformats.org/drawingml/2006/main"/>
          <a:p xmlns:a="http://schemas.openxmlformats.org/drawingml/2006/main">
            <a:pPr>
              <a:defRPr sz="1425">
                <a:solidFill>
                  <a:srgbClr val="536269"/>
                </a:solidFill>
                <a:latin typeface="Arial"/>
                <a:ea typeface="Arial"/>
                <a:cs typeface="Arial"/>
              </a:defRPr>
            </a:pPr>
          </a:p>
        </c:txPr>
        <c:crossAx val="48672768"/>
        <c:crossesAt val="-1"/>
        <c:majorUnit val="1"/>
      </c:valAx>
      <c:spPr>
        <a:solidFill xmlns:a="http://schemas.openxmlformats.org/drawingml/2006/main">
          <a:srgbClr val="FAF6E8"/>
        </a:solidFill>
        <a:ln xmlns:a="http://schemas.openxmlformats.org/drawingml/2006/main" w="0">
          <a:noFill/>
        </a:ln>
      </c:spPr>
    </c:plotArea>
    <c:plotVisOnly val="1"/>
  </c:chart>
  <c:spPr>
    <a:solidFill xmlns:a="http://schemas.openxmlformats.org/drawingml/2006/main">
      <a:srgbClr val="FAF6E8"/>
    </a:solidFill>
    <a:ln xmlns:a="http://schemas.openxmlformats.org/drawingml/2006/main" w="0">
      <a:noFill/>
    </a:ln>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1.3</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Estimating Limit Values</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LESSON INTRODUCTION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01</a:t>
            </a:r>
          </a:p>
        </p:txBody>
      </p:sp>
      <p:sp>
        <p:nvSpPr>
          <p:cNvPr id="15" name="body">
            <a:extLst xmlns:a="http://schemas.openxmlformats.org/drawingml/2006/main">
              <a:ext uri="{FF2B5EF4-FFF2-40B4-BE49-F238E27FC236}">
                <a16:creationId xmlns:a16="http://schemas.microsoft.com/office/drawing/2014/main" id="{F51ECDC5-B697-4798-ADF3-036233201483}"/>
              </a:ext>
            </a:extLst>
          </p:cNvPr>
          <p:cNvSpPr>
            <a:spLocks xmlns:a="http://schemas.openxmlformats.org/drawingml/2006/main" noGrp="1"/>
          </p:cNvSpPr>
          <p:nvPr/>
        </p:nvSpPr>
        <p:spPr>
          <a:xfrm xmlns:a="http://schemas.openxmlformats.org/drawingml/2006/main">
            <a:off x="590550" y="2009775"/>
            <a:ext cx="6477000" cy="63969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3825" b="1">
                <a:solidFill>
                  <a:srgbClr val="087F83"/>
                </a:solidFill>
                <a:latin typeface="Arial"/>
                <a:ea typeface="Arial"/>
                <a:cs typeface="Arial"/>
              </a:defRPr>
            </a:defPPr>
            <a:lvl1pPr algn="l">
              <a:defRPr sz="3825" b="1">
                <a:solidFill>
                  <a:srgbClr val="087F83"/>
                </a:solidFill>
                <a:latin typeface="Arial"/>
                <a:ea typeface="Arial"/>
                <a:cs typeface="Arial"/>
              </a:defRPr>
            </a:lvl1pPr>
            <a:lvl2pPr algn="l">
              <a:defRPr sz="3825" b="1">
                <a:solidFill>
                  <a:srgbClr val="087F83"/>
                </a:solidFill>
                <a:latin typeface="Arial"/>
                <a:ea typeface="Arial"/>
                <a:cs typeface="Arial"/>
              </a:defRPr>
            </a:lvl2pPr>
            <a:lvl3pPr algn="l">
              <a:defRPr sz="3825" b="1">
                <a:solidFill>
                  <a:srgbClr val="087F83"/>
                </a:solidFill>
                <a:latin typeface="Arial"/>
                <a:ea typeface="Arial"/>
                <a:cs typeface="Arial"/>
              </a:defRPr>
            </a:lvl3pPr>
            <a:lvl4pPr algn="l">
              <a:defRPr sz="3825" b="1">
                <a:solidFill>
                  <a:srgbClr val="087F83"/>
                </a:solidFill>
                <a:latin typeface="Arial"/>
                <a:ea typeface="Arial"/>
                <a:cs typeface="Arial"/>
              </a:defRPr>
            </a:lvl4pPr>
            <a:lvl5pPr algn="l">
              <a:defRPr sz="3825" b="1">
                <a:solidFill>
                  <a:srgbClr val="087F83"/>
                </a:solidFill>
                <a:latin typeface="Arial"/>
                <a:ea typeface="Arial"/>
                <a:cs typeface="Arial"/>
              </a:defRPr>
            </a:lvl5pPr>
            <a:lvl6pPr algn="l">
              <a:defRPr sz="3825" b="1">
                <a:solidFill>
                  <a:srgbClr val="087F83"/>
                </a:solidFill>
                <a:latin typeface="Arial"/>
                <a:ea typeface="Arial"/>
                <a:cs typeface="Arial"/>
              </a:defRPr>
            </a:lvl6pPr>
            <a:lvl7pPr algn="l">
              <a:defRPr sz="3825" b="1">
                <a:solidFill>
                  <a:srgbClr val="087F83"/>
                </a:solidFill>
                <a:latin typeface="Arial"/>
                <a:ea typeface="Arial"/>
                <a:cs typeface="Arial"/>
              </a:defRPr>
            </a:lvl7pPr>
            <a:lvl8pPr algn="l">
              <a:defRPr sz="3825" b="1">
                <a:solidFill>
                  <a:srgbClr val="087F83"/>
                </a:solidFill>
                <a:latin typeface="Arial"/>
                <a:ea typeface="Arial"/>
                <a:cs typeface="Arial"/>
              </a:defRPr>
            </a:lvl8pPr>
            <a:lvl9pPr algn="l">
              <a:defRPr sz="3825" b="1">
                <a:solidFill>
                  <a:srgbClr val="087F83"/>
                </a:solidFill>
                <a:latin typeface="Arial"/>
                <a:ea typeface="Arial"/>
                <a:cs typeface="Arial"/>
              </a:defRPr>
            </a:lvl9pPr>
          </a:lstStyle>
          <a:p xmlns:a="http://schemas.openxmlformats.org/drawingml/2006/main">
            <a:pPr algn="l">
              <a:lnSpc>
                <a:spcPct val="112000"/>
              </a:lnSpc>
              <a:buNone/>
              <a:defRPr sz="3825" b="1">
                <a:solidFill>
                  <a:srgbClr val="087F83"/>
                </a:solidFill>
                <a:latin typeface="Arial"/>
                <a:ea typeface="Arial"/>
                <a:cs typeface="Arial"/>
              </a:defRPr>
            </a:pPr>
            <a:r>
              <a:rPr sz="3825" b="1">
                <a:solidFill>
                  <a:srgbClr val="087F83"/>
                </a:solidFill>
                <a:latin typeface="Arial"/>
                <a:ea typeface="Arial"/>
                <a:cs typeface="Arial"/>
              </a:rPr>
              <a:t>from Graphs</a:t>
            </a:r>
          </a:p>
        </p:txBody>
      </p:sp>
      <p:sp>
        <p:nvSpPr>
          <p:cNvPr id="16" name="body">
            <a:extLst xmlns:a="http://schemas.openxmlformats.org/drawingml/2006/main">
              <a:ext uri="{FF2B5EF4-FFF2-40B4-BE49-F238E27FC236}">
                <a16:creationId xmlns:a16="http://schemas.microsoft.com/office/drawing/2014/main" id="{37AFD235-83F7-402A-BE0C-2EA850F0C6C8}"/>
              </a:ext>
            </a:extLst>
          </p:cNvPr>
          <p:cNvSpPr>
            <a:spLocks xmlns:a="http://schemas.openxmlformats.org/drawingml/2006/main" noGrp="1"/>
          </p:cNvSpPr>
          <p:nvPr/>
        </p:nvSpPr>
        <p:spPr>
          <a:xfrm xmlns:a="http://schemas.openxmlformats.org/drawingml/2006/main">
            <a:off x="590550" y="3590925"/>
            <a:ext cx="6477000" cy="4187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325" b="0">
                <a:solidFill>
                  <a:srgbClr val="172D34"/>
                </a:solidFill>
                <a:latin typeface="Arial"/>
                <a:ea typeface="Arial"/>
                <a:cs typeface="Arial"/>
              </a:defRPr>
            </a:defPPr>
            <a:lvl1pPr algn="l">
              <a:defRPr sz="2325" b="0">
                <a:solidFill>
                  <a:srgbClr val="172D34"/>
                </a:solidFill>
                <a:latin typeface="Arial"/>
                <a:ea typeface="Arial"/>
                <a:cs typeface="Arial"/>
              </a:defRPr>
            </a:lvl1pPr>
            <a:lvl2pPr algn="l">
              <a:defRPr sz="2325" b="0">
                <a:solidFill>
                  <a:srgbClr val="172D34"/>
                </a:solidFill>
                <a:latin typeface="Arial"/>
                <a:ea typeface="Arial"/>
                <a:cs typeface="Arial"/>
              </a:defRPr>
            </a:lvl2pPr>
            <a:lvl3pPr algn="l">
              <a:defRPr sz="2325" b="0">
                <a:solidFill>
                  <a:srgbClr val="172D34"/>
                </a:solidFill>
                <a:latin typeface="Arial"/>
                <a:ea typeface="Arial"/>
                <a:cs typeface="Arial"/>
              </a:defRPr>
            </a:lvl3pPr>
            <a:lvl4pPr algn="l">
              <a:defRPr sz="2325" b="0">
                <a:solidFill>
                  <a:srgbClr val="172D34"/>
                </a:solidFill>
                <a:latin typeface="Arial"/>
                <a:ea typeface="Arial"/>
                <a:cs typeface="Arial"/>
              </a:defRPr>
            </a:lvl4pPr>
            <a:lvl5pPr algn="l">
              <a:defRPr sz="2325" b="0">
                <a:solidFill>
                  <a:srgbClr val="172D34"/>
                </a:solidFill>
                <a:latin typeface="Arial"/>
                <a:ea typeface="Arial"/>
                <a:cs typeface="Arial"/>
              </a:defRPr>
            </a:lvl5pPr>
            <a:lvl6pPr algn="l">
              <a:defRPr sz="2325" b="0">
                <a:solidFill>
                  <a:srgbClr val="172D34"/>
                </a:solidFill>
                <a:latin typeface="Arial"/>
                <a:ea typeface="Arial"/>
                <a:cs typeface="Arial"/>
              </a:defRPr>
            </a:lvl6pPr>
            <a:lvl7pPr algn="l">
              <a:defRPr sz="2325" b="0">
                <a:solidFill>
                  <a:srgbClr val="172D34"/>
                </a:solidFill>
                <a:latin typeface="Arial"/>
                <a:ea typeface="Arial"/>
                <a:cs typeface="Arial"/>
              </a:defRPr>
            </a:lvl7pPr>
            <a:lvl8pPr algn="l">
              <a:defRPr sz="2325" b="0">
                <a:solidFill>
                  <a:srgbClr val="172D34"/>
                </a:solidFill>
                <a:latin typeface="Arial"/>
                <a:ea typeface="Arial"/>
                <a:cs typeface="Arial"/>
              </a:defRPr>
            </a:lvl8pPr>
            <a:lvl9pPr algn="l">
              <a:defRPr sz="2325" b="0">
                <a:solidFill>
                  <a:srgbClr val="172D34"/>
                </a:solidFill>
                <a:latin typeface="Arial"/>
                <a:ea typeface="Arial"/>
                <a:cs typeface="Arial"/>
              </a:defRPr>
            </a:lvl9pPr>
          </a:lstStyle>
          <a:p xmlns:a="http://schemas.openxmlformats.org/drawingml/2006/main">
            <a:pPr algn="l">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Unit 1: Limits and Continuity</a:t>
            </a:r>
          </a:p>
        </p:txBody>
      </p:sp>
      <p:sp>
        <p:nvSpPr>
          <p:cNvPr id="17" name="body">
            <a:extLst xmlns:a="http://schemas.openxmlformats.org/drawingml/2006/main">
              <a:ext uri="{FF2B5EF4-FFF2-40B4-BE49-F238E27FC236}">
                <a16:creationId xmlns:a16="http://schemas.microsoft.com/office/drawing/2014/main" id="{04E30AF1-0127-478E-A4EF-1D44B11BC586}"/>
              </a:ext>
            </a:extLst>
          </p:cNvPr>
          <p:cNvSpPr>
            <a:spLocks xmlns:a="http://schemas.openxmlformats.org/drawingml/2006/main" noGrp="1"/>
          </p:cNvSpPr>
          <p:nvPr/>
        </p:nvSpPr>
        <p:spPr>
          <a:xfrm xmlns:a="http://schemas.openxmlformats.org/drawingml/2006/main">
            <a:off x="590550" y="4552950"/>
            <a:ext cx="6477000" cy="89382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775" b="0">
                <a:solidFill>
                  <a:srgbClr val="172D34"/>
                </a:solidFill>
                <a:latin typeface="Arial"/>
                <a:ea typeface="Arial"/>
                <a:cs typeface="Arial"/>
              </a:defRPr>
            </a:defPPr>
            <a:lvl1pPr algn="l">
              <a:defRPr sz="2775" b="0">
                <a:solidFill>
                  <a:srgbClr val="172D34"/>
                </a:solidFill>
                <a:latin typeface="Arial"/>
                <a:ea typeface="Arial"/>
                <a:cs typeface="Arial"/>
              </a:defRPr>
            </a:lvl1pPr>
            <a:lvl2pPr algn="l">
              <a:defRPr sz="2775" b="0">
                <a:solidFill>
                  <a:srgbClr val="172D34"/>
                </a:solidFill>
                <a:latin typeface="Arial"/>
                <a:ea typeface="Arial"/>
                <a:cs typeface="Arial"/>
              </a:defRPr>
            </a:lvl2pPr>
            <a:lvl3pPr algn="l">
              <a:defRPr sz="2775" b="0">
                <a:solidFill>
                  <a:srgbClr val="172D34"/>
                </a:solidFill>
                <a:latin typeface="Arial"/>
                <a:ea typeface="Arial"/>
                <a:cs typeface="Arial"/>
              </a:defRPr>
            </a:lvl3pPr>
            <a:lvl4pPr algn="l">
              <a:defRPr sz="2775" b="0">
                <a:solidFill>
                  <a:srgbClr val="172D34"/>
                </a:solidFill>
                <a:latin typeface="Arial"/>
                <a:ea typeface="Arial"/>
                <a:cs typeface="Arial"/>
              </a:defRPr>
            </a:lvl4pPr>
            <a:lvl5pPr algn="l">
              <a:defRPr sz="2775" b="0">
                <a:solidFill>
                  <a:srgbClr val="172D34"/>
                </a:solidFill>
                <a:latin typeface="Arial"/>
                <a:ea typeface="Arial"/>
                <a:cs typeface="Arial"/>
              </a:defRPr>
            </a:lvl5pPr>
            <a:lvl6pPr algn="l">
              <a:defRPr sz="2775" b="0">
                <a:solidFill>
                  <a:srgbClr val="172D34"/>
                </a:solidFill>
                <a:latin typeface="Arial"/>
                <a:ea typeface="Arial"/>
                <a:cs typeface="Arial"/>
              </a:defRPr>
            </a:lvl6pPr>
            <a:lvl7pPr algn="l">
              <a:defRPr sz="2775" b="0">
                <a:solidFill>
                  <a:srgbClr val="172D34"/>
                </a:solidFill>
                <a:latin typeface="Arial"/>
                <a:ea typeface="Arial"/>
                <a:cs typeface="Arial"/>
              </a:defRPr>
            </a:lvl7pPr>
            <a:lvl8pPr algn="l">
              <a:defRPr sz="2775" b="0">
                <a:solidFill>
                  <a:srgbClr val="172D34"/>
                </a:solidFill>
                <a:latin typeface="Arial"/>
                <a:ea typeface="Arial"/>
                <a:cs typeface="Arial"/>
              </a:defRPr>
            </a:lvl8pPr>
            <a:lvl9pPr algn="l">
              <a:defRPr sz="2775" b="0">
                <a:solidFill>
                  <a:srgbClr val="172D34"/>
                </a:solidFill>
                <a:latin typeface="Arial"/>
                <a:ea typeface="Arial"/>
                <a:cs typeface="Arial"/>
              </a:defRPr>
            </a:lvl9pPr>
          </a:lstStyle>
          <a:p xmlns:a="http://schemas.openxmlformats.org/drawingml/2006/main">
            <a:pPr algn="l">
              <a:lnSpc>
                <a:spcPct val="112000"/>
              </a:lnSpc>
              <a:buNone/>
              <a:defRPr sz="2775" b="0">
                <a:solidFill>
                  <a:srgbClr val="172D34"/>
                </a:solidFill>
                <a:latin typeface="Arial"/>
                <a:ea typeface="Arial"/>
                <a:cs typeface="Arial"/>
              </a:defRPr>
            </a:pPr>
            <a:r>
              <a:rPr sz="2775" b="0">
                <a:solidFill>
                  <a:srgbClr val="172D34"/>
                </a:solidFill>
                <a:latin typeface="Arial"/>
                <a:ea typeface="Arial"/>
                <a:cs typeface="Arial"/>
              </a:rPr>
              <a:t>Where does the curve lead</a:t>
            </a:r>
          </a:p>
          <a:p xmlns:a="http://schemas.openxmlformats.org/drawingml/2006/main">
            <a:pPr algn="l">
              <a:lnSpc>
                <a:spcPct val="112000"/>
              </a:lnSpc>
              <a:buNone/>
              <a:defRPr sz="2775" b="0">
                <a:solidFill>
                  <a:srgbClr val="172D34"/>
                </a:solidFill>
                <a:latin typeface="Arial"/>
                <a:ea typeface="Arial"/>
                <a:cs typeface="Arial"/>
              </a:defRPr>
            </a:pPr>
            <a:r>
              <a:rPr sz="2775" b="0">
                <a:solidFill>
                  <a:srgbClr val="172D34"/>
                </a:solidFill>
                <a:latin typeface="Arial"/>
                <a:ea typeface="Arial"/>
                <a:cs typeface="Arial"/>
              </a:rPr>
              <a:t>near the target?</a:t>
            </a:r>
          </a:p>
        </p:txBody>
      </p:sp>
      <p:pic>
        <p:nvPicPr>
          <p:cNvPr id="18" name="">
            <a:extLst xmlns:a="http://schemas.openxmlformats.org/drawingml/2006/main">
              <a:ext uri="{FF2B5EF4-FFF2-40B4-BE49-F238E27FC236}">
                <a16:creationId xmlns:a16="http://schemas.microsoft.com/office/drawing/2014/main" id="{DAC9DD87-613A-4188-B226-50556BE92D53}"/>
              </a:ext>
            </a:extLst>
          </p:cNvPr>
          <p:cNvPicPr>
            <a:picLocks xmlns:a="http://schemas.openxmlformats.org/drawingml/2006/main" noChangeAspect="1"/>
          </p:cNvPicPr>
          <p:nvPr/>
        </p:nvPicPr>
        <p:blipFill>
          <a:blip xmlns:r="http://schemas.openxmlformats.org/officeDocument/2006/relationships" xmlns:a="http://schemas.openxmlformats.org/drawingml/2006/main" r:embed="R306f6402b61f4856"/>
          <a:stretch xmlns:a="http://schemas.openxmlformats.org/drawingml/2006/main"/>
        </p:blipFill>
        <p:spPr>
          <a:xfrm xmlns:a="http://schemas.openxmlformats.org/drawingml/2006/main">
            <a:off x="7689882" y="1790700"/>
            <a:ext cx="3384487" cy="4229100"/>
          </a:xfrm>
          <a:prstGeom xmlns:a="http://schemas.openxmlformats.org/drawingml/2006/main" prst="rect">
            <a:avLst/>
          </a:prstGeom>
        </p:spPr>
      </p:pic>
    </p:spTree>
    <p:extLst>
      <p:ext uri="{BB962C8B-B14F-4D97-AF65-F5344CB8AC3E}">
        <p14:creationId xmlns:p14="http://schemas.microsoft.com/office/powerpoint/2010/main" val="1708767225"/>
      </p:ext>
    </p:extLst>
  </p:cSld>
</p:sld>
</file>

<file path=ppt/slides/slide2.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1.3</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One-sided limits</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 / DEFINITION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02</a:t>
            </a:r>
          </a:p>
        </p:txBody>
      </p:sp>
      <p:sp>
        <p:nvSpPr>
          <p:cNvPr id="15" name="term">
            <a:extLst xmlns:a="http://schemas.openxmlformats.org/drawingml/2006/main">
              <a:ext uri="{FF2B5EF4-FFF2-40B4-BE49-F238E27FC236}">
                <a16:creationId xmlns:a16="http://schemas.microsoft.com/office/drawing/2014/main" id="{BBFA9D11-EBFF-4882-8B4F-0D625DE96B72}"/>
              </a:ext>
            </a:extLst>
          </p:cNvPr>
          <p:cNvSpPr>
            <a:spLocks xmlns:a="http://schemas.openxmlformats.org/drawingml/2006/main" noGrp="1"/>
          </p:cNvSpPr>
          <p:nvPr/>
        </p:nvSpPr>
        <p:spPr>
          <a:xfrm xmlns:a="http://schemas.openxmlformats.org/drawingml/2006/main">
            <a:off x="590550" y="2009775"/>
            <a:ext cx="509587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1">
                <a:solidFill>
                  <a:srgbClr val="087F83"/>
                </a:solidFill>
                <a:latin typeface="Arial"/>
                <a:ea typeface="Arial"/>
                <a:cs typeface="Arial"/>
              </a:defRPr>
            </a:defPPr>
            <a:lvl1pPr algn="l">
              <a:defRPr sz="2025" b="1">
                <a:solidFill>
                  <a:srgbClr val="087F83"/>
                </a:solidFill>
                <a:latin typeface="Arial"/>
                <a:ea typeface="Arial"/>
                <a:cs typeface="Arial"/>
              </a:defRPr>
            </a:lvl1pPr>
            <a:lvl2pPr algn="l">
              <a:defRPr sz="2025" b="1">
                <a:solidFill>
                  <a:srgbClr val="087F83"/>
                </a:solidFill>
                <a:latin typeface="Arial"/>
                <a:ea typeface="Arial"/>
                <a:cs typeface="Arial"/>
              </a:defRPr>
            </a:lvl2pPr>
            <a:lvl3pPr algn="l">
              <a:defRPr sz="2025" b="1">
                <a:solidFill>
                  <a:srgbClr val="087F83"/>
                </a:solidFill>
                <a:latin typeface="Arial"/>
                <a:ea typeface="Arial"/>
                <a:cs typeface="Arial"/>
              </a:defRPr>
            </a:lvl3pPr>
            <a:lvl4pPr algn="l">
              <a:defRPr sz="2025" b="1">
                <a:solidFill>
                  <a:srgbClr val="087F83"/>
                </a:solidFill>
                <a:latin typeface="Arial"/>
                <a:ea typeface="Arial"/>
                <a:cs typeface="Arial"/>
              </a:defRPr>
            </a:lvl4pPr>
            <a:lvl5pPr algn="l">
              <a:defRPr sz="2025" b="1">
                <a:solidFill>
                  <a:srgbClr val="087F83"/>
                </a:solidFill>
                <a:latin typeface="Arial"/>
                <a:ea typeface="Arial"/>
                <a:cs typeface="Arial"/>
              </a:defRPr>
            </a:lvl5pPr>
            <a:lvl6pPr algn="l">
              <a:defRPr sz="2025" b="1">
                <a:solidFill>
                  <a:srgbClr val="087F83"/>
                </a:solidFill>
                <a:latin typeface="Arial"/>
                <a:ea typeface="Arial"/>
                <a:cs typeface="Arial"/>
              </a:defRPr>
            </a:lvl6pPr>
            <a:lvl7pPr algn="l">
              <a:defRPr sz="2025" b="1">
                <a:solidFill>
                  <a:srgbClr val="087F83"/>
                </a:solidFill>
                <a:latin typeface="Arial"/>
                <a:ea typeface="Arial"/>
                <a:cs typeface="Arial"/>
              </a:defRPr>
            </a:lvl7pPr>
            <a:lvl8pPr algn="l">
              <a:defRPr sz="2025" b="1">
                <a:solidFill>
                  <a:srgbClr val="087F83"/>
                </a:solidFill>
                <a:latin typeface="Arial"/>
                <a:ea typeface="Arial"/>
                <a:cs typeface="Arial"/>
              </a:defRPr>
            </a:lvl8pPr>
            <a:lvl9pPr algn="l">
              <a:defRPr sz="2025" b="1">
                <a:solidFill>
                  <a:srgbClr val="087F83"/>
                </a:solidFill>
                <a:latin typeface="Arial"/>
                <a:ea typeface="Arial"/>
                <a:cs typeface="Arial"/>
              </a:defRPr>
            </a:lvl9pPr>
          </a:lstStyle>
          <a:p xmlns:a="http://schemas.openxmlformats.org/drawingml/2006/main">
            <a:pPr algn="l">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FROM THE LEFT (⁻)</a:t>
            </a:r>
          </a:p>
        </p:txBody>
      </p:sp>
      <p:sp>
        <p:nvSpPr>
          <p:cNvPr id="16" name="body">
            <a:extLst xmlns:a="http://schemas.openxmlformats.org/drawingml/2006/main">
              <a:ext uri="{FF2B5EF4-FFF2-40B4-BE49-F238E27FC236}">
                <a16:creationId xmlns:a16="http://schemas.microsoft.com/office/drawing/2014/main" id="{0A7C4791-9DBC-4D86-8559-7E6B2C1E5C4D}"/>
              </a:ext>
            </a:extLst>
          </p:cNvPr>
          <p:cNvSpPr>
            <a:spLocks xmlns:a="http://schemas.openxmlformats.org/drawingml/2006/main" noGrp="1"/>
          </p:cNvSpPr>
          <p:nvPr/>
        </p:nvSpPr>
        <p:spPr>
          <a:xfrm xmlns:a="http://schemas.openxmlformats.org/drawingml/2006/main">
            <a:off x="590550" y="2466975"/>
            <a:ext cx="5095875" cy="78333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0">
                <a:solidFill>
                  <a:srgbClr val="172D34"/>
                </a:solidFill>
                <a:latin typeface="Arial"/>
                <a:ea typeface="Arial"/>
                <a:cs typeface="Arial"/>
              </a:defRPr>
            </a:defPPr>
            <a:lvl1pPr algn="l">
              <a:defRPr sz="2400" b="0">
                <a:solidFill>
                  <a:srgbClr val="172D34"/>
                </a:solidFill>
                <a:latin typeface="Arial"/>
                <a:ea typeface="Arial"/>
                <a:cs typeface="Arial"/>
              </a:defRPr>
            </a:lvl1pPr>
            <a:lvl2pPr algn="l">
              <a:defRPr sz="2400" b="0">
                <a:solidFill>
                  <a:srgbClr val="172D34"/>
                </a:solidFill>
                <a:latin typeface="Arial"/>
                <a:ea typeface="Arial"/>
                <a:cs typeface="Arial"/>
              </a:defRPr>
            </a:lvl2pPr>
            <a:lvl3pPr algn="l">
              <a:defRPr sz="2400" b="0">
                <a:solidFill>
                  <a:srgbClr val="172D34"/>
                </a:solidFill>
                <a:latin typeface="Arial"/>
                <a:ea typeface="Arial"/>
                <a:cs typeface="Arial"/>
              </a:defRPr>
            </a:lvl3pPr>
            <a:lvl4pPr algn="l">
              <a:defRPr sz="2400" b="0">
                <a:solidFill>
                  <a:srgbClr val="172D34"/>
                </a:solidFill>
                <a:latin typeface="Arial"/>
                <a:ea typeface="Arial"/>
                <a:cs typeface="Arial"/>
              </a:defRPr>
            </a:lvl4pPr>
            <a:lvl5pPr algn="l">
              <a:defRPr sz="2400" b="0">
                <a:solidFill>
                  <a:srgbClr val="172D34"/>
                </a:solidFill>
                <a:latin typeface="Arial"/>
                <a:ea typeface="Arial"/>
                <a:cs typeface="Arial"/>
              </a:defRPr>
            </a:lvl5pPr>
            <a:lvl6pPr algn="l">
              <a:defRPr sz="2400" b="0">
                <a:solidFill>
                  <a:srgbClr val="172D34"/>
                </a:solidFill>
                <a:latin typeface="Arial"/>
                <a:ea typeface="Arial"/>
                <a:cs typeface="Arial"/>
              </a:defRPr>
            </a:lvl6pPr>
            <a:lvl7pPr algn="l">
              <a:defRPr sz="2400" b="0">
                <a:solidFill>
                  <a:srgbClr val="172D34"/>
                </a:solidFill>
                <a:latin typeface="Arial"/>
                <a:ea typeface="Arial"/>
                <a:cs typeface="Arial"/>
              </a:defRPr>
            </a:lvl7pPr>
            <a:lvl8pPr algn="l">
              <a:defRPr sz="2400" b="0">
                <a:solidFill>
                  <a:srgbClr val="172D34"/>
                </a:solidFill>
                <a:latin typeface="Arial"/>
                <a:ea typeface="Arial"/>
                <a:cs typeface="Arial"/>
              </a:defRPr>
            </a:lvl8pPr>
            <a:lvl9pPr algn="l">
              <a:defRPr sz="2400" b="0">
                <a:solidFill>
                  <a:srgbClr val="172D34"/>
                </a:solidFill>
                <a:latin typeface="Arial"/>
                <a:ea typeface="Arial"/>
                <a:cs typeface="Arial"/>
              </a:defRPr>
            </a:lvl9pPr>
          </a:lstStyle>
          <a:p xmlns:a="http://schemas.openxmlformats.org/drawingml/2006/main">
            <a:pPr algn="l">
              <a:lnSpc>
                <a:spcPct val="112000"/>
              </a:lnSpc>
              <a:buNone/>
              <a:defRPr sz="2400" b="0">
                <a:solidFill>
                  <a:srgbClr val="172D34"/>
                </a:solidFill>
                <a:latin typeface="Arial"/>
                <a:ea typeface="Arial"/>
                <a:cs typeface="Arial"/>
              </a:defRPr>
            </a:pPr>
            <a:r>
              <a:rPr sz="2400" b="0">
                <a:solidFill>
                  <a:srgbClr val="172D34"/>
                </a:solidFill>
                <a:latin typeface="Arial"/>
                <a:ea typeface="Arial"/>
                <a:cs typeface="Arial"/>
              </a:rPr>
              <a:t>Inputs are smaller than c and get</a:t>
            </a:r>
          </a:p>
          <a:p xmlns:a="http://schemas.openxmlformats.org/drawingml/2006/main">
            <a:pPr algn="l">
              <a:lnSpc>
                <a:spcPct val="112000"/>
              </a:lnSpc>
              <a:buNone/>
              <a:defRPr sz="2400" b="0">
                <a:solidFill>
                  <a:srgbClr val="172D34"/>
                </a:solidFill>
                <a:latin typeface="Arial"/>
                <a:ea typeface="Arial"/>
                <a:cs typeface="Arial"/>
              </a:defRPr>
            </a:pPr>
            <a:r>
              <a:rPr sz="2400" b="0">
                <a:solidFill>
                  <a:srgbClr val="172D34"/>
                </a:solidFill>
                <a:latin typeface="Arial"/>
                <a:ea typeface="Arial"/>
                <a:cs typeface="Arial"/>
              </a:rPr>
              <a:t>close to c.</a:t>
            </a:r>
          </a:p>
        </p:txBody>
      </p:sp>
      <p:sp>
        <p:nvSpPr>
          <p:cNvPr id="17" name="term">
            <a:extLst xmlns:a="http://schemas.openxmlformats.org/drawingml/2006/main">
              <a:ext uri="{FF2B5EF4-FFF2-40B4-BE49-F238E27FC236}">
                <a16:creationId xmlns:a16="http://schemas.microsoft.com/office/drawing/2014/main" id="{5A8A0A78-0E80-451B-A42A-125F5C7740FE}"/>
              </a:ext>
            </a:extLst>
          </p:cNvPr>
          <p:cNvSpPr>
            <a:spLocks xmlns:a="http://schemas.openxmlformats.org/drawingml/2006/main" noGrp="1"/>
          </p:cNvSpPr>
          <p:nvPr/>
        </p:nvSpPr>
        <p:spPr>
          <a:xfrm xmlns:a="http://schemas.openxmlformats.org/drawingml/2006/main">
            <a:off x="6572250" y="2009775"/>
            <a:ext cx="4810125"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1">
                <a:solidFill>
                  <a:srgbClr val="087F83"/>
                </a:solidFill>
                <a:latin typeface="Arial"/>
                <a:ea typeface="Arial"/>
                <a:cs typeface="Arial"/>
              </a:defRPr>
            </a:defPPr>
            <a:lvl1pPr algn="l">
              <a:defRPr sz="2025" b="1">
                <a:solidFill>
                  <a:srgbClr val="087F83"/>
                </a:solidFill>
                <a:latin typeface="Arial"/>
                <a:ea typeface="Arial"/>
                <a:cs typeface="Arial"/>
              </a:defRPr>
            </a:lvl1pPr>
            <a:lvl2pPr algn="l">
              <a:defRPr sz="2025" b="1">
                <a:solidFill>
                  <a:srgbClr val="087F83"/>
                </a:solidFill>
                <a:latin typeface="Arial"/>
                <a:ea typeface="Arial"/>
                <a:cs typeface="Arial"/>
              </a:defRPr>
            </a:lvl2pPr>
            <a:lvl3pPr algn="l">
              <a:defRPr sz="2025" b="1">
                <a:solidFill>
                  <a:srgbClr val="087F83"/>
                </a:solidFill>
                <a:latin typeface="Arial"/>
                <a:ea typeface="Arial"/>
                <a:cs typeface="Arial"/>
              </a:defRPr>
            </a:lvl3pPr>
            <a:lvl4pPr algn="l">
              <a:defRPr sz="2025" b="1">
                <a:solidFill>
                  <a:srgbClr val="087F83"/>
                </a:solidFill>
                <a:latin typeface="Arial"/>
                <a:ea typeface="Arial"/>
                <a:cs typeface="Arial"/>
              </a:defRPr>
            </a:lvl4pPr>
            <a:lvl5pPr algn="l">
              <a:defRPr sz="2025" b="1">
                <a:solidFill>
                  <a:srgbClr val="087F83"/>
                </a:solidFill>
                <a:latin typeface="Arial"/>
                <a:ea typeface="Arial"/>
                <a:cs typeface="Arial"/>
              </a:defRPr>
            </a:lvl5pPr>
            <a:lvl6pPr algn="l">
              <a:defRPr sz="2025" b="1">
                <a:solidFill>
                  <a:srgbClr val="087F83"/>
                </a:solidFill>
                <a:latin typeface="Arial"/>
                <a:ea typeface="Arial"/>
                <a:cs typeface="Arial"/>
              </a:defRPr>
            </a:lvl6pPr>
            <a:lvl7pPr algn="l">
              <a:defRPr sz="2025" b="1">
                <a:solidFill>
                  <a:srgbClr val="087F83"/>
                </a:solidFill>
                <a:latin typeface="Arial"/>
                <a:ea typeface="Arial"/>
                <a:cs typeface="Arial"/>
              </a:defRPr>
            </a:lvl7pPr>
            <a:lvl8pPr algn="l">
              <a:defRPr sz="2025" b="1">
                <a:solidFill>
                  <a:srgbClr val="087F83"/>
                </a:solidFill>
                <a:latin typeface="Arial"/>
                <a:ea typeface="Arial"/>
                <a:cs typeface="Arial"/>
              </a:defRPr>
            </a:lvl8pPr>
            <a:lvl9pPr algn="l">
              <a:defRPr sz="2025" b="1">
                <a:solidFill>
                  <a:srgbClr val="087F83"/>
                </a:solidFill>
                <a:latin typeface="Arial"/>
                <a:ea typeface="Arial"/>
                <a:cs typeface="Arial"/>
              </a:defRPr>
            </a:lvl9pPr>
          </a:lstStyle>
          <a:p xmlns:a="http://schemas.openxmlformats.org/drawingml/2006/main">
            <a:pPr algn="l">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FROM THE RIGHT (⁺)</a:t>
            </a:r>
          </a:p>
        </p:txBody>
      </p:sp>
      <p:sp>
        <p:nvSpPr>
          <p:cNvPr id="18" name="body">
            <a:extLst xmlns:a="http://schemas.openxmlformats.org/drawingml/2006/main">
              <a:ext uri="{FF2B5EF4-FFF2-40B4-BE49-F238E27FC236}">
                <a16:creationId xmlns:a16="http://schemas.microsoft.com/office/drawing/2014/main" id="{F3C2B0A0-2C68-4870-8208-E31487EC3903}"/>
              </a:ext>
            </a:extLst>
          </p:cNvPr>
          <p:cNvSpPr>
            <a:spLocks xmlns:a="http://schemas.openxmlformats.org/drawingml/2006/main" noGrp="1"/>
          </p:cNvSpPr>
          <p:nvPr/>
        </p:nvSpPr>
        <p:spPr>
          <a:xfrm xmlns:a="http://schemas.openxmlformats.org/drawingml/2006/main">
            <a:off x="6572250" y="2466975"/>
            <a:ext cx="4810125" cy="78333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0">
                <a:solidFill>
                  <a:srgbClr val="172D34"/>
                </a:solidFill>
                <a:latin typeface="Arial"/>
                <a:ea typeface="Arial"/>
                <a:cs typeface="Arial"/>
              </a:defRPr>
            </a:defPPr>
            <a:lvl1pPr algn="l">
              <a:defRPr sz="2400" b="0">
                <a:solidFill>
                  <a:srgbClr val="172D34"/>
                </a:solidFill>
                <a:latin typeface="Arial"/>
                <a:ea typeface="Arial"/>
                <a:cs typeface="Arial"/>
              </a:defRPr>
            </a:lvl1pPr>
            <a:lvl2pPr algn="l">
              <a:defRPr sz="2400" b="0">
                <a:solidFill>
                  <a:srgbClr val="172D34"/>
                </a:solidFill>
                <a:latin typeface="Arial"/>
                <a:ea typeface="Arial"/>
                <a:cs typeface="Arial"/>
              </a:defRPr>
            </a:lvl2pPr>
            <a:lvl3pPr algn="l">
              <a:defRPr sz="2400" b="0">
                <a:solidFill>
                  <a:srgbClr val="172D34"/>
                </a:solidFill>
                <a:latin typeface="Arial"/>
                <a:ea typeface="Arial"/>
                <a:cs typeface="Arial"/>
              </a:defRPr>
            </a:lvl3pPr>
            <a:lvl4pPr algn="l">
              <a:defRPr sz="2400" b="0">
                <a:solidFill>
                  <a:srgbClr val="172D34"/>
                </a:solidFill>
                <a:latin typeface="Arial"/>
                <a:ea typeface="Arial"/>
                <a:cs typeface="Arial"/>
              </a:defRPr>
            </a:lvl4pPr>
            <a:lvl5pPr algn="l">
              <a:defRPr sz="2400" b="0">
                <a:solidFill>
                  <a:srgbClr val="172D34"/>
                </a:solidFill>
                <a:latin typeface="Arial"/>
                <a:ea typeface="Arial"/>
                <a:cs typeface="Arial"/>
              </a:defRPr>
            </a:lvl5pPr>
            <a:lvl6pPr algn="l">
              <a:defRPr sz="2400" b="0">
                <a:solidFill>
                  <a:srgbClr val="172D34"/>
                </a:solidFill>
                <a:latin typeface="Arial"/>
                <a:ea typeface="Arial"/>
                <a:cs typeface="Arial"/>
              </a:defRPr>
            </a:lvl6pPr>
            <a:lvl7pPr algn="l">
              <a:defRPr sz="2400" b="0">
                <a:solidFill>
                  <a:srgbClr val="172D34"/>
                </a:solidFill>
                <a:latin typeface="Arial"/>
                <a:ea typeface="Arial"/>
                <a:cs typeface="Arial"/>
              </a:defRPr>
            </a:lvl7pPr>
            <a:lvl8pPr algn="l">
              <a:defRPr sz="2400" b="0">
                <a:solidFill>
                  <a:srgbClr val="172D34"/>
                </a:solidFill>
                <a:latin typeface="Arial"/>
                <a:ea typeface="Arial"/>
                <a:cs typeface="Arial"/>
              </a:defRPr>
            </a:lvl8pPr>
            <a:lvl9pPr algn="l">
              <a:defRPr sz="2400" b="0">
                <a:solidFill>
                  <a:srgbClr val="172D34"/>
                </a:solidFill>
                <a:latin typeface="Arial"/>
                <a:ea typeface="Arial"/>
                <a:cs typeface="Arial"/>
              </a:defRPr>
            </a:lvl9pPr>
          </a:lstStyle>
          <a:p xmlns:a="http://schemas.openxmlformats.org/drawingml/2006/main">
            <a:pPr algn="l">
              <a:lnSpc>
                <a:spcPct val="112000"/>
              </a:lnSpc>
              <a:buNone/>
              <a:defRPr sz="2400" b="0">
                <a:solidFill>
                  <a:srgbClr val="172D34"/>
                </a:solidFill>
                <a:latin typeface="Arial"/>
                <a:ea typeface="Arial"/>
                <a:cs typeface="Arial"/>
              </a:defRPr>
            </a:pPr>
            <a:r>
              <a:rPr sz="2400" b="0">
                <a:solidFill>
                  <a:srgbClr val="172D34"/>
                </a:solidFill>
                <a:latin typeface="Arial"/>
                <a:ea typeface="Arial"/>
                <a:cs typeface="Arial"/>
              </a:rPr>
              <a:t>Inputs are greater than c and get</a:t>
            </a:r>
          </a:p>
          <a:p xmlns:a="http://schemas.openxmlformats.org/drawingml/2006/main">
            <a:pPr algn="l">
              <a:lnSpc>
                <a:spcPct val="112000"/>
              </a:lnSpc>
              <a:buNone/>
              <a:defRPr sz="2400" b="0">
                <a:solidFill>
                  <a:srgbClr val="172D34"/>
                </a:solidFill>
                <a:latin typeface="Arial"/>
                <a:ea typeface="Arial"/>
                <a:cs typeface="Arial"/>
              </a:defRPr>
            </a:pPr>
            <a:r>
              <a:rPr sz="2400" b="0">
                <a:solidFill>
                  <a:srgbClr val="172D34"/>
                </a:solidFill>
                <a:latin typeface="Arial"/>
                <a:ea typeface="Arial"/>
                <a:cs typeface="Arial"/>
              </a:rPr>
              <a:t>close to c.</a:t>
            </a:r>
          </a:p>
        </p:txBody>
      </p:sp>
      <p:sp>
        <p:nvSpPr>
          <p:cNvPr id="19" name="limit-operator">
            <a:extLst xmlns:a="http://schemas.openxmlformats.org/drawingml/2006/main">
              <a:ext uri="{FF2B5EF4-FFF2-40B4-BE49-F238E27FC236}">
                <a16:creationId xmlns:a16="http://schemas.microsoft.com/office/drawing/2014/main" id="{9A820879-E97B-41D2-95CC-8694F7BD3CF8}"/>
              </a:ext>
            </a:extLst>
          </p:cNvPr>
          <p:cNvSpPr>
            <a:spLocks xmlns:a="http://schemas.openxmlformats.org/drawingml/2006/main" noGrp="1"/>
          </p:cNvSpPr>
          <p:nvPr/>
        </p:nvSpPr>
        <p:spPr>
          <a:xfrm xmlns:a="http://schemas.openxmlformats.org/drawingml/2006/main">
            <a:off x="590550" y="3914775"/>
            <a:ext cx="7810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000" b="1">
                <a:solidFill>
                  <a:srgbClr val="087F83"/>
                </a:solidFill>
                <a:latin typeface="Arial"/>
                <a:ea typeface="Arial"/>
                <a:cs typeface="Arial"/>
              </a:defRPr>
            </a:defPPr>
            <a:lvl1pPr algn="ctr">
              <a:defRPr sz="3000" b="1">
                <a:solidFill>
                  <a:srgbClr val="087F83"/>
                </a:solidFill>
                <a:latin typeface="Arial"/>
                <a:ea typeface="Arial"/>
                <a:cs typeface="Arial"/>
              </a:defRPr>
            </a:lvl1pPr>
            <a:lvl2pPr algn="ctr">
              <a:defRPr sz="3000" b="1">
                <a:solidFill>
                  <a:srgbClr val="087F83"/>
                </a:solidFill>
                <a:latin typeface="Arial"/>
                <a:ea typeface="Arial"/>
                <a:cs typeface="Arial"/>
              </a:defRPr>
            </a:lvl2pPr>
            <a:lvl3pPr algn="ctr">
              <a:defRPr sz="3000" b="1">
                <a:solidFill>
                  <a:srgbClr val="087F83"/>
                </a:solidFill>
                <a:latin typeface="Arial"/>
                <a:ea typeface="Arial"/>
                <a:cs typeface="Arial"/>
              </a:defRPr>
            </a:lvl3pPr>
            <a:lvl4pPr algn="ctr">
              <a:defRPr sz="3000" b="1">
                <a:solidFill>
                  <a:srgbClr val="087F83"/>
                </a:solidFill>
                <a:latin typeface="Arial"/>
                <a:ea typeface="Arial"/>
                <a:cs typeface="Arial"/>
              </a:defRPr>
            </a:lvl4pPr>
            <a:lvl5pPr algn="ctr">
              <a:defRPr sz="3000" b="1">
                <a:solidFill>
                  <a:srgbClr val="087F83"/>
                </a:solidFill>
                <a:latin typeface="Arial"/>
                <a:ea typeface="Arial"/>
                <a:cs typeface="Arial"/>
              </a:defRPr>
            </a:lvl5pPr>
            <a:lvl6pPr algn="ctr">
              <a:defRPr sz="3000" b="1">
                <a:solidFill>
                  <a:srgbClr val="087F83"/>
                </a:solidFill>
                <a:latin typeface="Arial"/>
                <a:ea typeface="Arial"/>
                <a:cs typeface="Arial"/>
              </a:defRPr>
            </a:lvl6pPr>
            <a:lvl7pPr algn="ctr">
              <a:defRPr sz="3000" b="1">
                <a:solidFill>
                  <a:srgbClr val="087F83"/>
                </a:solidFill>
                <a:latin typeface="Arial"/>
                <a:ea typeface="Arial"/>
                <a:cs typeface="Arial"/>
              </a:defRPr>
            </a:lvl7pPr>
            <a:lvl8pPr algn="ctr">
              <a:defRPr sz="3000" b="1">
                <a:solidFill>
                  <a:srgbClr val="087F83"/>
                </a:solidFill>
                <a:latin typeface="Arial"/>
                <a:ea typeface="Arial"/>
                <a:cs typeface="Arial"/>
              </a:defRPr>
            </a:lvl8pPr>
            <a:lvl9pPr algn="ctr">
              <a:defRPr sz="3000" b="1">
                <a:solidFill>
                  <a:srgbClr val="087F83"/>
                </a:solidFill>
                <a:latin typeface="Arial"/>
                <a:ea typeface="Arial"/>
                <a:cs typeface="Arial"/>
              </a:defRPr>
            </a:lvl9pPr>
          </a:lstStyle>
          <a:p xmlns:a="http://schemas.openxmlformats.org/drawingml/2006/main">
            <a:pPr algn="ctr">
              <a:lnSpc>
                <a:spcPct val="112000"/>
              </a:lnSpc>
              <a:buNone/>
              <a:defRPr sz="3000" b="1">
                <a:solidFill>
                  <a:srgbClr val="087F83"/>
                </a:solidFill>
                <a:latin typeface="Arial"/>
                <a:ea typeface="Arial"/>
                <a:cs typeface="Arial"/>
              </a:defRPr>
            </a:pPr>
            <a:r>
              <a:rPr sz="3000" b="1">
                <a:solidFill>
                  <a:srgbClr val="087F83"/>
                </a:solidFill>
                <a:latin typeface="Arial"/>
                <a:ea typeface="Arial"/>
                <a:cs typeface="Arial"/>
              </a:rPr>
              <a:t>lim</a:t>
            </a:r>
          </a:p>
        </p:txBody>
      </p:sp>
      <p:sp>
        <p:nvSpPr>
          <p:cNvPr id="20" name="limit-subscript">
            <a:extLst xmlns:a="http://schemas.openxmlformats.org/drawingml/2006/main">
              <a:ext uri="{FF2B5EF4-FFF2-40B4-BE49-F238E27FC236}">
                <a16:creationId xmlns:a16="http://schemas.microsoft.com/office/drawing/2014/main" id="{E7E490AD-F395-4C83-A6AB-33BFCBB8F641}"/>
              </a:ext>
            </a:extLst>
          </p:cNvPr>
          <p:cNvSpPr>
            <a:spLocks xmlns:a="http://schemas.openxmlformats.org/drawingml/2006/main" noGrp="1"/>
          </p:cNvSpPr>
          <p:nvPr/>
        </p:nvSpPr>
        <p:spPr>
          <a:xfrm xmlns:a="http://schemas.openxmlformats.org/drawingml/2006/main">
            <a:off x="523875" y="4402455"/>
            <a:ext cx="9144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650" b="0">
                <a:solidFill>
                  <a:srgbClr val="087F83"/>
                </a:solidFill>
                <a:latin typeface="Arial"/>
                <a:ea typeface="Arial"/>
                <a:cs typeface="Arial"/>
              </a:defRPr>
            </a:defPPr>
            <a:lvl1pPr algn="ctr">
              <a:defRPr sz="1650" b="0">
                <a:solidFill>
                  <a:srgbClr val="087F83"/>
                </a:solidFill>
                <a:latin typeface="Arial"/>
                <a:ea typeface="Arial"/>
                <a:cs typeface="Arial"/>
              </a:defRPr>
            </a:lvl1pPr>
            <a:lvl2pPr algn="ctr">
              <a:defRPr sz="1650" b="0">
                <a:solidFill>
                  <a:srgbClr val="087F83"/>
                </a:solidFill>
                <a:latin typeface="Arial"/>
                <a:ea typeface="Arial"/>
                <a:cs typeface="Arial"/>
              </a:defRPr>
            </a:lvl2pPr>
            <a:lvl3pPr algn="ctr">
              <a:defRPr sz="1650" b="0">
                <a:solidFill>
                  <a:srgbClr val="087F83"/>
                </a:solidFill>
                <a:latin typeface="Arial"/>
                <a:ea typeface="Arial"/>
                <a:cs typeface="Arial"/>
              </a:defRPr>
            </a:lvl3pPr>
            <a:lvl4pPr algn="ctr">
              <a:defRPr sz="1650" b="0">
                <a:solidFill>
                  <a:srgbClr val="087F83"/>
                </a:solidFill>
                <a:latin typeface="Arial"/>
                <a:ea typeface="Arial"/>
                <a:cs typeface="Arial"/>
              </a:defRPr>
            </a:lvl4pPr>
            <a:lvl5pPr algn="ctr">
              <a:defRPr sz="1650" b="0">
                <a:solidFill>
                  <a:srgbClr val="087F83"/>
                </a:solidFill>
                <a:latin typeface="Arial"/>
                <a:ea typeface="Arial"/>
                <a:cs typeface="Arial"/>
              </a:defRPr>
            </a:lvl5pPr>
            <a:lvl6pPr algn="ctr">
              <a:defRPr sz="1650" b="0">
                <a:solidFill>
                  <a:srgbClr val="087F83"/>
                </a:solidFill>
                <a:latin typeface="Arial"/>
                <a:ea typeface="Arial"/>
                <a:cs typeface="Arial"/>
              </a:defRPr>
            </a:lvl6pPr>
            <a:lvl7pPr algn="ctr">
              <a:defRPr sz="1650" b="0">
                <a:solidFill>
                  <a:srgbClr val="087F83"/>
                </a:solidFill>
                <a:latin typeface="Arial"/>
                <a:ea typeface="Arial"/>
                <a:cs typeface="Arial"/>
              </a:defRPr>
            </a:lvl7pPr>
            <a:lvl8pPr algn="ctr">
              <a:defRPr sz="1650" b="0">
                <a:solidFill>
                  <a:srgbClr val="087F83"/>
                </a:solidFill>
                <a:latin typeface="Arial"/>
                <a:ea typeface="Arial"/>
                <a:cs typeface="Arial"/>
              </a:defRPr>
            </a:lvl8pPr>
            <a:lvl9pPr algn="ctr">
              <a:defRPr sz="1650" b="0">
                <a:solidFill>
                  <a:srgbClr val="087F83"/>
                </a:solidFill>
                <a:latin typeface="Arial"/>
                <a:ea typeface="Arial"/>
                <a:cs typeface="Arial"/>
              </a:defRPr>
            </a:lvl9pPr>
          </a:lstStyle>
          <a:p xmlns:a="http://schemas.openxmlformats.org/drawingml/2006/main">
            <a:pPr algn="ctr">
              <a:lnSpc>
                <a:spcPct val="112000"/>
              </a:lnSpc>
              <a:buNone/>
              <a:defRPr sz="1650" b="0">
                <a:solidFill>
                  <a:srgbClr val="087F83"/>
                </a:solidFill>
                <a:latin typeface="Arial"/>
                <a:ea typeface="Arial"/>
                <a:cs typeface="Arial"/>
              </a:defRPr>
            </a:pPr>
            <a:r>
              <a:rPr sz="1650" b="0">
                <a:solidFill>
                  <a:srgbClr val="087F83"/>
                </a:solidFill>
                <a:latin typeface="Arial"/>
                <a:ea typeface="Arial"/>
                <a:cs typeface="Arial"/>
              </a:rPr>
              <a:t>x → c⁻</a:t>
            </a:r>
          </a:p>
        </p:txBody>
      </p:sp>
      <p:sp>
        <p:nvSpPr>
          <p:cNvPr id="21" name="limit-expression">
            <a:extLst xmlns:a="http://schemas.openxmlformats.org/drawingml/2006/main">
              <a:ext uri="{FF2B5EF4-FFF2-40B4-BE49-F238E27FC236}">
                <a16:creationId xmlns:a16="http://schemas.microsoft.com/office/drawing/2014/main" id="{212DD9D6-DEC9-4A48-853B-92996D95E59E}"/>
              </a:ext>
            </a:extLst>
          </p:cNvPr>
          <p:cNvSpPr>
            <a:spLocks xmlns:a="http://schemas.openxmlformats.org/drawingml/2006/main" noGrp="1"/>
          </p:cNvSpPr>
          <p:nvPr/>
        </p:nvSpPr>
        <p:spPr>
          <a:xfrm xmlns:a="http://schemas.openxmlformats.org/drawingml/2006/main">
            <a:off x="1562100" y="3914775"/>
            <a:ext cx="1373791"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3000" b="1">
                <a:solidFill>
                  <a:srgbClr val="087F83"/>
                </a:solidFill>
                <a:latin typeface="Arial"/>
                <a:ea typeface="Arial"/>
                <a:cs typeface="Arial"/>
              </a:defRPr>
            </a:defPPr>
            <a:lvl1pPr algn="l">
              <a:defRPr sz="3000" b="1">
                <a:solidFill>
                  <a:srgbClr val="087F83"/>
                </a:solidFill>
                <a:latin typeface="Arial"/>
                <a:ea typeface="Arial"/>
                <a:cs typeface="Arial"/>
              </a:defRPr>
            </a:lvl1pPr>
            <a:lvl2pPr algn="l">
              <a:defRPr sz="3000" b="1">
                <a:solidFill>
                  <a:srgbClr val="087F83"/>
                </a:solidFill>
                <a:latin typeface="Arial"/>
                <a:ea typeface="Arial"/>
                <a:cs typeface="Arial"/>
              </a:defRPr>
            </a:lvl2pPr>
            <a:lvl3pPr algn="l">
              <a:defRPr sz="3000" b="1">
                <a:solidFill>
                  <a:srgbClr val="087F83"/>
                </a:solidFill>
                <a:latin typeface="Arial"/>
                <a:ea typeface="Arial"/>
                <a:cs typeface="Arial"/>
              </a:defRPr>
            </a:lvl3pPr>
            <a:lvl4pPr algn="l">
              <a:defRPr sz="3000" b="1">
                <a:solidFill>
                  <a:srgbClr val="087F83"/>
                </a:solidFill>
                <a:latin typeface="Arial"/>
                <a:ea typeface="Arial"/>
                <a:cs typeface="Arial"/>
              </a:defRPr>
            </a:lvl4pPr>
            <a:lvl5pPr algn="l">
              <a:defRPr sz="3000" b="1">
                <a:solidFill>
                  <a:srgbClr val="087F83"/>
                </a:solidFill>
                <a:latin typeface="Arial"/>
                <a:ea typeface="Arial"/>
                <a:cs typeface="Arial"/>
              </a:defRPr>
            </a:lvl5pPr>
            <a:lvl6pPr algn="l">
              <a:defRPr sz="3000" b="1">
                <a:solidFill>
                  <a:srgbClr val="087F83"/>
                </a:solidFill>
                <a:latin typeface="Arial"/>
                <a:ea typeface="Arial"/>
                <a:cs typeface="Arial"/>
              </a:defRPr>
            </a:lvl6pPr>
            <a:lvl7pPr algn="l">
              <a:defRPr sz="3000" b="1">
                <a:solidFill>
                  <a:srgbClr val="087F83"/>
                </a:solidFill>
                <a:latin typeface="Arial"/>
                <a:ea typeface="Arial"/>
                <a:cs typeface="Arial"/>
              </a:defRPr>
            </a:lvl7pPr>
            <a:lvl8pPr algn="l">
              <a:defRPr sz="3000" b="1">
                <a:solidFill>
                  <a:srgbClr val="087F83"/>
                </a:solidFill>
                <a:latin typeface="Arial"/>
                <a:ea typeface="Arial"/>
                <a:cs typeface="Arial"/>
              </a:defRPr>
            </a:lvl8pPr>
            <a:lvl9pPr algn="l">
              <a:defRPr sz="3000" b="1">
                <a:solidFill>
                  <a:srgbClr val="087F83"/>
                </a:solidFill>
                <a:latin typeface="Arial"/>
                <a:ea typeface="Arial"/>
                <a:cs typeface="Arial"/>
              </a:defRPr>
            </a:lvl9pPr>
          </a:lstStyle>
          <a:p xmlns:a="http://schemas.openxmlformats.org/drawingml/2006/main">
            <a:pPr algn="l">
              <a:lnSpc>
                <a:spcPct val="112000"/>
              </a:lnSpc>
              <a:buNone/>
              <a:defRPr sz="3000" b="1">
                <a:solidFill>
                  <a:srgbClr val="087F83"/>
                </a:solidFill>
                <a:latin typeface="Arial"/>
                <a:ea typeface="Arial"/>
                <a:cs typeface="Arial"/>
              </a:defRPr>
            </a:pPr>
            <a:r>
              <a:rPr sz="3000" b="1">
                <a:solidFill>
                  <a:srgbClr val="087F83"/>
                </a:solidFill>
                <a:latin typeface="Arial"/>
                <a:ea typeface="Arial"/>
                <a:cs typeface="Arial"/>
              </a:rPr>
              <a:t>f(x) = L</a:t>
            </a:r>
          </a:p>
        </p:txBody>
      </p:sp>
      <p:sp>
        <p:nvSpPr>
          <p:cNvPr id="22" name="limit-operator">
            <a:extLst xmlns:a="http://schemas.openxmlformats.org/drawingml/2006/main">
              <a:ext uri="{FF2B5EF4-FFF2-40B4-BE49-F238E27FC236}">
                <a16:creationId xmlns:a16="http://schemas.microsoft.com/office/drawing/2014/main" id="{989CD425-CB35-4C44-8DCD-1AFBA1C0AB53}"/>
              </a:ext>
            </a:extLst>
          </p:cNvPr>
          <p:cNvSpPr>
            <a:spLocks xmlns:a="http://schemas.openxmlformats.org/drawingml/2006/main" noGrp="1"/>
          </p:cNvSpPr>
          <p:nvPr/>
        </p:nvSpPr>
        <p:spPr>
          <a:xfrm xmlns:a="http://schemas.openxmlformats.org/drawingml/2006/main">
            <a:off x="6572250" y="3914775"/>
            <a:ext cx="7810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000" b="1">
                <a:solidFill>
                  <a:srgbClr val="087F83"/>
                </a:solidFill>
                <a:latin typeface="Arial"/>
                <a:ea typeface="Arial"/>
                <a:cs typeface="Arial"/>
              </a:defRPr>
            </a:defPPr>
            <a:lvl1pPr algn="ctr">
              <a:defRPr sz="3000" b="1">
                <a:solidFill>
                  <a:srgbClr val="087F83"/>
                </a:solidFill>
                <a:latin typeface="Arial"/>
                <a:ea typeface="Arial"/>
                <a:cs typeface="Arial"/>
              </a:defRPr>
            </a:lvl1pPr>
            <a:lvl2pPr algn="ctr">
              <a:defRPr sz="3000" b="1">
                <a:solidFill>
                  <a:srgbClr val="087F83"/>
                </a:solidFill>
                <a:latin typeface="Arial"/>
                <a:ea typeface="Arial"/>
                <a:cs typeface="Arial"/>
              </a:defRPr>
            </a:lvl2pPr>
            <a:lvl3pPr algn="ctr">
              <a:defRPr sz="3000" b="1">
                <a:solidFill>
                  <a:srgbClr val="087F83"/>
                </a:solidFill>
                <a:latin typeface="Arial"/>
                <a:ea typeface="Arial"/>
                <a:cs typeface="Arial"/>
              </a:defRPr>
            </a:lvl3pPr>
            <a:lvl4pPr algn="ctr">
              <a:defRPr sz="3000" b="1">
                <a:solidFill>
                  <a:srgbClr val="087F83"/>
                </a:solidFill>
                <a:latin typeface="Arial"/>
                <a:ea typeface="Arial"/>
                <a:cs typeface="Arial"/>
              </a:defRPr>
            </a:lvl4pPr>
            <a:lvl5pPr algn="ctr">
              <a:defRPr sz="3000" b="1">
                <a:solidFill>
                  <a:srgbClr val="087F83"/>
                </a:solidFill>
                <a:latin typeface="Arial"/>
                <a:ea typeface="Arial"/>
                <a:cs typeface="Arial"/>
              </a:defRPr>
            </a:lvl5pPr>
            <a:lvl6pPr algn="ctr">
              <a:defRPr sz="3000" b="1">
                <a:solidFill>
                  <a:srgbClr val="087F83"/>
                </a:solidFill>
                <a:latin typeface="Arial"/>
                <a:ea typeface="Arial"/>
                <a:cs typeface="Arial"/>
              </a:defRPr>
            </a:lvl6pPr>
            <a:lvl7pPr algn="ctr">
              <a:defRPr sz="3000" b="1">
                <a:solidFill>
                  <a:srgbClr val="087F83"/>
                </a:solidFill>
                <a:latin typeface="Arial"/>
                <a:ea typeface="Arial"/>
                <a:cs typeface="Arial"/>
              </a:defRPr>
            </a:lvl7pPr>
            <a:lvl8pPr algn="ctr">
              <a:defRPr sz="3000" b="1">
                <a:solidFill>
                  <a:srgbClr val="087F83"/>
                </a:solidFill>
                <a:latin typeface="Arial"/>
                <a:ea typeface="Arial"/>
                <a:cs typeface="Arial"/>
              </a:defRPr>
            </a:lvl8pPr>
            <a:lvl9pPr algn="ctr">
              <a:defRPr sz="3000" b="1">
                <a:solidFill>
                  <a:srgbClr val="087F83"/>
                </a:solidFill>
                <a:latin typeface="Arial"/>
                <a:ea typeface="Arial"/>
                <a:cs typeface="Arial"/>
              </a:defRPr>
            </a:lvl9pPr>
          </a:lstStyle>
          <a:p xmlns:a="http://schemas.openxmlformats.org/drawingml/2006/main">
            <a:pPr algn="ctr">
              <a:lnSpc>
                <a:spcPct val="112000"/>
              </a:lnSpc>
              <a:buNone/>
              <a:defRPr sz="3000" b="1">
                <a:solidFill>
                  <a:srgbClr val="087F83"/>
                </a:solidFill>
                <a:latin typeface="Arial"/>
                <a:ea typeface="Arial"/>
                <a:cs typeface="Arial"/>
              </a:defRPr>
            </a:pPr>
            <a:r>
              <a:rPr sz="3000" b="1">
                <a:solidFill>
                  <a:srgbClr val="087F83"/>
                </a:solidFill>
                <a:latin typeface="Arial"/>
                <a:ea typeface="Arial"/>
                <a:cs typeface="Arial"/>
              </a:rPr>
              <a:t>lim</a:t>
            </a:r>
          </a:p>
        </p:txBody>
      </p:sp>
      <p:sp>
        <p:nvSpPr>
          <p:cNvPr id="23" name="limit-subscript">
            <a:extLst xmlns:a="http://schemas.openxmlformats.org/drawingml/2006/main">
              <a:ext uri="{FF2B5EF4-FFF2-40B4-BE49-F238E27FC236}">
                <a16:creationId xmlns:a16="http://schemas.microsoft.com/office/drawing/2014/main" id="{195BFF1C-B4CC-435F-A8E1-29C529D6AD58}"/>
              </a:ext>
            </a:extLst>
          </p:cNvPr>
          <p:cNvSpPr>
            <a:spLocks xmlns:a="http://schemas.openxmlformats.org/drawingml/2006/main" noGrp="1"/>
          </p:cNvSpPr>
          <p:nvPr/>
        </p:nvSpPr>
        <p:spPr>
          <a:xfrm xmlns:a="http://schemas.openxmlformats.org/drawingml/2006/main">
            <a:off x="6505575" y="4402455"/>
            <a:ext cx="9144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650" b="0">
                <a:solidFill>
                  <a:srgbClr val="087F83"/>
                </a:solidFill>
                <a:latin typeface="Arial"/>
                <a:ea typeface="Arial"/>
                <a:cs typeface="Arial"/>
              </a:defRPr>
            </a:defPPr>
            <a:lvl1pPr algn="ctr">
              <a:defRPr sz="1650" b="0">
                <a:solidFill>
                  <a:srgbClr val="087F83"/>
                </a:solidFill>
                <a:latin typeface="Arial"/>
                <a:ea typeface="Arial"/>
                <a:cs typeface="Arial"/>
              </a:defRPr>
            </a:lvl1pPr>
            <a:lvl2pPr algn="ctr">
              <a:defRPr sz="1650" b="0">
                <a:solidFill>
                  <a:srgbClr val="087F83"/>
                </a:solidFill>
                <a:latin typeface="Arial"/>
                <a:ea typeface="Arial"/>
                <a:cs typeface="Arial"/>
              </a:defRPr>
            </a:lvl2pPr>
            <a:lvl3pPr algn="ctr">
              <a:defRPr sz="1650" b="0">
                <a:solidFill>
                  <a:srgbClr val="087F83"/>
                </a:solidFill>
                <a:latin typeface="Arial"/>
                <a:ea typeface="Arial"/>
                <a:cs typeface="Arial"/>
              </a:defRPr>
            </a:lvl3pPr>
            <a:lvl4pPr algn="ctr">
              <a:defRPr sz="1650" b="0">
                <a:solidFill>
                  <a:srgbClr val="087F83"/>
                </a:solidFill>
                <a:latin typeface="Arial"/>
                <a:ea typeface="Arial"/>
                <a:cs typeface="Arial"/>
              </a:defRPr>
            </a:lvl4pPr>
            <a:lvl5pPr algn="ctr">
              <a:defRPr sz="1650" b="0">
                <a:solidFill>
                  <a:srgbClr val="087F83"/>
                </a:solidFill>
                <a:latin typeface="Arial"/>
                <a:ea typeface="Arial"/>
                <a:cs typeface="Arial"/>
              </a:defRPr>
            </a:lvl5pPr>
            <a:lvl6pPr algn="ctr">
              <a:defRPr sz="1650" b="0">
                <a:solidFill>
                  <a:srgbClr val="087F83"/>
                </a:solidFill>
                <a:latin typeface="Arial"/>
                <a:ea typeface="Arial"/>
                <a:cs typeface="Arial"/>
              </a:defRPr>
            </a:lvl6pPr>
            <a:lvl7pPr algn="ctr">
              <a:defRPr sz="1650" b="0">
                <a:solidFill>
                  <a:srgbClr val="087F83"/>
                </a:solidFill>
                <a:latin typeface="Arial"/>
                <a:ea typeface="Arial"/>
                <a:cs typeface="Arial"/>
              </a:defRPr>
            </a:lvl7pPr>
            <a:lvl8pPr algn="ctr">
              <a:defRPr sz="1650" b="0">
                <a:solidFill>
                  <a:srgbClr val="087F83"/>
                </a:solidFill>
                <a:latin typeface="Arial"/>
                <a:ea typeface="Arial"/>
                <a:cs typeface="Arial"/>
              </a:defRPr>
            </a:lvl8pPr>
            <a:lvl9pPr algn="ctr">
              <a:defRPr sz="1650" b="0">
                <a:solidFill>
                  <a:srgbClr val="087F83"/>
                </a:solidFill>
                <a:latin typeface="Arial"/>
                <a:ea typeface="Arial"/>
                <a:cs typeface="Arial"/>
              </a:defRPr>
            </a:lvl9pPr>
          </a:lstStyle>
          <a:p xmlns:a="http://schemas.openxmlformats.org/drawingml/2006/main">
            <a:pPr algn="ctr">
              <a:lnSpc>
                <a:spcPct val="112000"/>
              </a:lnSpc>
              <a:buNone/>
              <a:defRPr sz="1650" b="0">
                <a:solidFill>
                  <a:srgbClr val="087F83"/>
                </a:solidFill>
                <a:latin typeface="Arial"/>
                <a:ea typeface="Arial"/>
                <a:cs typeface="Arial"/>
              </a:defRPr>
            </a:pPr>
            <a:r>
              <a:rPr sz="1650" b="0">
                <a:solidFill>
                  <a:srgbClr val="087F83"/>
                </a:solidFill>
                <a:latin typeface="Arial"/>
                <a:ea typeface="Arial"/>
                <a:cs typeface="Arial"/>
              </a:rPr>
              <a:t>x → c⁺</a:t>
            </a:r>
          </a:p>
        </p:txBody>
      </p:sp>
      <p:sp>
        <p:nvSpPr>
          <p:cNvPr id="24" name="limit-expression">
            <a:extLst xmlns:a="http://schemas.openxmlformats.org/drawingml/2006/main">
              <a:ext uri="{FF2B5EF4-FFF2-40B4-BE49-F238E27FC236}">
                <a16:creationId xmlns:a16="http://schemas.microsoft.com/office/drawing/2014/main" id="{02BD0D43-9873-485B-8E4C-37CF71B347C9}"/>
              </a:ext>
            </a:extLst>
          </p:cNvPr>
          <p:cNvSpPr>
            <a:spLocks xmlns:a="http://schemas.openxmlformats.org/drawingml/2006/main" noGrp="1"/>
          </p:cNvSpPr>
          <p:nvPr/>
        </p:nvSpPr>
        <p:spPr>
          <a:xfrm xmlns:a="http://schemas.openxmlformats.org/drawingml/2006/main">
            <a:off x="7543800" y="3914775"/>
            <a:ext cx="1373791"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3000" b="1">
                <a:solidFill>
                  <a:srgbClr val="087F83"/>
                </a:solidFill>
                <a:latin typeface="Arial"/>
                <a:ea typeface="Arial"/>
                <a:cs typeface="Arial"/>
              </a:defRPr>
            </a:defPPr>
            <a:lvl1pPr algn="l">
              <a:defRPr sz="3000" b="1">
                <a:solidFill>
                  <a:srgbClr val="087F83"/>
                </a:solidFill>
                <a:latin typeface="Arial"/>
                <a:ea typeface="Arial"/>
                <a:cs typeface="Arial"/>
              </a:defRPr>
            </a:lvl1pPr>
            <a:lvl2pPr algn="l">
              <a:defRPr sz="3000" b="1">
                <a:solidFill>
                  <a:srgbClr val="087F83"/>
                </a:solidFill>
                <a:latin typeface="Arial"/>
                <a:ea typeface="Arial"/>
                <a:cs typeface="Arial"/>
              </a:defRPr>
            </a:lvl2pPr>
            <a:lvl3pPr algn="l">
              <a:defRPr sz="3000" b="1">
                <a:solidFill>
                  <a:srgbClr val="087F83"/>
                </a:solidFill>
                <a:latin typeface="Arial"/>
                <a:ea typeface="Arial"/>
                <a:cs typeface="Arial"/>
              </a:defRPr>
            </a:lvl3pPr>
            <a:lvl4pPr algn="l">
              <a:defRPr sz="3000" b="1">
                <a:solidFill>
                  <a:srgbClr val="087F83"/>
                </a:solidFill>
                <a:latin typeface="Arial"/>
                <a:ea typeface="Arial"/>
                <a:cs typeface="Arial"/>
              </a:defRPr>
            </a:lvl4pPr>
            <a:lvl5pPr algn="l">
              <a:defRPr sz="3000" b="1">
                <a:solidFill>
                  <a:srgbClr val="087F83"/>
                </a:solidFill>
                <a:latin typeface="Arial"/>
                <a:ea typeface="Arial"/>
                <a:cs typeface="Arial"/>
              </a:defRPr>
            </a:lvl5pPr>
            <a:lvl6pPr algn="l">
              <a:defRPr sz="3000" b="1">
                <a:solidFill>
                  <a:srgbClr val="087F83"/>
                </a:solidFill>
                <a:latin typeface="Arial"/>
                <a:ea typeface="Arial"/>
                <a:cs typeface="Arial"/>
              </a:defRPr>
            </a:lvl6pPr>
            <a:lvl7pPr algn="l">
              <a:defRPr sz="3000" b="1">
                <a:solidFill>
                  <a:srgbClr val="087F83"/>
                </a:solidFill>
                <a:latin typeface="Arial"/>
                <a:ea typeface="Arial"/>
                <a:cs typeface="Arial"/>
              </a:defRPr>
            </a:lvl7pPr>
            <a:lvl8pPr algn="l">
              <a:defRPr sz="3000" b="1">
                <a:solidFill>
                  <a:srgbClr val="087F83"/>
                </a:solidFill>
                <a:latin typeface="Arial"/>
                <a:ea typeface="Arial"/>
                <a:cs typeface="Arial"/>
              </a:defRPr>
            </a:lvl8pPr>
            <a:lvl9pPr algn="l">
              <a:defRPr sz="3000" b="1">
                <a:solidFill>
                  <a:srgbClr val="087F83"/>
                </a:solidFill>
                <a:latin typeface="Arial"/>
                <a:ea typeface="Arial"/>
                <a:cs typeface="Arial"/>
              </a:defRPr>
            </a:lvl9pPr>
          </a:lstStyle>
          <a:p xmlns:a="http://schemas.openxmlformats.org/drawingml/2006/main">
            <a:pPr algn="l">
              <a:lnSpc>
                <a:spcPct val="112000"/>
              </a:lnSpc>
              <a:buNone/>
              <a:defRPr sz="3000" b="1">
                <a:solidFill>
                  <a:srgbClr val="087F83"/>
                </a:solidFill>
                <a:latin typeface="Arial"/>
                <a:ea typeface="Arial"/>
                <a:cs typeface="Arial"/>
              </a:defRPr>
            </a:pPr>
            <a:r>
              <a:rPr sz="3000" b="1">
                <a:solidFill>
                  <a:srgbClr val="087F83"/>
                </a:solidFill>
                <a:latin typeface="Arial"/>
                <a:ea typeface="Arial"/>
                <a:cs typeface="Arial"/>
              </a:rPr>
              <a:t>f(x) = L</a:t>
            </a:r>
          </a:p>
        </p:txBody>
      </p:sp>
      <p:sp>
        <p:nvSpPr>
          <p:cNvPr id="25" name="body">
            <a:extLst xmlns:a="http://schemas.openxmlformats.org/drawingml/2006/main">
              <a:ext uri="{FF2B5EF4-FFF2-40B4-BE49-F238E27FC236}">
                <a16:creationId xmlns:a16="http://schemas.microsoft.com/office/drawing/2014/main" id="{F156352B-5A45-42D2-B4CA-50D2EB6C5A75}"/>
              </a:ext>
            </a:extLst>
          </p:cNvPr>
          <p:cNvSpPr>
            <a:spLocks xmlns:a="http://schemas.openxmlformats.org/drawingml/2006/main" noGrp="1"/>
          </p:cNvSpPr>
          <p:nvPr/>
        </p:nvSpPr>
        <p:spPr>
          <a:xfrm xmlns:a="http://schemas.openxmlformats.org/drawingml/2006/main">
            <a:off x="590550" y="5400675"/>
            <a:ext cx="10763250" cy="4297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0">
                <a:solidFill>
                  <a:srgbClr val="416B91"/>
                </a:solidFill>
                <a:latin typeface="Arial"/>
                <a:ea typeface="Arial"/>
                <a:cs typeface="Arial"/>
              </a:defRPr>
            </a:defPPr>
            <a:lvl1pPr algn="l">
              <a:defRPr sz="2400" b="0">
                <a:solidFill>
                  <a:srgbClr val="416B91"/>
                </a:solidFill>
                <a:latin typeface="Arial"/>
                <a:ea typeface="Arial"/>
                <a:cs typeface="Arial"/>
              </a:defRPr>
            </a:lvl1pPr>
            <a:lvl2pPr algn="l">
              <a:defRPr sz="2400" b="0">
                <a:solidFill>
                  <a:srgbClr val="416B91"/>
                </a:solidFill>
                <a:latin typeface="Arial"/>
                <a:ea typeface="Arial"/>
                <a:cs typeface="Arial"/>
              </a:defRPr>
            </a:lvl2pPr>
            <a:lvl3pPr algn="l">
              <a:defRPr sz="2400" b="0">
                <a:solidFill>
                  <a:srgbClr val="416B91"/>
                </a:solidFill>
                <a:latin typeface="Arial"/>
                <a:ea typeface="Arial"/>
                <a:cs typeface="Arial"/>
              </a:defRPr>
            </a:lvl3pPr>
            <a:lvl4pPr algn="l">
              <a:defRPr sz="2400" b="0">
                <a:solidFill>
                  <a:srgbClr val="416B91"/>
                </a:solidFill>
                <a:latin typeface="Arial"/>
                <a:ea typeface="Arial"/>
                <a:cs typeface="Arial"/>
              </a:defRPr>
            </a:lvl4pPr>
            <a:lvl5pPr algn="l">
              <a:defRPr sz="2400" b="0">
                <a:solidFill>
                  <a:srgbClr val="416B91"/>
                </a:solidFill>
                <a:latin typeface="Arial"/>
                <a:ea typeface="Arial"/>
                <a:cs typeface="Arial"/>
              </a:defRPr>
            </a:lvl5pPr>
            <a:lvl6pPr algn="l">
              <a:defRPr sz="2400" b="0">
                <a:solidFill>
                  <a:srgbClr val="416B91"/>
                </a:solidFill>
                <a:latin typeface="Arial"/>
                <a:ea typeface="Arial"/>
                <a:cs typeface="Arial"/>
              </a:defRPr>
            </a:lvl6pPr>
            <a:lvl7pPr algn="l">
              <a:defRPr sz="2400" b="0">
                <a:solidFill>
                  <a:srgbClr val="416B91"/>
                </a:solidFill>
                <a:latin typeface="Arial"/>
                <a:ea typeface="Arial"/>
                <a:cs typeface="Arial"/>
              </a:defRPr>
            </a:lvl7pPr>
            <a:lvl8pPr algn="l">
              <a:defRPr sz="2400" b="0">
                <a:solidFill>
                  <a:srgbClr val="416B91"/>
                </a:solidFill>
                <a:latin typeface="Arial"/>
                <a:ea typeface="Arial"/>
                <a:cs typeface="Arial"/>
              </a:defRPr>
            </a:lvl8pPr>
            <a:lvl9pPr algn="l">
              <a:defRPr sz="2400" b="0">
                <a:solidFill>
                  <a:srgbClr val="416B91"/>
                </a:solidFill>
                <a:latin typeface="Arial"/>
                <a:ea typeface="Arial"/>
                <a:cs typeface="Arial"/>
              </a:defRPr>
            </a:lvl9pPr>
          </a:lstStyle>
          <a:p xmlns:a="http://schemas.openxmlformats.org/drawingml/2006/main">
            <a:pPr algn="l">
              <a:lnSpc>
                <a:spcPct val="112000"/>
              </a:lnSpc>
              <a:buNone/>
              <a:defRPr sz="2400" b="0">
                <a:solidFill>
                  <a:srgbClr val="416B91"/>
                </a:solidFill>
                <a:latin typeface="Arial"/>
                <a:ea typeface="Arial"/>
                <a:cs typeface="Arial"/>
              </a:defRPr>
            </a:pPr>
            <a:r>
              <a:rPr sz="2400" b="0">
                <a:solidFill>
                  <a:srgbClr val="416B91"/>
                </a:solidFill>
                <a:latin typeface="Arial"/>
                <a:ea typeface="Arial"/>
                <a:cs typeface="Arial"/>
              </a:rPr>
              <a:t>The signs show the direction of approach.</a:t>
            </a:r>
          </a:p>
        </p:txBody>
      </p:sp>
    </p:spTree>
    <p:extLst>
      <p:ext uri="{BB962C8B-B14F-4D97-AF65-F5344CB8AC3E}">
        <p14:creationId xmlns:p14="http://schemas.microsoft.com/office/powerpoint/2010/main" val="1708767225"/>
      </p:ext>
    </p:extLst>
  </p:cSld>
</p:sld>
</file>

<file path=ppt/slides/slide3.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1.3</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Question 1: direction at a negative target</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 / QUESTION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03</a:t>
            </a:r>
          </a:p>
        </p:txBody>
      </p:sp>
      <p:sp>
        <p:nvSpPr>
          <p:cNvPr id="15" name="body">
            <a:extLst xmlns:a="http://schemas.openxmlformats.org/drawingml/2006/main">
              <a:ext uri="{FF2B5EF4-FFF2-40B4-BE49-F238E27FC236}">
                <a16:creationId xmlns:a16="http://schemas.microsoft.com/office/drawing/2014/main" id="{24881245-2274-4253-849B-9550D75867FD}"/>
              </a:ext>
            </a:extLst>
          </p:cNvPr>
          <p:cNvSpPr>
            <a:spLocks xmlns:a="http://schemas.openxmlformats.org/drawingml/2006/main" noGrp="1"/>
          </p:cNvSpPr>
          <p:nvPr/>
        </p:nvSpPr>
        <p:spPr>
          <a:xfrm xmlns:a="http://schemas.openxmlformats.org/drawingml/2006/main">
            <a:off x="590550" y="2009775"/>
            <a:ext cx="5095875" cy="44081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75" b="1">
                <a:solidFill>
                  <a:srgbClr val="172D34"/>
                </a:solidFill>
                <a:latin typeface="Arial"/>
                <a:ea typeface="Arial"/>
                <a:cs typeface="Arial"/>
              </a:defRPr>
            </a:defPPr>
            <a:lvl1pPr algn="l">
              <a:defRPr sz="2475" b="1">
                <a:solidFill>
                  <a:srgbClr val="172D34"/>
                </a:solidFill>
                <a:latin typeface="Arial"/>
                <a:ea typeface="Arial"/>
                <a:cs typeface="Arial"/>
              </a:defRPr>
            </a:lvl1pPr>
            <a:lvl2pPr algn="l">
              <a:defRPr sz="2475" b="1">
                <a:solidFill>
                  <a:srgbClr val="172D34"/>
                </a:solidFill>
                <a:latin typeface="Arial"/>
                <a:ea typeface="Arial"/>
                <a:cs typeface="Arial"/>
              </a:defRPr>
            </a:lvl2pPr>
            <a:lvl3pPr algn="l">
              <a:defRPr sz="2475" b="1">
                <a:solidFill>
                  <a:srgbClr val="172D34"/>
                </a:solidFill>
                <a:latin typeface="Arial"/>
                <a:ea typeface="Arial"/>
                <a:cs typeface="Arial"/>
              </a:defRPr>
            </a:lvl3pPr>
            <a:lvl4pPr algn="l">
              <a:defRPr sz="2475" b="1">
                <a:solidFill>
                  <a:srgbClr val="172D34"/>
                </a:solidFill>
                <a:latin typeface="Arial"/>
                <a:ea typeface="Arial"/>
                <a:cs typeface="Arial"/>
              </a:defRPr>
            </a:lvl4pPr>
            <a:lvl5pPr algn="l">
              <a:defRPr sz="2475" b="1">
                <a:solidFill>
                  <a:srgbClr val="172D34"/>
                </a:solidFill>
                <a:latin typeface="Arial"/>
                <a:ea typeface="Arial"/>
                <a:cs typeface="Arial"/>
              </a:defRPr>
            </a:lvl5pPr>
            <a:lvl6pPr algn="l">
              <a:defRPr sz="2475" b="1">
                <a:solidFill>
                  <a:srgbClr val="172D34"/>
                </a:solidFill>
                <a:latin typeface="Arial"/>
                <a:ea typeface="Arial"/>
                <a:cs typeface="Arial"/>
              </a:defRPr>
            </a:lvl6pPr>
            <a:lvl7pPr algn="l">
              <a:defRPr sz="2475" b="1">
                <a:solidFill>
                  <a:srgbClr val="172D34"/>
                </a:solidFill>
                <a:latin typeface="Arial"/>
                <a:ea typeface="Arial"/>
                <a:cs typeface="Arial"/>
              </a:defRPr>
            </a:lvl7pPr>
            <a:lvl8pPr algn="l">
              <a:defRPr sz="2475" b="1">
                <a:solidFill>
                  <a:srgbClr val="172D34"/>
                </a:solidFill>
                <a:latin typeface="Arial"/>
                <a:ea typeface="Arial"/>
                <a:cs typeface="Arial"/>
              </a:defRPr>
            </a:lvl8pPr>
            <a:lvl9pPr algn="l">
              <a:defRPr sz="2475" b="1">
                <a:solidFill>
                  <a:srgbClr val="172D34"/>
                </a:solidFill>
                <a:latin typeface="Arial"/>
                <a:ea typeface="Arial"/>
                <a:cs typeface="Arial"/>
              </a:defRPr>
            </a:lvl9pPr>
          </a:lstStyle>
          <a:p xmlns:a="http://schemas.openxmlformats.org/drawingml/2006/main">
            <a:pPr algn="l">
              <a:lnSpc>
                <a:spcPct val="112000"/>
              </a:lnSpc>
              <a:buNone/>
              <a:defRPr sz="2475" b="1">
                <a:solidFill>
                  <a:srgbClr val="172D34"/>
                </a:solidFill>
                <a:latin typeface="Arial"/>
                <a:ea typeface="Arial"/>
                <a:cs typeface="Arial"/>
              </a:defRPr>
            </a:pPr>
            <a:r>
              <a:rPr sz="2475" b="1">
                <a:solidFill>
                  <a:srgbClr val="172D34"/>
                </a:solidFill>
                <a:latin typeface="Arial"/>
                <a:ea typeface="Arial"/>
                <a:cs typeface="Arial"/>
              </a:rPr>
              <a:t>The target input is x = −1.</a:t>
            </a:r>
          </a:p>
        </p:txBody>
      </p:sp>
      <p:sp>
        <p:nvSpPr>
          <p:cNvPr id="16" name="part">
            <a:extLst xmlns:a="http://schemas.openxmlformats.org/drawingml/2006/main">
              <a:ext uri="{FF2B5EF4-FFF2-40B4-BE49-F238E27FC236}">
                <a16:creationId xmlns:a16="http://schemas.microsoft.com/office/drawing/2014/main" id="{3AE539F3-42C2-45BC-A2DE-2C4FAAD9104E}"/>
              </a:ext>
            </a:extLst>
          </p:cNvPr>
          <p:cNvSpPr>
            <a:spLocks xmlns:a="http://schemas.openxmlformats.org/drawingml/2006/main" noGrp="1"/>
          </p:cNvSpPr>
          <p:nvPr/>
        </p:nvSpPr>
        <p:spPr>
          <a:xfrm xmlns:a="http://schemas.openxmlformats.org/drawingml/2006/main">
            <a:off x="590550" y="318135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17" name="body">
            <a:extLst xmlns:a="http://schemas.openxmlformats.org/drawingml/2006/main">
              <a:ext uri="{FF2B5EF4-FFF2-40B4-BE49-F238E27FC236}">
                <a16:creationId xmlns:a16="http://schemas.microsoft.com/office/drawing/2014/main" id="{4F527AC1-3BF5-41D8-92A8-676933DC227C}"/>
              </a:ext>
            </a:extLst>
          </p:cNvPr>
          <p:cNvSpPr>
            <a:spLocks xmlns:a="http://schemas.openxmlformats.org/drawingml/2006/main" noGrp="1"/>
          </p:cNvSpPr>
          <p:nvPr/>
        </p:nvSpPr>
        <p:spPr>
          <a:xfrm xmlns:a="http://schemas.openxmlformats.org/drawingml/2006/main">
            <a:off x="1238250" y="3181350"/>
            <a:ext cx="4448175" cy="4076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250" b="0">
                <a:solidFill>
                  <a:srgbClr val="172D34"/>
                </a:solidFill>
                <a:latin typeface="Arial"/>
                <a:ea typeface="Arial"/>
                <a:cs typeface="Arial"/>
              </a:defRPr>
            </a:defPPr>
            <a:lvl1pPr algn="l">
              <a:defRPr sz="2250" b="0">
                <a:solidFill>
                  <a:srgbClr val="172D34"/>
                </a:solidFill>
                <a:latin typeface="Arial"/>
                <a:ea typeface="Arial"/>
                <a:cs typeface="Arial"/>
              </a:defRPr>
            </a:lvl1pPr>
            <a:lvl2pPr algn="l">
              <a:defRPr sz="2250" b="0">
                <a:solidFill>
                  <a:srgbClr val="172D34"/>
                </a:solidFill>
                <a:latin typeface="Arial"/>
                <a:ea typeface="Arial"/>
                <a:cs typeface="Arial"/>
              </a:defRPr>
            </a:lvl2pPr>
            <a:lvl3pPr algn="l">
              <a:defRPr sz="2250" b="0">
                <a:solidFill>
                  <a:srgbClr val="172D34"/>
                </a:solidFill>
                <a:latin typeface="Arial"/>
                <a:ea typeface="Arial"/>
                <a:cs typeface="Arial"/>
              </a:defRPr>
            </a:lvl3pPr>
            <a:lvl4pPr algn="l">
              <a:defRPr sz="2250" b="0">
                <a:solidFill>
                  <a:srgbClr val="172D34"/>
                </a:solidFill>
                <a:latin typeface="Arial"/>
                <a:ea typeface="Arial"/>
                <a:cs typeface="Arial"/>
              </a:defRPr>
            </a:lvl4pPr>
            <a:lvl5pPr algn="l">
              <a:defRPr sz="2250" b="0">
                <a:solidFill>
                  <a:srgbClr val="172D34"/>
                </a:solidFill>
                <a:latin typeface="Arial"/>
                <a:ea typeface="Arial"/>
                <a:cs typeface="Arial"/>
              </a:defRPr>
            </a:lvl5pPr>
            <a:lvl6pPr algn="l">
              <a:defRPr sz="2250" b="0">
                <a:solidFill>
                  <a:srgbClr val="172D34"/>
                </a:solidFill>
                <a:latin typeface="Arial"/>
                <a:ea typeface="Arial"/>
                <a:cs typeface="Arial"/>
              </a:defRPr>
            </a:lvl6pPr>
            <a:lvl7pPr algn="l">
              <a:defRPr sz="2250" b="0">
                <a:solidFill>
                  <a:srgbClr val="172D34"/>
                </a:solidFill>
                <a:latin typeface="Arial"/>
                <a:ea typeface="Arial"/>
                <a:cs typeface="Arial"/>
              </a:defRPr>
            </a:lvl7pPr>
            <a:lvl8pPr algn="l">
              <a:defRPr sz="2250" b="0">
                <a:solidFill>
                  <a:srgbClr val="172D34"/>
                </a:solidFill>
                <a:latin typeface="Arial"/>
                <a:ea typeface="Arial"/>
                <a:cs typeface="Arial"/>
              </a:defRPr>
            </a:lvl8pPr>
            <a:lvl9pPr algn="l">
              <a:defRPr sz="2250" b="0">
                <a:solidFill>
                  <a:srgbClr val="172D34"/>
                </a:solidFill>
                <a:latin typeface="Arial"/>
                <a:ea typeface="Arial"/>
                <a:cs typeface="Arial"/>
              </a:defRPr>
            </a:lvl9pPr>
          </a:lstStyle>
          <a:p xmlns:a="http://schemas.openxmlformats.org/drawingml/2006/main">
            <a:pPr algn="l">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Estimate the left-hand limit.</a:t>
            </a:r>
          </a:p>
        </p:txBody>
      </p:sp>
      <p:sp>
        <p:nvSpPr>
          <p:cNvPr id="18" name="part">
            <a:extLst xmlns:a="http://schemas.openxmlformats.org/drawingml/2006/main">
              <a:ext uri="{FF2B5EF4-FFF2-40B4-BE49-F238E27FC236}">
                <a16:creationId xmlns:a16="http://schemas.microsoft.com/office/drawing/2014/main" id="{6844BBD8-0871-45DF-83A0-7CA958EB6E09}"/>
              </a:ext>
            </a:extLst>
          </p:cNvPr>
          <p:cNvSpPr>
            <a:spLocks xmlns:a="http://schemas.openxmlformats.org/drawingml/2006/main" noGrp="1"/>
          </p:cNvSpPr>
          <p:nvPr/>
        </p:nvSpPr>
        <p:spPr>
          <a:xfrm xmlns:a="http://schemas.openxmlformats.org/drawingml/2006/main">
            <a:off x="590550" y="421005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19" name="body">
            <a:extLst xmlns:a="http://schemas.openxmlformats.org/drawingml/2006/main">
              <a:ext uri="{FF2B5EF4-FFF2-40B4-BE49-F238E27FC236}">
                <a16:creationId xmlns:a16="http://schemas.microsoft.com/office/drawing/2014/main" id="{77A34572-CA5B-4B88-927E-6703F6702763}"/>
              </a:ext>
            </a:extLst>
          </p:cNvPr>
          <p:cNvSpPr>
            <a:spLocks xmlns:a="http://schemas.openxmlformats.org/drawingml/2006/main" noGrp="1"/>
          </p:cNvSpPr>
          <p:nvPr/>
        </p:nvSpPr>
        <p:spPr>
          <a:xfrm xmlns:a="http://schemas.openxmlformats.org/drawingml/2006/main">
            <a:off x="1238250" y="4210050"/>
            <a:ext cx="4448175" cy="4076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250" b="0">
                <a:solidFill>
                  <a:srgbClr val="172D34"/>
                </a:solidFill>
                <a:latin typeface="Arial"/>
                <a:ea typeface="Arial"/>
                <a:cs typeface="Arial"/>
              </a:defRPr>
            </a:defPPr>
            <a:lvl1pPr algn="l">
              <a:defRPr sz="2250" b="0">
                <a:solidFill>
                  <a:srgbClr val="172D34"/>
                </a:solidFill>
                <a:latin typeface="Arial"/>
                <a:ea typeface="Arial"/>
                <a:cs typeface="Arial"/>
              </a:defRPr>
            </a:lvl1pPr>
            <a:lvl2pPr algn="l">
              <a:defRPr sz="2250" b="0">
                <a:solidFill>
                  <a:srgbClr val="172D34"/>
                </a:solidFill>
                <a:latin typeface="Arial"/>
                <a:ea typeface="Arial"/>
                <a:cs typeface="Arial"/>
              </a:defRPr>
            </a:lvl2pPr>
            <a:lvl3pPr algn="l">
              <a:defRPr sz="2250" b="0">
                <a:solidFill>
                  <a:srgbClr val="172D34"/>
                </a:solidFill>
                <a:latin typeface="Arial"/>
                <a:ea typeface="Arial"/>
                <a:cs typeface="Arial"/>
              </a:defRPr>
            </a:lvl3pPr>
            <a:lvl4pPr algn="l">
              <a:defRPr sz="2250" b="0">
                <a:solidFill>
                  <a:srgbClr val="172D34"/>
                </a:solidFill>
                <a:latin typeface="Arial"/>
                <a:ea typeface="Arial"/>
                <a:cs typeface="Arial"/>
              </a:defRPr>
            </a:lvl4pPr>
            <a:lvl5pPr algn="l">
              <a:defRPr sz="2250" b="0">
                <a:solidFill>
                  <a:srgbClr val="172D34"/>
                </a:solidFill>
                <a:latin typeface="Arial"/>
                <a:ea typeface="Arial"/>
                <a:cs typeface="Arial"/>
              </a:defRPr>
            </a:lvl5pPr>
            <a:lvl6pPr algn="l">
              <a:defRPr sz="2250" b="0">
                <a:solidFill>
                  <a:srgbClr val="172D34"/>
                </a:solidFill>
                <a:latin typeface="Arial"/>
                <a:ea typeface="Arial"/>
                <a:cs typeface="Arial"/>
              </a:defRPr>
            </a:lvl6pPr>
            <a:lvl7pPr algn="l">
              <a:defRPr sz="2250" b="0">
                <a:solidFill>
                  <a:srgbClr val="172D34"/>
                </a:solidFill>
                <a:latin typeface="Arial"/>
                <a:ea typeface="Arial"/>
                <a:cs typeface="Arial"/>
              </a:defRPr>
            </a:lvl7pPr>
            <a:lvl8pPr algn="l">
              <a:defRPr sz="2250" b="0">
                <a:solidFill>
                  <a:srgbClr val="172D34"/>
                </a:solidFill>
                <a:latin typeface="Arial"/>
                <a:ea typeface="Arial"/>
                <a:cs typeface="Arial"/>
              </a:defRPr>
            </a:lvl8pPr>
            <a:lvl9pPr algn="l">
              <a:defRPr sz="2250" b="0">
                <a:solidFill>
                  <a:srgbClr val="172D34"/>
                </a:solidFill>
                <a:latin typeface="Arial"/>
                <a:ea typeface="Arial"/>
                <a:cs typeface="Arial"/>
              </a:defRPr>
            </a:lvl9pPr>
          </a:lstStyle>
          <a:p xmlns:a="http://schemas.openxmlformats.org/drawingml/2006/main">
            <a:pPr algn="l">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Estimate the right-hand limit.</a:t>
            </a:r>
          </a:p>
        </p:txBody>
      </p:sp>
      <p:sp>
        <p:nvSpPr>
          <p:cNvPr id="20" name="part">
            <a:extLst xmlns:a="http://schemas.openxmlformats.org/drawingml/2006/main">
              <a:ext uri="{FF2B5EF4-FFF2-40B4-BE49-F238E27FC236}">
                <a16:creationId xmlns:a16="http://schemas.microsoft.com/office/drawing/2014/main" id="{FD01D134-1BAB-4842-9C26-D0B6E8A1DEB6}"/>
              </a:ext>
            </a:extLst>
          </p:cNvPr>
          <p:cNvSpPr>
            <a:spLocks xmlns:a="http://schemas.openxmlformats.org/drawingml/2006/main" noGrp="1"/>
          </p:cNvSpPr>
          <p:nvPr/>
        </p:nvSpPr>
        <p:spPr>
          <a:xfrm xmlns:a="http://schemas.openxmlformats.org/drawingml/2006/main">
            <a:off x="590550" y="523875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(c)</a:t>
            </a:r>
          </a:p>
        </p:txBody>
      </p:sp>
      <p:sp>
        <p:nvSpPr>
          <p:cNvPr id="21" name="body">
            <a:extLst xmlns:a="http://schemas.openxmlformats.org/drawingml/2006/main">
              <a:ext uri="{FF2B5EF4-FFF2-40B4-BE49-F238E27FC236}">
                <a16:creationId xmlns:a16="http://schemas.microsoft.com/office/drawing/2014/main" id="{26C54C08-98A0-470B-B8E8-1CE25638F470}"/>
              </a:ext>
            </a:extLst>
          </p:cNvPr>
          <p:cNvSpPr>
            <a:spLocks xmlns:a="http://schemas.openxmlformats.org/drawingml/2006/main" noGrp="1"/>
          </p:cNvSpPr>
          <p:nvPr/>
        </p:nvSpPr>
        <p:spPr>
          <a:xfrm xmlns:a="http://schemas.openxmlformats.org/drawingml/2006/main">
            <a:off x="1238250" y="5238750"/>
            <a:ext cx="4448175" cy="717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72D34"/>
                </a:solidFill>
                <a:latin typeface="Arial"/>
                <a:ea typeface="Arial"/>
                <a:cs typeface="Arial"/>
              </a:defRPr>
            </a:defPPr>
            <a:lvl1pPr algn="l">
              <a:defRPr sz="2175" b="0">
                <a:solidFill>
                  <a:srgbClr val="172D34"/>
                </a:solidFill>
                <a:latin typeface="Arial"/>
                <a:ea typeface="Arial"/>
                <a:cs typeface="Arial"/>
              </a:defRPr>
            </a:lvl1pPr>
            <a:lvl2pPr algn="l">
              <a:defRPr sz="2175" b="0">
                <a:solidFill>
                  <a:srgbClr val="172D34"/>
                </a:solidFill>
                <a:latin typeface="Arial"/>
                <a:ea typeface="Arial"/>
                <a:cs typeface="Arial"/>
              </a:defRPr>
            </a:lvl2pPr>
            <a:lvl3pPr algn="l">
              <a:defRPr sz="2175" b="0">
                <a:solidFill>
                  <a:srgbClr val="172D34"/>
                </a:solidFill>
                <a:latin typeface="Arial"/>
                <a:ea typeface="Arial"/>
                <a:cs typeface="Arial"/>
              </a:defRPr>
            </a:lvl3pPr>
            <a:lvl4pPr algn="l">
              <a:defRPr sz="2175" b="0">
                <a:solidFill>
                  <a:srgbClr val="172D34"/>
                </a:solidFill>
                <a:latin typeface="Arial"/>
                <a:ea typeface="Arial"/>
                <a:cs typeface="Arial"/>
              </a:defRPr>
            </a:lvl4pPr>
            <a:lvl5pPr algn="l">
              <a:defRPr sz="2175" b="0">
                <a:solidFill>
                  <a:srgbClr val="172D34"/>
                </a:solidFill>
                <a:latin typeface="Arial"/>
                <a:ea typeface="Arial"/>
                <a:cs typeface="Arial"/>
              </a:defRPr>
            </a:lvl5pPr>
            <a:lvl6pPr algn="l">
              <a:defRPr sz="2175" b="0">
                <a:solidFill>
                  <a:srgbClr val="172D34"/>
                </a:solidFill>
                <a:latin typeface="Arial"/>
                <a:ea typeface="Arial"/>
                <a:cs typeface="Arial"/>
              </a:defRPr>
            </a:lvl6pPr>
            <a:lvl7pPr algn="l">
              <a:defRPr sz="2175" b="0">
                <a:solidFill>
                  <a:srgbClr val="172D34"/>
                </a:solidFill>
                <a:latin typeface="Arial"/>
                <a:ea typeface="Arial"/>
                <a:cs typeface="Arial"/>
              </a:defRPr>
            </a:lvl7pPr>
            <a:lvl8pPr algn="l">
              <a:defRPr sz="2175" b="0">
                <a:solidFill>
                  <a:srgbClr val="172D34"/>
                </a:solidFill>
                <a:latin typeface="Arial"/>
                <a:ea typeface="Arial"/>
                <a:cs typeface="Arial"/>
              </a:defRPr>
            </a:lvl8pPr>
            <a:lvl9pPr algn="l">
              <a:defRPr sz="2175" b="0">
                <a:solidFill>
                  <a:srgbClr val="172D34"/>
                </a:solidFill>
                <a:latin typeface="Arial"/>
                <a:ea typeface="Arial"/>
                <a:cs typeface="Arial"/>
              </a:defRPr>
            </a:lvl9pPr>
          </a:lstStyle>
          <a:p xmlns:a="http://schemas.openxmlformats.org/drawingml/2006/main">
            <a:pPr algn="l">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Do ⁻ and ⁺ specify the sign of the</a:t>
            </a:r>
          </a:p>
          <a:p xmlns:a="http://schemas.openxmlformats.org/drawingml/2006/main">
            <a:pPr algn="l">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limit?</a:t>
            </a:r>
          </a:p>
        </p:txBody>
      </p:sp>
      <p:graphicFrame>
        <p:nvGraphicFramePr>
          <p:cNvPr id="22" name="Chart">
            <a:extLst xmlns:a="http://schemas.openxmlformats.org/drawingml/2006/main">
              <a:ext uri="{FF2B5EF4-FFF2-40B4-BE49-F238E27FC236}">
                <a16:creationId xmlns:a16="http://schemas.microsoft.com/office/drawing/2014/main" id="{3C7E5967-C21A-4AD4-BC91-A7C3A83F3053}"/>
              </a:ext>
            </a:extLst>
          </p:cNvPr>
          <p:cNvGraphicFramePr/>
          <p:nvPr/>
        </p:nvGraphicFramePr>
        <p:xfrm>
          <a:off xmlns:a="http://schemas.openxmlformats.org/drawingml/2006/main" x="6162675" y="1952625"/>
          <a:ext xmlns:a="http://schemas.openxmlformats.org/drawingml/2006/main" cx="5257800" cy="3714750"/>
        </p:xfrm>
        <a:graphic xmlns:a="http://schemas.openxmlformats.org/drawingml/2006/main">
          <a:graphicData uri="http://schemas.openxmlformats.org/drawingml/2006/chart">
            <c:chart xmlns:r="http://schemas.openxmlformats.org/officeDocument/2006/relationships" xmlns:c="http://schemas.openxmlformats.org/drawingml/2006/chart" r:id="R37bab79e193248d8"/>
          </a:graphicData>
        </a:graphic>
      </p:graphicFrame>
    </p:spTree>
    <p:extLst>
      <p:ext uri="{BB962C8B-B14F-4D97-AF65-F5344CB8AC3E}">
        <p14:creationId xmlns:p14="http://schemas.microsoft.com/office/powerpoint/2010/main" val="1708767225"/>
      </p:ext>
    </p:extLst>
  </p:cSld>
</p:sld>
</file>

<file path=ppt/slides/slide4.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1.3</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Question 1: worked answer</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 / KEY AND EXPLANATION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04</a:t>
            </a:r>
          </a:p>
        </p:txBody>
      </p:sp>
      <p:sp>
        <p:nvSpPr>
          <p:cNvPr id="15" name="part">
            <a:extLst xmlns:a="http://schemas.openxmlformats.org/drawingml/2006/main">
              <a:ext uri="{FF2B5EF4-FFF2-40B4-BE49-F238E27FC236}">
                <a16:creationId xmlns:a16="http://schemas.microsoft.com/office/drawing/2014/main" id="{862CD559-9FF5-47EB-8721-DCD3CDA52EE6}"/>
              </a:ext>
            </a:extLst>
          </p:cNvPr>
          <p:cNvSpPr>
            <a:spLocks xmlns:a="http://schemas.openxmlformats.org/drawingml/2006/main" noGrp="1"/>
          </p:cNvSpPr>
          <p:nvPr/>
        </p:nvSpPr>
        <p:spPr>
          <a:xfrm xmlns:a="http://schemas.openxmlformats.org/drawingml/2006/main">
            <a:off x="590550" y="2200275"/>
            <a:ext cx="5524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16" name="limit-operator">
            <a:extLst xmlns:a="http://schemas.openxmlformats.org/drawingml/2006/main">
              <a:ext uri="{FF2B5EF4-FFF2-40B4-BE49-F238E27FC236}">
                <a16:creationId xmlns:a16="http://schemas.microsoft.com/office/drawing/2014/main" id="{9EF30EB1-52C8-4BC0-A7FF-E6F3A80B8794}"/>
              </a:ext>
            </a:extLst>
          </p:cNvPr>
          <p:cNvSpPr>
            <a:spLocks xmlns:a="http://schemas.openxmlformats.org/drawingml/2006/main" noGrp="1"/>
          </p:cNvSpPr>
          <p:nvPr/>
        </p:nvSpPr>
        <p:spPr>
          <a:xfrm xmlns:a="http://schemas.openxmlformats.org/drawingml/2006/main">
            <a:off x="1333500" y="2009775"/>
            <a:ext cx="762000" cy="46434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925" b="1">
                <a:solidFill>
                  <a:srgbClr val="087F83"/>
                </a:solidFill>
                <a:latin typeface="Arial"/>
                <a:ea typeface="Arial"/>
                <a:cs typeface="Arial"/>
              </a:defRPr>
            </a:defPPr>
            <a:lvl1pPr algn="ctr">
              <a:defRPr sz="2925" b="1">
                <a:solidFill>
                  <a:srgbClr val="087F83"/>
                </a:solidFill>
                <a:latin typeface="Arial"/>
                <a:ea typeface="Arial"/>
                <a:cs typeface="Arial"/>
              </a:defRPr>
            </a:lvl1pPr>
            <a:lvl2pPr algn="ctr">
              <a:defRPr sz="2925" b="1">
                <a:solidFill>
                  <a:srgbClr val="087F83"/>
                </a:solidFill>
                <a:latin typeface="Arial"/>
                <a:ea typeface="Arial"/>
                <a:cs typeface="Arial"/>
              </a:defRPr>
            </a:lvl2pPr>
            <a:lvl3pPr algn="ctr">
              <a:defRPr sz="2925" b="1">
                <a:solidFill>
                  <a:srgbClr val="087F83"/>
                </a:solidFill>
                <a:latin typeface="Arial"/>
                <a:ea typeface="Arial"/>
                <a:cs typeface="Arial"/>
              </a:defRPr>
            </a:lvl3pPr>
            <a:lvl4pPr algn="ctr">
              <a:defRPr sz="2925" b="1">
                <a:solidFill>
                  <a:srgbClr val="087F83"/>
                </a:solidFill>
                <a:latin typeface="Arial"/>
                <a:ea typeface="Arial"/>
                <a:cs typeface="Arial"/>
              </a:defRPr>
            </a:lvl4pPr>
            <a:lvl5pPr algn="ctr">
              <a:defRPr sz="2925" b="1">
                <a:solidFill>
                  <a:srgbClr val="087F83"/>
                </a:solidFill>
                <a:latin typeface="Arial"/>
                <a:ea typeface="Arial"/>
                <a:cs typeface="Arial"/>
              </a:defRPr>
            </a:lvl5pPr>
            <a:lvl6pPr algn="ctr">
              <a:defRPr sz="2925" b="1">
                <a:solidFill>
                  <a:srgbClr val="087F83"/>
                </a:solidFill>
                <a:latin typeface="Arial"/>
                <a:ea typeface="Arial"/>
                <a:cs typeface="Arial"/>
              </a:defRPr>
            </a:lvl6pPr>
            <a:lvl7pPr algn="ctr">
              <a:defRPr sz="2925" b="1">
                <a:solidFill>
                  <a:srgbClr val="087F83"/>
                </a:solidFill>
                <a:latin typeface="Arial"/>
                <a:ea typeface="Arial"/>
                <a:cs typeface="Arial"/>
              </a:defRPr>
            </a:lvl7pPr>
            <a:lvl8pPr algn="ctr">
              <a:defRPr sz="2925" b="1">
                <a:solidFill>
                  <a:srgbClr val="087F83"/>
                </a:solidFill>
                <a:latin typeface="Arial"/>
                <a:ea typeface="Arial"/>
                <a:cs typeface="Arial"/>
              </a:defRPr>
            </a:lvl8pPr>
            <a:lvl9pPr algn="ctr">
              <a:defRPr sz="2925" b="1">
                <a:solidFill>
                  <a:srgbClr val="087F83"/>
                </a:solidFill>
                <a:latin typeface="Arial"/>
                <a:ea typeface="Arial"/>
                <a:cs typeface="Arial"/>
              </a:defRPr>
            </a:lvl9pPr>
          </a:lstStyle>
          <a:p xmlns:a="http://schemas.openxmlformats.org/drawingml/2006/main">
            <a:pPr algn="ctr">
              <a:lnSpc>
                <a:spcPct val="112000"/>
              </a:lnSpc>
              <a:buNone/>
              <a:defRPr sz="2925" b="1">
                <a:solidFill>
                  <a:srgbClr val="087F83"/>
                </a:solidFill>
                <a:latin typeface="Arial"/>
                <a:ea typeface="Arial"/>
                <a:cs typeface="Arial"/>
              </a:defRPr>
            </a:pPr>
            <a:r>
              <a:rPr sz="2925" b="1">
                <a:solidFill>
                  <a:srgbClr val="087F83"/>
                </a:solidFill>
                <a:latin typeface="Arial"/>
                <a:ea typeface="Arial"/>
                <a:cs typeface="Arial"/>
              </a:rPr>
              <a:t>lim</a:t>
            </a:r>
          </a:p>
        </p:txBody>
      </p:sp>
      <p:sp>
        <p:nvSpPr>
          <p:cNvPr id="17" name="limit-subscript">
            <a:extLst xmlns:a="http://schemas.openxmlformats.org/drawingml/2006/main">
              <a:ext uri="{FF2B5EF4-FFF2-40B4-BE49-F238E27FC236}">
                <a16:creationId xmlns:a16="http://schemas.microsoft.com/office/drawing/2014/main" id="{F1F6ADCB-ADB9-458D-98F6-EB436FFA50C9}"/>
              </a:ext>
            </a:extLst>
          </p:cNvPr>
          <p:cNvSpPr>
            <a:spLocks xmlns:a="http://schemas.openxmlformats.org/drawingml/2006/main" noGrp="1"/>
          </p:cNvSpPr>
          <p:nvPr/>
        </p:nvSpPr>
        <p:spPr>
          <a:xfrm xmlns:a="http://schemas.openxmlformats.org/drawingml/2006/main">
            <a:off x="1266825" y="2485263"/>
            <a:ext cx="895350" cy="3000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575" b="0">
                <a:solidFill>
                  <a:srgbClr val="087F83"/>
                </a:solidFill>
                <a:latin typeface="Arial"/>
                <a:ea typeface="Arial"/>
                <a:cs typeface="Arial"/>
              </a:defRPr>
            </a:defPPr>
            <a:lvl1pPr algn="ctr">
              <a:defRPr sz="1575" b="0">
                <a:solidFill>
                  <a:srgbClr val="087F83"/>
                </a:solidFill>
                <a:latin typeface="Arial"/>
                <a:ea typeface="Arial"/>
                <a:cs typeface="Arial"/>
              </a:defRPr>
            </a:lvl1pPr>
            <a:lvl2pPr algn="ctr">
              <a:defRPr sz="1575" b="0">
                <a:solidFill>
                  <a:srgbClr val="087F83"/>
                </a:solidFill>
                <a:latin typeface="Arial"/>
                <a:ea typeface="Arial"/>
                <a:cs typeface="Arial"/>
              </a:defRPr>
            </a:lvl2pPr>
            <a:lvl3pPr algn="ctr">
              <a:defRPr sz="1575" b="0">
                <a:solidFill>
                  <a:srgbClr val="087F83"/>
                </a:solidFill>
                <a:latin typeface="Arial"/>
                <a:ea typeface="Arial"/>
                <a:cs typeface="Arial"/>
              </a:defRPr>
            </a:lvl3pPr>
            <a:lvl4pPr algn="ctr">
              <a:defRPr sz="1575" b="0">
                <a:solidFill>
                  <a:srgbClr val="087F83"/>
                </a:solidFill>
                <a:latin typeface="Arial"/>
                <a:ea typeface="Arial"/>
                <a:cs typeface="Arial"/>
              </a:defRPr>
            </a:lvl4pPr>
            <a:lvl5pPr algn="ctr">
              <a:defRPr sz="1575" b="0">
                <a:solidFill>
                  <a:srgbClr val="087F83"/>
                </a:solidFill>
                <a:latin typeface="Arial"/>
                <a:ea typeface="Arial"/>
                <a:cs typeface="Arial"/>
              </a:defRPr>
            </a:lvl5pPr>
            <a:lvl6pPr algn="ctr">
              <a:defRPr sz="1575" b="0">
                <a:solidFill>
                  <a:srgbClr val="087F83"/>
                </a:solidFill>
                <a:latin typeface="Arial"/>
                <a:ea typeface="Arial"/>
                <a:cs typeface="Arial"/>
              </a:defRPr>
            </a:lvl6pPr>
            <a:lvl7pPr algn="ctr">
              <a:defRPr sz="1575" b="0">
                <a:solidFill>
                  <a:srgbClr val="087F83"/>
                </a:solidFill>
                <a:latin typeface="Arial"/>
                <a:ea typeface="Arial"/>
                <a:cs typeface="Arial"/>
              </a:defRPr>
            </a:lvl7pPr>
            <a:lvl8pPr algn="ctr">
              <a:defRPr sz="1575" b="0">
                <a:solidFill>
                  <a:srgbClr val="087F83"/>
                </a:solidFill>
                <a:latin typeface="Arial"/>
                <a:ea typeface="Arial"/>
                <a:cs typeface="Arial"/>
              </a:defRPr>
            </a:lvl8pPr>
            <a:lvl9pPr algn="ctr">
              <a:defRPr sz="1575" b="0">
                <a:solidFill>
                  <a:srgbClr val="087F83"/>
                </a:solidFill>
                <a:latin typeface="Arial"/>
                <a:ea typeface="Arial"/>
                <a:cs typeface="Arial"/>
              </a:defRPr>
            </a:lvl9pPr>
          </a:lstStyle>
          <a:p xmlns:a="http://schemas.openxmlformats.org/drawingml/2006/main">
            <a:pPr algn="ctr">
              <a:lnSpc>
                <a:spcPct val="112000"/>
              </a:lnSpc>
              <a:buNone/>
              <a:defRPr sz="1575" b="0">
                <a:solidFill>
                  <a:srgbClr val="087F83"/>
                </a:solidFill>
                <a:latin typeface="Arial"/>
                <a:ea typeface="Arial"/>
                <a:cs typeface="Arial"/>
              </a:defRPr>
            </a:pPr>
            <a:r>
              <a:rPr sz="1575" b="0">
                <a:solidFill>
                  <a:srgbClr val="087F83"/>
                </a:solidFill>
                <a:latin typeface="Arial"/>
                <a:ea typeface="Arial"/>
                <a:cs typeface="Arial"/>
              </a:rPr>
              <a:t>x → −1⁻</a:t>
            </a:r>
          </a:p>
        </p:txBody>
      </p:sp>
      <p:sp>
        <p:nvSpPr>
          <p:cNvPr id="18" name="limit-expression">
            <a:extLst xmlns:a="http://schemas.openxmlformats.org/drawingml/2006/main">
              <a:ext uri="{FF2B5EF4-FFF2-40B4-BE49-F238E27FC236}">
                <a16:creationId xmlns:a16="http://schemas.microsoft.com/office/drawing/2014/main" id="{5CF5153C-6616-4E32-B6D5-B77F19690755}"/>
              </a:ext>
            </a:extLst>
          </p:cNvPr>
          <p:cNvSpPr>
            <a:spLocks xmlns:a="http://schemas.openxmlformats.org/drawingml/2006/main" noGrp="1"/>
          </p:cNvSpPr>
          <p:nvPr/>
        </p:nvSpPr>
        <p:spPr>
          <a:xfrm xmlns:a="http://schemas.openxmlformats.org/drawingml/2006/main">
            <a:off x="2286000" y="2009775"/>
            <a:ext cx="1321975" cy="46434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925" b="1">
                <a:solidFill>
                  <a:srgbClr val="087F83"/>
                </a:solidFill>
                <a:latin typeface="Arial"/>
                <a:ea typeface="Arial"/>
                <a:cs typeface="Arial"/>
              </a:defRPr>
            </a:defPPr>
            <a:lvl1pPr algn="l">
              <a:defRPr sz="2925" b="1">
                <a:solidFill>
                  <a:srgbClr val="087F83"/>
                </a:solidFill>
                <a:latin typeface="Arial"/>
                <a:ea typeface="Arial"/>
                <a:cs typeface="Arial"/>
              </a:defRPr>
            </a:lvl1pPr>
            <a:lvl2pPr algn="l">
              <a:defRPr sz="2925" b="1">
                <a:solidFill>
                  <a:srgbClr val="087F83"/>
                </a:solidFill>
                <a:latin typeface="Arial"/>
                <a:ea typeface="Arial"/>
                <a:cs typeface="Arial"/>
              </a:defRPr>
            </a:lvl2pPr>
            <a:lvl3pPr algn="l">
              <a:defRPr sz="2925" b="1">
                <a:solidFill>
                  <a:srgbClr val="087F83"/>
                </a:solidFill>
                <a:latin typeface="Arial"/>
                <a:ea typeface="Arial"/>
                <a:cs typeface="Arial"/>
              </a:defRPr>
            </a:lvl3pPr>
            <a:lvl4pPr algn="l">
              <a:defRPr sz="2925" b="1">
                <a:solidFill>
                  <a:srgbClr val="087F83"/>
                </a:solidFill>
                <a:latin typeface="Arial"/>
                <a:ea typeface="Arial"/>
                <a:cs typeface="Arial"/>
              </a:defRPr>
            </a:lvl4pPr>
            <a:lvl5pPr algn="l">
              <a:defRPr sz="2925" b="1">
                <a:solidFill>
                  <a:srgbClr val="087F83"/>
                </a:solidFill>
                <a:latin typeface="Arial"/>
                <a:ea typeface="Arial"/>
                <a:cs typeface="Arial"/>
              </a:defRPr>
            </a:lvl5pPr>
            <a:lvl6pPr algn="l">
              <a:defRPr sz="2925" b="1">
                <a:solidFill>
                  <a:srgbClr val="087F83"/>
                </a:solidFill>
                <a:latin typeface="Arial"/>
                <a:ea typeface="Arial"/>
                <a:cs typeface="Arial"/>
              </a:defRPr>
            </a:lvl6pPr>
            <a:lvl7pPr algn="l">
              <a:defRPr sz="2925" b="1">
                <a:solidFill>
                  <a:srgbClr val="087F83"/>
                </a:solidFill>
                <a:latin typeface="Arial"/>
                <a:ea typeface="Arial"/>
                <a:cs typeface="Arial"/>
              </a:defRPr>
            </a:lvl7pPr>
            <a:lvl8pPr algn="l">
              <a:defRPr sz="2925" b="1">
                <a:solidFill>
                  <a:srgbClr val="087F83"/>
                </a:solidFill>
                <a:latin typeface="Arial"/>
                <a:ea typeface="Arial"/>
                <a:cs typeface="Arial"/>
              </a:defRPr>
            </a:lvl8pPr>
            <a:lvl9pPr algn="l">
              <a:defRPr sz="2925" b="1">
                <a:solidFill>
                  <a:srgbClr val="087F83"/>
                </a:solidFill>
                <a:latin typeface="Arial"/>
                <a:ea typeface="Arial"/>
                <a:cs typeface="Arial"/>
              </a:defRPr>
            </a:lvl9pPr>
          </a:lstStyle>
          <a:p xmlns:a="http://schemas.openxmlformats.org/drawingml/2006/main">
            <a:pPr algn="l">
              <a:lnSpc>
                <a:spcPct val="112000"/>
              </a:lnSpc>
              <a:buNone/>
              <a:defRPr sz="2925" b="1">
                <a:solidFill>
                  <a:srgbClr val="087F83"/>
                </a:solidFill>
                <a:latin typeface="Arial"/>
                <a:ea typeface="Arial"/>
                <a:cs typeface="Arial"/>
              </a:defRPr>
            </a:pPr>
            <a:r>
              <a:rPr sz="2925" b="1">
                <a:solidFill>
                  <a:srgbClr val="087F83"/>
                </a:solidFill>
                <a:latin typeface="Arial"/>
                <a:ea typeface="Arial"/>
                <a:cs typeface="Arial"/>
              </a:rPr>
              <a:t>f(x) = 2</a:t>
            </a:r>
          </a:p>
        </p:txBody>
      </p:sp>
      <p:sp>
        <p:nvSpPr>
          <p:cNvPr id="19" name="part">
            <a:extLst xmlns:a="http://schemas.openxmlformats.org/drawingml/2006/main">
              <a:ext uri="{FF2B5EF4-FFF2-40B4-BE49-F238E27FC236}">
                <a16:creationId xmlns:a16="http://schemas.microsoft.com/office/drawing/2014/main" id="{15C1E558-128A-4C71-823A-DFBF7585755E}"/>
              </a:ext>
            </a:extLst>
          </p:cNvPr>
          <p:cNvSpPr>
            <a:spLocks xmlns:a="http://schemas.openxmlformats.org/drawingml/2006/main" noGrp="1"/>
          </p:cNvSpPr>
          <p:nvPr/>
        </p:nvSpPr>
        <p:spPr>
          <a:xfrm xmlns:a="http://schemas.openxmlformats.org/drawingml/2006/main">
            <a:off x="590550" y="3657600"/>
            <a:ext cx="5524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20" name="limit-operator">
            <a:extLst xmlns:a="http://schemas.openxmlformats.org/drawingml/2006/main">
              <a:ext uri="{FF2B5EF4-FFF2-40B4-BE49-F238E27FC236}">
                <a16:creationId xmlns:a16="http://schemas.microsoft.com/office/drawing/2014/main" id="{3A051248-90C8-4B82-81B2-EEDD4250C41F}"/>
              </a:ext>
            </a:extLst>
          </p:cNvPr>
          <p:cNvSpPr>
            <a:spLocks xmlns:a="http://schemas.openxmlformats.org/drawingml/2006/main" noGrp="1"/>
          </p:cNvSpPr>
          <p:nvPr/>
        </p:nvSpPr>
        <p:spPr>
          <a:xfrm xmlns:a="http://schemas.openxmlformats.org/drawingml/2006/main">
            <a:off x="1333500" y="3467100"/>
            <a:ext cx="762000" cy="46434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925" b="1">
                <a:solidFill>
                  <a:srgbClr val="087F83"/>
                </a:solidFill>
                <a:latin typeface="Arial"/>
                <a:ea typeface="Arial"/>
                <a:cs typeface="Arial"/>
              </a:defRPr>
            </a:defPPr>
            <a:lvl1pPr algn="ctr">
              <a:defRPr sz="2925" b="1">
                <a:solidFill>
                  <a:srgbClr val="087F83"/>
                </a:solidFill>
                <a:latin typeface="Arial"/>
                <a:ea typeface="Arial"/>
                <a:cs typeface="Arial"/>
              </a:defRPr>
            </a:lvl1pPr>
            <a:lvl2pPr algn="ctr">
              <a:defRPr sz="2925" b="1">
                <a:solidFill>
                  <a:srgbClr val="087F83"/>
                </a:solidFill>
                <a:latin typeface="Arial"/>
                <a:ea typeface="Arial"/>
                <a:cs typeface="Arial"/>
              </a:defRPr>
            </a:lvl2pPr>
            <a:lvl3pPr algn="ctr">
              <a:defRPr sz="2925" b="1">
                <a:solidFill>
                  <a:srgbClr val="087F83"/>
                </a:solidFill>
                <a:latin typeface="Arial"/>
                <a:ea typeface="Arial"/>
                <a:cs typeface="Arial"/>
              </a:defRPr>
            </a:lvl3pPr>
            <a:lvl4pPr algn="ctr">
              <a:defRPr sz="2925" b="1">
                <a:solidFill>
                  <a:srgbClr val="087F83"/>
                </a:solidFill>
                <a:latin typeface="Arial"/>
                <a:ea typeface="Arial"/>
                <a:cs typeface="Arial"/>
              </a:defRPr>
            </a:lvl4pPr>
            <a:lvl5pPr algn="ctr">
              <a:defRPr sz="2925" b="1">
                <a:solidFill>
                  <a:srgbClr val="087F83"/>
                </a:solidFill>
                <a:latin typeface="Arial"/>
                <a:ea typeface="Arial"/>
                <a:cs typeface="Arial"/>
              </a:defRPr>
            </a:lvl5pPr>
            <a:lvl6pPr algn="ctr">
              <a:defRPr sz="2925" b="1">
                <a:solidFill>
                  <a:srgbClr val="087F83"/>
                </a:solidFill>
                <a:latin typeface="Arial"/>
                <a:ea typeface="Arial"/>
                <a:cs typeface="Arial"/>
              </a:defRPr>
            </a:lvl6pPr>
            <a:lvl7pPr algn="ctr">
              <a:defRPr sz="2925" b="1">
                <a:solidFill>
                  <a:srgbClr val="087F83"/>
                </a:solidFill>
                <a:latin typeface="Arial"/>
                <a:ea typeface="Arial"/>
                <a:cs typeface="Arial"/>
              </a:defRPr>
            </a:lvl7pPr>
            <a:lvl8pPr algn="ctr">
              <a:defRPr sz="2925" b="1">
                <a:solidFill>
                  <a:srgbClr val="087F83"/>
                </a:solidFill>
                <a:latin typeface="Arial"/>
                <a:ea typeface="Arial"/>
                <a:cs typeface="Arial"/>
              </a:defRPr>
            </a:lvl8pPr>
            <a:lvl9pPr algn="ctr">
              <a:defRPr sz="2925" b="1">
                <a:solidFill>
                  <a:srgbClr val="087F83"/>
                </a:solidFill>
                <a:latin typeface="Arial"/>
                <a:ea typeface="Arial"/>
                <a:cs typeface="Arial"/>
              </a:defRPr>
            </a:lvl9pPr>
          </a:lstStyle>
          <a:p xmlns:a="http://schemas.openxmlformats.org/drawingml/2006/main">
            <a:pPr algn="ctr">
              <a:lnSpc>
                <a:spcPct val="112000"/>
              </a:lnSpc>
              <a:buNone/>
              <a:defRPr sz="2925" b="1">
                <a:solidFill>
                  <a:srgbClr val="087F83"/>
                </a:solidFill>
                <a:latin typeface="Arial"/>
                <a:ea typeface="Arial"/>
                <a:cs typeface="Arial"/>
              </a:defRPr>
            </a:pPr>
            <a:r>
              <a:rPr sz="2925" b="1">
                <a:solidFill>
                  <a:srgbClr val="087F83"/>
                </a:solidFill>
                <a:latin typeface="Arial"/>
                <a:ea typeface="Arial"/>
                <a:cs typeface="Arial"/>
              </a:rPr>
              <a:t>lim</a:t>
            </a:r>
          </a:p>
        </p:txBody>
      </p:sp>
      <p:sp>
        <p:nvSpPr>
          <p:cNvPr id="21" name="limit-subscript">
            <a:extLst xmlns:a="http://schemas.openxmlformats.org/drawingml/2006/main">
              <a:ext uri="{FF2B5EF4-FFF2-40B4-BE49-F238E27FC236}">
                <a16:creationId xmlns:a16="http://schemas.microsoft.com/office/drawing/2014/main" id="{B0FB3651-F320-4182-88AE-032E22E1D92B}"/>
              </a:ext>
            </a:extLst>
          </p:cNvPr>
          <p:cNvSpPr>
            <a:spLocks xmlns:a="http://schemas.openxmlformats.org/drawingml/2006/main" noGrp="1"/>
          </p:cNvSpPr>
          <p:nvPr/>
        </p:nvSpPr>
        <p:spPr>
          <a:xfrm xmlns:a="http://schemas.openxmlformats.org/drawingml/2006/main">
            <a:off x="1266825" y="3942588"/>
            <a:ext cx="895350" cy="3000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575" b="0">
                <a:solidFill>
                  <a:srgbClr val="087F83"/>
                </a:solidFill>
                <a:latin typeface="Arial"/>
                <a:ea typeface="Arial"/>
                <a:cs typeface="Arial"/>
              </a:defRPr>
            </a:defPPr>
            <a:lvl1pPr algn="ctr">
              <a:defRPr sz="1575" b="0">
                <a:solidFill>
                  <a:srgbClr val="087F83"/>
                </a:solidFill>
                <a:latin typeface="Arial"/>
                <a:ea typeface="Arial"/>
                <a:cs typeface="Arial"/>
              </a:defRPr>
            </a:lvl1pPr>
            <a:lvl2pPr algn="ctr">
              <a:defRPr sz="1575" b="0">
                <a:solidFill>
                  <a:srgbClr val="087F83"/>
                </a:solidFill>
                <a:latin typeface="Arial"/>
                <a:ea typeface="Arial"/>
                <a:cs typeface="Arial"/>
              </a:defRPr>
            </a:lvl2pPr>
            <a:lvl3pPr algn="ctr">
              <a:defRPr sz="1575" b="0">
                <a:solidFill>
                  <a:srgbClr val="087F83"/>
                </a:solidFill>
                <a:latin typeface="Arial"/>
                <a:ea typeface="Arial"/>
                <a:cs typeface="Arial"/>
              </a:defRPr>
            </a:lvl3pPr>
            <a:lvl4pPr algn="ctr">
              <a:defRPr sz="1575" b="0">
                <a:solidFill>
                  <a:srgbClr val="087F83"/>
                </a:solidFill>
                <a:latin typeface="Arial"/>
                <a:ea typeface="Arial"/>
                <a:cs typeface="Arial"/>
              </a:defRPr>
            </a:lvl4pPr>
            <a:lvl5pPr algn="ctr">
              <a:defRPr sz="1575" b="0">
                <a:solidFill>
                  <a:srgbClr val="087F83"/>
                </a:solidFill>
                <a:latin typeface="Arial"/>
                <a:ea typeface="Arial"/>
                <a:cs typeface="Arial"/>
              </a:defRPr>
            </a:lvl5pPr>
            <a:lvl6pPr algn="ctr">
              <a:defRPr sz="1575" b="0">
                <a:solidFill>
                  <a:srgbClr val="087F83"/>
                </a:solidFill>
                <a:latin typeface="Arial"/>
                <a:ea typeface="Arial"/>
                <a:cs typeface="Arial"/>
              </a:defRPr>
            </a:lvl6pPr>
            <a:lvl7pPr algn="ctr">
              <a:defRPr sz="1575" b="0">
                <a:solidFill>
                  <a:srgbClr val="087F83"/>
                </a:solidFill>
                <a:latin typeface="Arial"/>
                <a:ea typeface="Arial"/>
                <a:cs typeface="Arial"/>
              </a:defRPr>
            </a:lvl7pPr>
            <a:lvl8pPr algn="ctr">
              <a:defRPr sz="1575" b="0">
                <a:solidFill>
                  <a:srgbClr val="087F83"/>
                </a:solidFill>
                <a:latin typeface="Arial"/>
                <a:ea typeface="Arial"/>
                <a:cs typeface="Arial"/>
              </a:defRPr>
            </a:lvl8pPr>
            <a:lvl9pPr algn="ctr">
              <a:defRPr sz="1575" b="0">
                <a:solidFill>
                  <a:srgbClr val="087F83"/>
                </a:solidFill>
                <a:latin typeface="Arial"/>
                <a:ea typeface="Arial"/>
                <a:cs typeface="Arial"/>
              </a:defRPr>
            </a:lvl9pPr>
          </a:lstStyle>
          <a:p xmlns:a="http://schemas.openxmlformats.org/drawingml/2006/main">
            <a:pPr algn="ctr">
              <a:lnSpc>
                <a:spcPct val="112000"/>
              </a:lnSpc>
              <a:buNone/>
              <a:defRPr sz="1575" b="0">
                <a:solidFill>
                  <a:srgbClr val="087F83"/>
                </a:solidFill>
                <a:latin typeface="Arial"/>
                <a:ea typeface="Arial"/>
                <a:cs typeface="Arial"/>
              </a:defRPr>
            </a:pPr>
            <a:r>
              <a:rPr sz="1575" b="0">
                <a:solidFill>
                  <a:srgbClr val="087F83"/>
                </a:solidFill>
                <a:latin typeface="Arial"/>
                <a:ea typeface="Arial"/>
                <a:cs typeface="Arial"/>
              </a:rPr>
              <a:t>x → −1⁺</a:t>
            </a:r>
          </a:p>
        </p:txBody>
      </p:sp>
      <p:sp>
        <p:nvSpPr>
          <p:cNvPr id="22" name="limit-expression">
            <a:extLst xmlns:a="http://schemas.openxmlformats.org/drawingml/2006/main">
              <a:ext uri="{FF2B5EF4-FFF2-40B4-BE49-F238E27FC236}">
                <a16:creationId xmlns:a16="http://schemas.microsoft.com/office/drawing/2014/main" id="{8A70995D-E50F-4E54-90ED-E687A897200A}"/>
              </a:ext>
            </a:extLst>
          </p:cNvPr>
          <p:cNvSpPr>
            <a:spLocks xmlns:a="http://schemas.openxmlformats.org/drawingml/2006/main" noGrp="1"/>
          </p:cNvSpPr>
          <p:nvPr/>
        </p:nvSpPr>
        <p:spPr>
          <a:xfrm xmlns:a="http://schemas.openxmlformats.org/drawingml/2006/main">
            <a:off x="2286000" y="3467100"/>
            <a:ext cx="1538859" cy="46434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925" b="1">
                <a:solidFill>
                  <a:srgbClr val="087F83"/>
                </a:solidFill>
                <a:latin typeface="Arial"/>
                <a:ea typeface="Arial"/>
                <a:cs typeface="Arial"/>
              </a:defRPr>
            </a:defPPr>
            <a:lvl1pPr algn="l">
              <a:defRPr sz="2925" b="1">
                <a:solidFill>
                  <a:srgbClr val="087F83"/>
                </a:solidFill>
                <a:latin typeface="Arial"/>
                <a:ea typeface="Arial"/>
                <a:cs typeface="Arial"/>
              </a:defRPr>
            </a:lvl1pPr>
            <a:lvl2pPr algn="l">
              <a:defRPr sz="2925" b="1">
                <a:solidFill>
                  <a:srgbClr val="087F83"/>
                </a:solidFill>
                <a:latin typeface="Arial"/>
                <a:ea typeface="Arial"/>
                <a:cs typeface="Arial"/>
              </a:defRPr>
            </a:lvl2pPr>
            <a:lvl3pPr algn="l">
              <a:defRPr sz="2925" b="1">
                <a:solidFill>
                  <a:srgbClr val="087F83"/>
                </a:solidFill>
                <a:latin typeface="Arial"/>
                <a:ea typeface="Arial"/>
                <a:cs typeface="Arial"/>
              </a:defRPr>
            </a:lvl3pPr>
            <a:lvl4pPr algn="l">
              <a:defRPr sz="2925" b="1">
                <a:solidFill>
                  <a:srgbClr val="087F83"/>
                </a:solidFill>
                <a:latin typeface="Arial"/>
                <a:ea typeface="Arial"/>
                <a:cs typeface="Arial"/>
              </a:defRPr>
            </a:lvl4pPr>
            <a:lvl5pPr algn="l">
              <a:defRPr sz="2925" b="1">
                <a:solidFill>
                  <a:srgbClr val="087F83"/>
                </a:solidFill>
                <a:latin typeface="Arial"/>
                <a:ea typeface="Arial"/>
                <a:cs typeface="Arial"/>
              </a:defRPr>
            </a:lvl5pPr>
            <a:lvl6pPr algn="l">
              <a:defRPr sz="2925" b="1">
                <a:solidFill>
                  <a:srgbClr val="087F83"/>
                </a:solidFill>
                <a:latin typeface="Arial"/>
                <a:ea typeface="Arial"/>
                <a:cs typeface="Arial"/>
              </a:defRPr>
            </a:lvl6pPr>
            <a:lvl7pPr algn="l">
              <a:defRPr sz="2925" b="1">
                <a:solidFill>
                  <a:srgbClr val="087F83"/>
                </a:solidFill>
                <a:latin typeface="Arial"/>
                <a:ea typeface="Arial"/>
                <a:cs typeface="Arial"/>
              </a:defRPr>
            </a:lvl7pPr>
            <a:lvl8pPr algn="l">
              <a:defRPr sz="2925" b="1">
                <a:solidFill>
                  <a:srgbClr val="087F83"/>
                </a:solidFill>
                <a:latin typeface="Arial"/>
                <a:ea typeface="Arial"/>
                <a:cs typeface="Arial"/>
              </a:defRPr>
            </a:lvl8pPr>
            <a:lvl9pPr algn="l">
              <a:defRPr sz="2925" b="1">
                <a:solidFill>
                  <a:srgbClr val="087F83"/>
                </a:solidFill>
                <a:latin typeface="Arial"/>
                <a:ea typeface="Arial"/>
                <a:cs typeface="Arial"/>
              </a:defRPr>
            </a:lvl9pPr>
          </a:lstStyle>
          <a:p xmlns:a="http://schemas.openxmlformats.org/drawingml/2006/main">
            <a:pPr algn="l">
              <a:lnSpc>
                <a:spcPct val="112000"/>
              </a:lnSpc>
              <a:buNone/>
              <a:defRPr sz="2925" b="1">
                <a:solidFill>
                  <a:srgbClr val="087F83"/>
                </a:solidFill>
                <a:latin typeface="Arial"/>
                <a:ea typeface="Arial"/>
                <a:cs typeface="Arial"/>
              </a:defRPr>
            </a:pPr>
            <a:r>
              <a:rPr sz="2925" b="1">
                <a:solidFill>
                  <a:srgbClr val="087F83"/>
                </a:solidFill>
                <a:latin typeface="Arial"/>
                <a:ea typeface="Arial"/>
                <a:cs typeface="Arial"/>
              </a:rPr>
              <a:t>f(x) = −3</a:t>
            </a:r>
          </a:p>
        </p:txBody>
      </p:sp>
      <p:sp>
        <p:nvSpPr>
          <p:cNvPr id="23" name="part">
            <a:extLst xmlns:a="http://schemas.openxmlformats.org/drawingml/2006/main">
              <a:ext uri="{FF2B5EF4-FFF2-40B4-BE49-F238E27FC236}">
                <a16:creationId xmlns:a16="http://schemas.microsoft.com/office/drawing/2014/main" id="{CC60CA5F-FBBE-47E9-9D27-F7A1A54836DF}"/>
              </a:ext>
            </a:extLst>
          </p:cNvPr>
          <p:cNvSpPr>
            <a:spLocks xmlns:a="http://schemas.openxmlformats.org/drawingml/2006/main" noGrp="1"/>
          </p:cNvSpPr>
          <p:nvPr/>
        </p:nvSpPr>
        <p:spPr>
          <a:xfrm xmlns:a="http://schemas.openxmlformats.org/drawingml/2006/main">
            <a:off x="590550" y="495300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(c)</a:t>
            </a:r>
          </a:p>
        </p:txBody>
      </p:sp>
      <p:sp>
        <p:nvSpPr>
          <p:cNvPr id="24" name="body">
            <a:extLst xmlns:a="http://schemas.openxmlformats.org/drawingml/2006/main">
              <a:ext uri="{FF2B5EF4-FFF2-40B4-BE49-F238E27FC236}">
                <a16:creationId xmlns:a16="http://schemas.microsoft.com/office/drawing/2014/main" id="{5322EF76-E92A-442E-9AB8-CF3E87DAD3A9}"/>
              </a:ext>
            </a:extLst>
          </p:cNvPr>
          <p:cNvSpPr>
            <a:spLocks xmlns:a="http://schemas.openxmlformats.org/drawingml/2006/main" noGrp="1"/>
          </p:cNvSpPr>
          <p:nvPr/>
        </p:nvSpPr>
        <p:spPr>
          <a:xfrm xmlns:a="http://schemas.openxmlformats.org/drawingml/2006/main">
            <a:off x="1238250" y="4953000"/>
            <a:ext cx="4448175" cy="717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72D34"/>
                </a:solidFill>
                <a:latin typeface="Arial"/>
                <a:ea typeface="Arial"/>
                <a:cs typeface="Arial"/>
              </a:defRPr>
            </a:defPPr>
            <a:lvl1pPr algn="l">
              <a:defRPr sz="2175" b="0">
                <a:solidFill>
                  <a:srgbClr val="172D34"/>
                </a:solidFill>
                <a:latin typeface="Arial"/>
                <a:ea typeface="Arial"/>
                <a:cs typeface="Arial"/>
              </a:defRPr>
            </a:lvl1pPr>
            <a:lvl2pPr algn="l">
              <a:defRPr sz="2175" b="0">
                <a:solidFill>
                  <a:srgbClr val="172D34"/>
                </a:solidFill>
                <a:latin typeface="Arial"/>
                <a:ea typeface="Arial"/>
                <a:cs typeface="Arial"/>
              </a:defRPr>
            </a:lvl2pPr>
            <a:lvl3pPr algn="l">
              <a:defRPr sz="2175" b="0">
                <a:solidFill>
                  <a:srgbClr val="172D34"/>
                </a:solidFill>
                <a:latin typeface="Arial"/>
                <a:ea typeface="Arial"/>
                <a:cs typeface="Arial"/>
              </a:defRPr>
            </a:lvl3pPr>
            <a:lvl4pPr algn="l">
              <a:defRPr sz="2175" b="0">
                <a:solidFill>
                  <a:srgbClr val="172D34"/>
                </a:solidFill>
                <a:latin typeface="Arial"/>
                <a:ea typeface="Arial"/>
                <a:cs typeface="Arial"/>
              </a:defRPr>
            </a:lvl4pPr>
            <a:lvl5pPr algn="l">
              <a:defRPr sz="2175" b="0">
                <a:solidFill>
                  <a:srgbClr val="172D34"/>
                </a:solidFill>
                <a:latin typeface="Arial"/>
                <a:ea typeface="Arial"/>
                <a:cs typeface="Arial"/>
              </a:defRPr>
            </a:lvl5pPr>
            <a:lvl6pPr algn="l">
              <a:defRPr sz="2175" b="0">
                <a:solidFill>
                  <a:srgbClr val="172D34"/>
                </a:solidFill>
                <a:latin typeface="Arial"/>
                <a:ea typeface="Arial"/>
                <a:cs typeface="Arial"/>
              </a:defRPr>
            </a:lvl6pPr>
            <a:lvl7pPr algn="l">
              <a:defRPr sz="2175" b="0">
                <a:solidFill>
                  <a:srgbClr val="172D34"/>
                </a:solidFill>
                <a:latin typeface="Arial"/>
                <a:ea typeface="Arial"/>
                <a:cs typeface="Arial"/>
              </a:defRPr>
            </a:lvl7pPr>
            <a:lvl8pPr algn="l">
              <a:defRPr sz="2175" b="0">
                <a:solidFill>
                  <a:srgbClr val="172D34"/>
                </a:solidFill>
                <a:latin typeface="Arial"/>
                <a:ea typeface="Arial"/>
                <a:cs typeface="Arial"/>
              </a:defRPr>
            </a:lvl8pPr>
            <a:lvl9pPr algn="l">
              <a:defRPr sz="2175" b="0">
                <a:solidFill>
                  <a:srgbClr val="172D34"/>
                </a:solidFill>
                <a:latin typeface="Arial"/>
                <a:ea typeface="Arial"/>
                <a:cs typeface="Arial"/>
              </a:defRPr>
            </a:lvl9pPr>
          </a:lstStyle>
          <a:p xmlns:a="http://schemas.openxmlformats.org/drawingml/2006/main">
            <a:pPr algn="l">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No. The signs show direction. The</a:t>
            </a:r>
          </a:p>
          <a:p xmlns:a="http://schemas.openxmlformats.org/drawingml/2006/main">
            <a:pPr algn="l">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target is −1 for both.</a:t>
            </a:r>
          </a:p>
        </p:txBody>
      </p:sp>
      <p:graphicFrame>
        <p:nvGraphicFramePr>
          <p:cNvPr id="25" name="Chart">
            <a:extLst xmlns:a="http://schemas.openxmlformats.org/drawingml/2006/main">
              <a:ext uri="{FF2B5EF4-FFF2-40B4-BE49-F238E27FC236}">
                <a16:creationId xmlns:a16="http://schemas.microsoft.com/office/drawing/2014/main" id="{3F3258E1-033F-4C4C-A979-CEC27D00FAE7}"/>
              </a:ext>
            </a:extLst>
          </p:cNvPr>
          <p:cNvGraphicFramePr/>
          <p:nvPr/>
        </p:nvGraphicFramePr>
        <p:xfrm>
          <a:off xmlns:a="http://schemas.openxmlformats.org/drawingml/2006/main" x="6162675" y="1952625"/>
          <a:ext xmlns:a="http://schemas.openxmlformats.org/drawingml/2006/main" cx="5257800" cy="3714750"/>
        </p:xfrm>
        <a:graphic xmlns:a="http://schemas.openxmlformats.org/drawingml/2006/main">
          <a:graphicData uri="http://schemas.openxmlformats.org/drawingml/2006/chart">
            <c:chart xmlns:r="http://schemas.openxmlformats.org/officeDocument/2006/relationships" xmlns:c="http://schemas.openxmlformats.org/drawingml/2006/chart" r:id="Rfee3f4fc78b743d1"/>
          </a:graphicData>
        </a:graphic>
      </p:graphicFrame>
    </p:spTree>
    <p:extLst>
      <p:ext uri="{BB962C8B-B14F-4D97-AF65-F5344CB8AC3E}">
        <p14:creationId xmlns:p14="http://schemas.microsoft.com/office/powerpoint/2010/main" val="1708767225"/>
      </p:ext>
    </p:extLst>
  </p:cSld>
</p:sld>
</file>

<file path=ppt/slides/slide5.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1.3</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Agreement from both sides</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2 / DEFINITION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05</a:t>
            </a:r>
          </a:p>
        </p:txBody>
      </p:sp>
      <p:sp>
        <p:nvSpPr>
          <p:cNvPr id="15" name="limit-operator">
            <a:extLst xmlns:a="http://schemas.openxmlformats.org/drawingml/2006/main">
              <a:ext uri="{FF2B5EF4-FFF2-40B4-BE49-F238E27FC236}">
                <a16:creationId xmlns:a16="http://schemas.microsoft.com/office/drawing/2014/main" id="{B955D7C5-56A2-4609-807E-457C2D882E35}"/>
              </a:ext>
            </a:extLst>
          </p:cNvPr>
          <p:cNvSpPr>
            <a:spLocks xmlns:a="http://schemas.openxmlformats.org/drawingml/2006/main" noGrp="1"/>
          </p:cNvSpPr>
          <p:nvPr/>
        </p:nvSpPr>
        <p:spPr>
          <a:xfrm xmlns:a="http://schemas.openxmlformats.org/drawingml/2006/main">
            <a:off x="590550" y="2009775"/>
            <a:ext cx="762000" cy="46434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925" b="1">
                <a:solidFill>
                  <a:srgbClr val="087F83"/>
                </a:solidFill>
                <a:latin typeface="Arial"/>
                <a:ea typeface="Arial"/>
                <a:cs typeface="Arial"/>
              </a:defRPr>
            </a:defPPr>
            <a:lvl1pPr algn="ctr">
              <a:defRPr sz="2925" b="1">
                <a:solidFill>
                  <a:srgbClr val="087F83"/>
                </a:solidFill>
                <a:latin typeface="Arial"/>
                <a:ea typeface="Arial"/>
                <a:cs typeface="Arial"/>
              </a:defRPr>
            </a:lvl1pPr>
            <a:lvl2pPr algn="ctr">
              <a:defRPr sz="2925" b="1">
                <a:solidFill>
                  <a:srgbClr val="087F83"/>
                </a:solidFill>
                <a:latin typeface="Arial"/>
                <a:ea typeface="Arial"/>
                <a:cs typeface="Arial"/>
              </a:defRPr>
            </a:lvl2pPr>
            <a:lvl3pPr algn="ctr">
              <a:defRPr sz="2925" b="1">
                <a:solidFill>
                  <a:srgbClr val="087F83"/>
                </a:solidFill>
                <a:latin typeface="Arial"/>
                <a:ea typeface="Arial"/>
                <a:cs typeface="Arial"/>
              </a:defRPr>
            </a:lvl3pPr>
            <a:lvl4pPr algn="ctr">
              <a:defRPr sz="2925" b="1">
                <a:solidFill>
                  <a:srgbClr val="087F83"/>
                </a:solidFill>
                <a:latin typeface="Arial"/>
                <a:ea typeface="Arial"/>
                <a:cs typeface="Arial"/>
              </a:defRPr>
            </a:lvl4pPr>
            <a:lvl5pPr algn="ctr">
              <a:defRPr sz="2925" b="1">
                <a:solidFill>
                  <a:srgbClr val="087F83"/>
                </a:solidFill>
                <a:latin typeface="Arial"/>
                <a:ea typeface="Arial"/>
                <a:cs typeface="Arial"/>
              </a:defRPr>
            </a:lvl5pPr>
            <a:lvl6pPr algn="ctr">
              <a:defRPr sz="2925" b="1">
                <a:solidFill>
                  <a:srgbClr val="087F83"/>
                </a:solidFill>
                <a:latin typeface="Arial"/>
                <a:ea typeface="Arial"/>
                <a:cs typeface="Arial"/>
              </a:defRPr>
            </a:lvl6pPr>
            <a:lvl7pPr algn="ctr">
              <a:defRPr sz="2925" b="1">
                <a:solidFill>
                  <a:srgbClr val="087F83"/>
                </a:solidFill>
                <a:latin typeface="Arial"/>
                <a:ea typeface="Arial"/>
                <a:cs typeface="Arial"/>
              </a:defRPr>
            </a:lvl7pPr>
            <a:lvl8pPr algn="ctr">
              <a:defRPr sz="2925" b="1">
                <a:solidFill>
                  <a:srgbClr val="087F83"/>
                </a:solidFill>
                <a:latin typeface="Arial"/>
                <a:ea typeface="Arial"/>
                <a:cs typeface="Arial"/>
              </a:defRPr>
            </a:lvl8pPr>
            <a:lvl9pPr algn="ctr">
              <a:defRPr sz="2925" b="1">
                <a:solidFill>
                  <a:srgbClr val="087F83"/>
                </a:solidFill>
                <a:latin typeface="Arial"/>
                <a:ea typeface="Arial"/>
                <a:cs typeface="Arial"/>
              </a:defRPr>
            </a:lvl9pPr>
          </a:lstStyle>
          <a:p xmlns:a="http://schemas.openxmlformats.org/drawingml/2006/main">
            <a:pPr algn="ctr">
              <a:lnSpc>
                <a:spcPct val="112000"/>
              </a:lnSpc>
              <a:buNone/>
              <a:defRPr sz="2925" b="1">
                <a:solidFill>
                  <a:srgbClr val="087F83"/>
                </a:solidFill>
                <a:latin typeface="Arial"/>
                <a:ea typeface="Arial"/>
                <a:cs typeface="Arial"/>
              </a:defRPr>
            </a:pPr>
            <a:r>
              <a:rPr sz="2925" b="1">
                <a:solidFill>
                  <a:srgbClr val="087F83"/>
                </a:solidFill>
                <a:latin typeface="Arial"/>
                <a:ea typeface="Arial"/>
                <a:cs typeface="Arial"/>
              </a:rPr>
              <a:t>lim</a:t>
            </a:r>
          </a:p>
        </p:txBody>
      </p:sp>
      <p:sp>
        <p:nvSpPr>
          <p:cNvPr id="16" name="limit-subscript">
            <a:extLst xmlns:a="http://schemas.openxmlformats.org/drawingml/2006/main">
              <a:ext uri="{FF2B5EF4-FFF2-40B4-BE49-F238E27FC236}">
                <a16:creationId xmlns:a16="http://schemas.microsoft.com/office/drawing/2014/main" id="{F4AC6D06-9C0A-4AD9-8ABD-1015B3961E5F}"/>
              </a:ext>
            </a:extLst>
          </p:cNvPr>
          <p:cNvSpPr>
            <a:spLocks xmlns:a="http://schemas.openxmlformats.org/drawingml/2006/main" noGrp="1"/>
          </p:cNvSpPr>
          <p:nvPr/>
        </p:nvSpPr>
        <p:spPr>
          <a:xfrm xmlns:a="http://schemas.openxmlformats.org/drawingml/2006/main">
            <a:off x="523875" y="2485263"/>
            <a:ext cx="895350" cy="3000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575" b="0">
                <a:solidFill>
                  <a:srgbClr val="087F83"/>
                </a:solidFill>
                <a:latin typeface="Arial"/>
                <a:ea typeface="Arial"/>
                <a:cs typeface="Arial"/>
              </a:defRPr>
            </a:defPPr>
            <a:lvl1pPr algn="ctr">
              <a:defRPr sz="1575" b="0">
                <a:solidFill>
                  <a:srgbClr val="087F83"/>
                </a:solidFill>
                <a:latin typeface="Arial"/>
                <a:ea typeface="Arial"/>
                <a:cs typeface="Arial"/>
              </a:defRPr>
            </a:lvl1pPr>
            <a:lvl2pPr algn="ctr">
              <a:defRPr sz="1575" b="0">
                <a:solidFill>
                  <a:srgbClr val="087F83"/>
                </a:solidFill>
                <a:latin typeface="Arial"/>
                <a:ea typeface="Arial"/>
                <a:cs typeface="Arial"/>
              </a:defRPr>
            </a:lvl2pPr>
            <a:lvl3pPr algn="ctr">
              <a:defRPr sz="1575" b="0">
                <a:solidFill>
                  <a:srgbClr val="087F83"/>
                </a:solidFill>
                <a:latin typeface="Arial"/>
                <a:ea typeface="Arial"/>
                <a:cs typeface="Arial"/>
              </a:defRPr>
            </a:lvl3pPr>
            <a:lvl4pPr algn="ctr">
              <a:defRPr sz="1575" b="0">
                <a:solidFill>
                  <a:srgbClr val="087F83"/>
                </a:solidFill>
                <a:latin typeface="Arial"/>
                <a:ea typeface="Arial"/>
                <a:cs typeface="Arial"/>
              </a:defRPr>
            </a:lvl4pPr>
            <a:lvl5pPr algn="ctr">
              <a:defRPr sz="1575" b="0">
                <a:solidFill>
                  <a:srgbClr val="087F83"/>
                </a:solidFill>
                <a:latin typeface="Arial"/>
                <a:ea typeface="Arial"/>
                <a:cs typeface="Arial"/>
              </a:defRPr>
            </a:lvl5pPr>
            <a:lvl6pPr algn="ctr">
              <a:defRPr sz="1575" b="0">
                <a:solidFill>
                  <a:srgbClr val="087F83"/>
                </a:solidFill>
                <a:latin typeface="Arial"/>
                <a:ea typeface="Arial"/>
                <a:cs typeface="Arial"/>
              </a:defRPr>
            </a:lvl6pPr>
            <a:lvl7pPr algn="ctr">
              <a:defRPr sz="1575" b="0">
                <a:solidFill>
                  <a:srgbClr val="087F83"/>
                </a:solidFill>
                <a:latin typeface="Arial"/>
                <a:ea typeface="Arial"/>
                <a:cs typeface="Arial"/>
              </a:defRPr>
            </a:lvl7pPr>
            <a:lvl8pPr algn="ctr">
              <a:defRPr sz="1575" b="0">
                <a:solidFill>
                  <a:srgbClr val="087F83"/>
                </a:solidFill>
                <a:latin typeface="Arial"/>
                <a:ea typeface="Arial"/>
                <a:cs typeface="Arial"/>
              </a:defRPr>
            </a:lvl8pPr>
            <a:lvl9pPr algn="ctr">
              <a:defRPr sz="1575" b="0">
                <a:solidFill>
                  <a:srgbClr val="087F83"/>
                </a:solidFill>
                <a:latin typeface="Arial"/>
                <a:ea typeface="Arial"/>
                <a:cs typeface="Arial"/>
              </a:defRPr>
            </a:lvl9pPr>
          </a:lstStyle>
          <a:p xmlns:a="http://schemas.openxmlformats.org/drawingml/2006/main">
            <a:pPr algn="ctr">
              <a:lnSpc>
                <a:spcPct val="112000"/>
              </a:lnSpc>
              <a:buNone/>
              <a:defRPr sz="1575" b="0">
                <a:solidFill>
                  <a:srgbClr val="087F83"/>
                </a:solidFill>
                <a:latin typeface="Arial"/>
                <a:ea typeface="Arial"/>
                <a:cs typeface="Arial"/>
              </a:defRPr>
            </a:pPr>
            <a:r>
              <a:rPr sz="1575" b="0">
                <a:solidFill>
                  <a:srgbClr val="087F83"/>
                </a:solidFill>
                <a:latin typeface="Arial"/>
                <a:ea typeface="Arial"/>
                <a:cs typeface="Arial"/>
              </a:rPr>
              <a:t>x → c⁻</a:t>
            </a:r>
          </a:p>
        </p:txBody>
      </p:sp>
      <p:sp>
        <p:nvSpPr>
          <p:cNvPr id="17" name="limit-expression">
            <a:extLst xmlns:a="http://schemas.openxmlformats.org/drawingml/2006/main">
              <a:ext uri="{FF2B5EF4-FFF2-40B4-BE49-F238E27FC236}">
                <a16:creationId xmlns:a16="http://schemas.microsoft.com/office/drawing/2014/main" id="{08D219E3-F9F0-4132-BA34-CED87CBE4191}"/>
              </a:ext>
            </a:extLst>
          </p:cNvPr>
          <p:cNvSpPr>
            <a:spLocks xmlns:a="http://schemas.openxmlformats.org/drawingml/2006/main" noGrp="1"/>
          </p:cNvSpPr>
          <p:nvPr/>
        </p:nvSpPr>
        <p:spPr>
          <a:xfrm xmlns:a="http://schemas.openxmlformats.org/drawingml/2006/main">
            <a:off x="1543050" y="2009775"/>
            <a:ext cx="1342263" cy="46434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925" b="1">
                <a:solidFill>
                  <a:srgbClr val="087F83"/>
                </a:solidFill>
                <a:latin typeface="Arial"/>
                <a:ea typeface="Arial"/>
                <a:cs typeface="Arial"/>
              </a:defRPr>
            </a:defPPr>
            <a:lvl1pPr algn="l">
              <a:defRPr sz="2925" b="1">
                <a:solidFill>
                  <a:srgbClr val="087F83"/>
                </a:solidFill>
                <a:latin typeface="Arial"/>
                <a:ea typeface="Arial"/>
                <a:cs typeface="Arial"/>
              </a:defRPr>
            </a:lvl1pPr>
            <a:lvl2pPr algn="l">
              <a:defRPr sz="2925" b="1">
                <a:solidFill>
                  <a:srgbClr val="087F83"/>
                </a:solidFill>
                <a:latin typeface="Arial"/>
                <a:ea typeface="Arial"/>
                <a:cs typeface="Arial"/>
              </a:defRPr>
            </a:lvl2pPr>
            <a:lvl3pPr algn="l">
              <a:defRPr sz="2925" b="1">
                <a:solidFill>
                  <a:srgbClr val="087F83"/>
                </a:solidFill>
                <a:latin typeface="Arial"/>
                <a:ea typeface="Arial"/>
                <a:cs typeface="Arial"/>
              </a:defRPr>
            </a:lvl3pPr>
            <a:lvl4pPr algn="l">
              <a:defRPr sz="2925" b="1">
                <a:solidFill>
                  <a:srgbClr val="087F83"/>
                </a:solidFill>
                <a:latin typeface="Arial"/>
                <a:ea typeface="Arial"/>
                <a:cs typeface="Arial"/>
              </a:defRPr>
            </a:lvl4pPr>
            <a:lvl5pPr algn="l">
              <a:defRPr sz="2925" b="1">
                <a:solidFill>
                  <a:srgbClr val="087F83"/>
                </a:solidFill>
                <a:latin typeface="Arial"/>
                <a:ea typeface="Arial"/>
                <a:cs typeface="Arial"/>
              </a:defRPr>
            </a:lvl5pPr>
            <a:lvl6pPr algn="l">
              <a:defRPr sz="2925" b="1">
                <a:solidFill>
                  <a:srgbClr val="087F83"/>
                </a:solidFill>
                <a:latin typeface="Arial"/>
                <a:ea typeface="Arial"/>
                <a:cs typeface="Arial"/>
              </a:defRPr>
            </a:lvl6pPr>
            <a:lvl7pPr algn="l">
              <a:defRPr sz="2925" b="1">
                <a:solidFill>
                  <a:srgbClr val="087F83"/>
                </a:solidFill>
                <a:latin typeface="Arial"/>
                <a:ea typeface="Arial"/>
                <a:cs typeface="Arial"/>
              </a:defRPr>
            </a:lvl7pPr>
            <a:lvl8pPr algn="l">
              <a:defRPr sz="2925" b="1">
                <a:solidFill>
                  <a:srgbClr val="087F83"/>
                </a:solidFill>
                <a:latin typeface="Arial"/>
                <a:ea typeface="Arial"/>
                <a:cs typeface="Arial"/>
              </a:defRPr>
            </a:lvl8pPr>
            <a:lvl9pPr algn="l">
              <a:defRPr sz="2925" b="1">
                <a:solidFill>
                  <a:srgbClr val="087F83"/>
                </a:solidFill>
                <a:latin typeface="Arial"/>
                <a:ea typeface="Arial"/>
                <a:cs typeface="Arial"/>
              </a:defRPr>
            </a:lvl9pPr>
          </a:lstStyle>
          <a:p xmlns:a="http://schemas.openxmlformats.org/drawingml/2006/main">
            <a:pPr algn="l">
              <a:lnSpc>
                <a:spcPct val="112000"/>
              </a:lnSpc>
              <a:buNone/>
              <a:defRPr sz="2925" b="1">
                <a:solidFill>
                  <a:srgbClr val="087F83"/>
                </a:solidFill>
                <a:latin typeface="Arial"/>
                <a:ea typeface="Arial"/>
                <a:cs typeface="Arial"/>
              </a:defRPr>
            </a:pPr>
            <a:r>
              <a:rPr sz="2925" b="1">
                <a:solidFill>
                  <a:srgbClr val="087F83"/>
                </a:solidFill>
                <a:latin typeface="Arial"/>
                <a:ea typeface="Arial"/>
                <a:cs typeface="Arial"/>
              </a:rPr>
              <a:t>f(x) = L</a:t>
            </a:r>
          </a:p>
        </p:txBody>
      </p:sp>
      <p:sp>
        <p:nvSpPr>
          <p:cNvPr id="18" name="limit-operator">
            <a:extLst xmlns:a="http://schemas.openxmlformats.org/drawingml/2006/main">
              <a:ext uri="{FF2B5EF4-FFF2-40B4-BE49-F238E27FC236}">
                <a16:creationId xmlns:a16="http://schemas.microsoft.com/office/drawing/2014/main" id="{6E645BAC-E072-475C-9B20-24546D71C9C5}"/>
              </a:ext>
            </a:extLst>
          </p:cNvPr>
          <p:cNvSpPr>
            <a:spLocks xmlns:a="http://schemas.openxmlformats.org/drawingml/2006/main" noGrp="1"/>
          </p:cNvSpPr>
          <p:nvPr/>
        </p:nvSpPr>
        <p:spPr>
          <a:xfrm xmlns:a="http://schemas.openxmlformats.org/drawingml/2006/main">
            <a:off x="6572250" y="2009775"/>
            <a:ext cx="762000" cy="46434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925" b="1">
                <a:solidFill>
                  <a:srgbClr val="087F83"/>
                </a:solidFill>
                <a:latin typeface="Arial"/>
                <a:ea typeface="Arial"/>
                <a:cs typeface="Arial"/>
              </a:defRPr>
            </a:defPPr>
            <a:lvl1pPr algn="ctr">
              <a:defRPr sz="2925" b="1">
                <a:solidFill>
                  <a:srgbClr val="087F83"/>
                </a:solidFill>
                <a:latin typeface="Arial"/>
                <a:ea typeface="Arial"/>
                <a:cs typeface="Arial"/>
              </a:defRPr>
            </a:lvl1pPr>
            <a:lvl2pPr algn="ctr">
              <a:defRPr sz="2925" b="1">
                <a:solidFill>
                  <a:srgbClr val="087F83"/>
                </a:solidFill>
                <a:latin typeface="Arial"/>
                <a:ea typeface="Arial"/>
                <a:cs typeface="Arial"/>
              </a:defRPr>
            </a:lvl2pPr>
            <a:lvl3pPr algn="ctr">
              <a:defRPr sz="2925" b="1">
                <a:solidFill>
                  <a:srgbClr val="087F83"/>
                </a:solidFill>
                <a:latin typeface="Arial"/>
                <a:ea typeface="Arial"/>
                <a:cs typeface="Arial"/>
              </a:defRPr>
            </a:lvl3pPr>
            <a:lvl4pPr algn="ctr">
              <a:defRPr sz="2925" b="1">
                <a:solidFill>
                  <a:srgbClr val="087F83"/>
                </a:solidFill>
                <a:latin typeface="Arial"/>
                <a:ea typeface="Arial"/>
                <a:cs typeface="Arial"/>
              </a:defRPr>
            </a:lvl4pPr>
            <a:lvl5pPr algn="ctr">
              <a:defRPr sz="2925" b="1">
                <a:solidFill>
                  <a:srgbClr val="087F83"/>
                </a:solidFill>
                <a:latin typeface="Arial"/>
                <a:ea typeface="Arial"/>
                <a:cs typeface="Arial"/>
              </a:defRPr>
            </a:lvl5pPr>
            <a:lvl6pPr algn="ctr">
              <a:defRPr sz="2925" b="1">
                <a:solidFill>
                  <a:srgbClr val="087F83"/>
                </a:solidFill>
                <a:latin typeface="Arial"/>
                <a:ea typeface="Arial"/>
                <a:cs typeface="Arial"/>
              </a:defRPr>
            </a:lvl6pPr>
            <a:lvl7pPr algn="ctr">
              <a:defRPr sz="2925" b="1">
                <a:solidFill>
                  <a:srgbClr val="087F83"/>
                </a:solidFill>
                <a:latin typeface="Arial"/>
                <a:ea typeface="Arial"/>
                <a:cs typeface="Arial"/>
              </a:defRPr>
            </a:lvl7pPr>
            <a:lvl8pPr algn="ctr">
              <a:defRPr sz="2925" b="1">
                <a:solidFill>
                  <a:srgbClr val="087F83"/>
                </a:solidFill>
                <a:latin typeface="Arial"/>
                <a:ea typeface="Arial"/>
                <a:cs typeface="Arial"/>
              </a:defRPr>
            </a:lvl8pPr>
            <a:lvl9pPr algn="ctr">
              <a:defRPr sz="2925" b="1">
                <a:solidFill>
                  <a:srgbClr val="087F83"/>
                </a:solidFill>
                <a:latin typeface="Arial"/>
                <a:ea typeface="Arial"/>
                <a:cs typeface="Arial"/>
              </a:defRPr>
            </a:lvl9pPr>
          </a:lstStyle>
          <a:p xmlns:a="http://schemas.openxmlformats.org/drawingml/2006/main">
            <a:pPr algn="ctr">
              <a:lnSpc>
                <a:spcPct val="112000"/>
              </a:lnSpc>
              <a:buNone/>
              <a:defRPr sz="2925" b="1">
                <a:solidFill>
                  <a:srgbClr val="087F83"/>
                </a:solidFill>
                <a:latin typeface="Arial"/>
                <a:ea typeface="Arial"/>
                <a:cs typeface="Arial"/>
              </a:defRPr>
            </a:pPr>
            <a:r>
              <a:rPr sz="2925" b="1">
                <a:solidFill>
                  <a:srgbClr val="087F83"/>
                </a:solidFill>
                <a:latin typeface="Arial"/>
                <a:ea typeface="Arial"/>
                <a:cs typeface="Arial"/>
              </a:rPr>
              <a:t>lim</a:t>
            </a:r>
          </a:p>
        </p:txBody>
      </p:sp>
      <p:sp>
        <p:nvSpPr>
          <p:cNvPr id="19" name="limit-subscript">
            <a:extLst xmlns:a="http://schemas.openxmlformats.org/drawingml/2006/main">
              <a:ext uri="{FF2B5EF4-FFF2-40B4-BE49-F238E27FC236}">
                <a16:creationId xmlns:a16="http://schemas.microsoft.com/office/drawing/2014/main" id="{65C0AC97-1465-49AD-A40D-E66A6A412C88}"/>
              </a:ext>
            </a:extLst>
          </p:cNvPr>
          <p:cNvSpPr>
            <a:spLocks xmlns:a="http://schemas.openxmlformats.org/drawingml/2006/main" noGrp="1"/>
          </p:cNvSpPr>
          <p:nvPr/>
        </p:nvSpPr>
        <p:spPr>
          <a:xfrm xmlns:a="http://schemas.openxmlformats.org/drawingml/2006/main">
            <a:off x="6505575" y="2485263"/>
            <a:ext cx="895350" cy="3000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575" b="0">
                <a:solidFill>
                  <a:srgbClr val="087F83"/>
                </a:solidFill>
                <a:latin typeface="Arial"/>
                <a:ea typeface="Arial"/>
                <a:cs typeface="Arial"/>
              </a:defRPr>
            </a:defPPr>
            <a:lvl1pPr algn="ctr">
              <a:defRPr sz="1575" b="0">
                <a:solidFill>
                  <a:srgbClr val="087F83"/>
                </a:solidFill>
                <a:latin typeface="Arial"/>
                <a:ea typeface="Arial"/>
                <a:cs typeface="Arial"/>
              </a:defRPr>
            </a:lvl1pPr>
            <a:lvl2pPr algn="ctr">
              <a:defRPr sz="1575" b="0">
                <a:solidFill>
                  <a:srgbClr val="087F83"/>
                </a:solidFill>
                <a:latin typeface="Arial"/>
                <a:ea typeface="Arial"/>
                <a:cs typeface="Arial"/>
              </a:defRPr>
            </a:lvl2pPr>
            <a:lvl3pPr algn="ctr">
              <a:defRPr sz="1575" b="0">
                <a:solidFill>
                  <a:srgbClr val="087F83"/>
                </a:solidFill>
                <a:latin typeface="Arial"/>
                <a:ea typeface="Arial"/>
                <a:cs typeface="Arial"/>
              </a:defRPr>
            </a:lvl3pPr>
            <a:lvl4pPr algn="ctr">
              <a:defRPr sz="1575" b="0">
                <a:solidFill>
                  <a:srgbClr val="087F83"/>
                </a:solidFill>
                <a:latin typeface="Arial"/>
                <a:ea typeface="Arial"/>
                <a:cs typeface="Arial"/>
              </a:defRPr>
            </a:lvl4pPr>
            <a:lvl5pPr algn="ctr">
              <a:defRPr sz="1575" b="0">
                <a:solidFill>
                  <a:srgbClr val="087F83"/>
                </a:solidFill>
                <a:latin typeface="Arial"/>
                <a:ea typeface="Arial"/>
                <a:cs typeface="Arial"/>
              </a:defRPr>
            </a:lvl5pPr>
            <a:lvl6pPr algn="ctr">
              <a:defRPr sz="1575" b="0">
                <a:solidFill>
                  <a:srgbClr val="087F83"/>
                </a:solidFill>
                <a:latin typeface="Arial"/>
                <a:ea typeface="Arial"/>
                <a:cs typeface="Arial"/>
              </a:defRPr>
            </a:lvl6pPr>
            <a:lvl7pPr algn="ctr">
              <a:defRPr sz="1575" b="0">
                <a:solidFill>
                  <a:srgbClr val="087F83"/>
                </a:solidFill>
                <a:latin typeface="Arial"/>
                <a:ea typeface="Arial"/>
                <a:cs typeface="Arial"/>
              </a:defRPr>
            </a:lvl7pPr>
            <a:lvl8pPr algn="ctr">
              <a:defRPr sz="1575" b="0">
                <a:solidFill>
                  <a:srgbClr val="087F83"/>
                </a:solidFill>
                <a:latin typeface="Arial"/>
                <a:ea typeface="Arial"/>
                <a:cs typeface="Arial"/>
              </a:defRPr>
            </a:lvl8pPr>
            <a:lvl9pPr algn="ctr">
              <a:defRPr sz="1575" b="0">
                <a:solidFill>
                  <a:srgbClr val="087F83"/>
                </a:solidFill>
                <a:latin typeface="Arial"/>
                <a:ea typeface="Arial"/>
                <a:cs typeface="Arial"/>
              </a:defRPr>
            </a:lvl9pPr>
          </a:lstStyle>
          <a:p xmlns:a="http://schemas.openxmlformats.org/drawingml/2006/main">
            <a:pPr algn="ctr">
              <a:lnSpc>
                <a:spcPct val="112000"/>
              </a:lnSpc>
              <a:buNone/>
              <a:defRPr sz="1575" b="0">
                <a:solidFill>
                  <a:srgbClr val="087F83"/>
                </a:solidFill>
                <a:latin typeface="Arial"/>
                <a:ea typeface="Arial"/>
                <a:cs typeface="Arial"/>
              </a:defRPr>
            </a:pPr>
            <a:r>
              <a:rPr sz="1575" b="0">
                <a:solidFill>
                  <a:srgbClr val="087F83"/>
                </a:solidFill>
                <a:latin typeface="Arial"/>
                <a:ea typeface="Arial"/>
                <a:cs typeface="Arial"/>
              </a:rPr>
              <a:t>x → c⁺</a:t>
            </a:r>
          </a:p>
        </p:txBody>
      </p:sp>
      <p:sp>
        <p:nvSpPr>
          <p:cNvPr id="20" name="limit-expression">
            <a:extLst xmlns:a="http://schemas.openxmlformats.org/drawingml/2006/main">
              <a:ext uri="{FF2B5EF4-FFF2-40B4-BE49-F238E27FC236}">
                <a16:creationId xmlns:a16="http://schemas.microsoft.com/office/drawing/2014/main" id="{29B1ECBA-C7BA-4B36-A048-5E9BE4849173}"/>
              </a:ext>
            </a:extLst>
          </p:cNvPr>
          <p:cNvSpPr>
            <a:spLocks xmlns:a="http://schemas.openxmlformats.org/drawingml/2006/main" noGrp="1"/>
          </p:cNvSpPr>
          <p:nvPr/>
        </p:nvSpPr>
        <p:spPr>
          <a:xfrm xmlns:a="http://schemas.openxmlformats.org/drawingml/2006/main">
            <a:off x="7524750" y="2009775"/>
            <a:ext cx="1342263" cy="46434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925" b="1">
                <a:solidFill>
                  <a:srgbClr val="087F83"/>
                </a:solidFill>
                <a:latin typeface="Arial"/>
                <a:ea typeface="Arial"/>
                <a:cs typeface="Arial"/>
              </a:defRPr>
            </a:defPPr>
            <a:lvl1pPr algn="l">
              <a:defRPr sz="2925" b="1">
                <a:solidFill>
                  <a:srgbClr val="087F83"/>
                </a:solidFill>
                <a:latin typeface="Arial"/>
                <a:ea typeface="Arial"/>
                <a:cs typeface="Arial"/>
              </a:defRPr>
            </a:lvl1pPr>
            <a:lvl2pPr algn="l">
              <a:defRPr sz="2925" b="1">
                <a:solidFill>
                  <a:srgbClr val="087F83"/>
                </a:solidFill>
                <a:latin typeface="Arial"/>
                <a:ea typeface="Arial"/>
                <a:cs typeface="Arial"/>
              </a:defRPr>
            </a:lvl2pPr>
            <a:lvl3pPr algn="l">
              <a:defRPr sz="2925" b="1">
                <a:solidFill>
                  <a:srgbClr val="087F83"/>
                </a:solidFill>
                <a:latin typeface="Arial"/>
                <a:ea typeface="Arial"/>
                <a:cs typeface="Arial"/>
              </a:defRPr>
            </a:lvl3pPr>
            <a:lvl4pPr algn="l">
              <a:defRPr sz="2925" b="1">
                <a:solidFill>
                  <a:srgbClr val="087F83"/>
                </a:solidFill>
                <a:latin typeface="Arial"/>
                <a:ea typeface="Arial"/>
                <a:cs typeface="Arial"/>
              </a:defRPr>
            </a:lvl4pPr>
            <a:lvl5pPr algn="l">
              <a:defRPr sz="2925" b="1">
                <a:solidFill>
                  <a:srgbClr val="087F83"/>
                </a:solidFill>
                <a:latin typeface="Arial"/>
                <a:ea typeface="Arial"/>
                <a:cs typeface="Arial"/>
              </a:defRPr>
            </a:lvl5pPr>
            <a:lvl6pPr algn="l">
              <a:defRPr sz="2925" b="1">
                <a:solidFill>
                  <a:srgbClr val="087F83"/>
                </a:solidFill>
                <a:latin typeface="Arial"/>
                <a:ea typeface="Arial"/>
                <a:cs typeface="Arial"/>
              </a:defRPr>
            </a:lvl6pPr>
            <a:lvl7pPr algn="l">
              <a:defRPr sz="2925" b="1">
                <a:solidFill>
                  <a:srgbClr val="087F83"/>
                </a:solidFill>
                <a:latin typeface="Arial"/>
                <a:ea typeface="Arial"/>
                <a:cs typeface="Arial"/>
              </a:defRPr>
            </a:lvl7pPr>
            <a:lvl8pPr algn="l">
              <a:defRPr sz="2925" b="1">
                <a:solidFill>
                  <a:srgbClr val="087F83"/>
                </a:solidFill>
                <a:latin typeface="Arial"/>
                <a:ea typeface="Arial"/>
                <a:cs typeface="Arial"/>
              </a:defRPr>
            </a:lvl8pPr>
            <a:lvl9pPr algn="l">
              <a:defRPr sz="2925" b="1">
                <a:solidFill>
                  <a:srgbClr val="087F83"/>
                </a:solidFill>
                <a:latin typeface="Arial"/>
                <a:ea typeface="Arial"/>
                <a:cs typeface="Arial"/>
              </a:defRPr>
            </a:lvl9pPr>
          </a:lstStyle>
          <a:p xmlns:a="http://schemas.openxmlformats.org/drawingml/2006/main">
            <a:pPr algn="l">
              <a:lnSpc>
                <a:spcPct val="112000"/>
              </a:lnSpc>
              <a:buNone/>
              <a:defRPr sz="2925" b="1">
                <a:solidFill>
                  <a:srgbClr val="087F83"/>
                </a:solidFill>
                <a:latin typeface="Arial"/>
                <a:ea typeface="Arial"/>
                <a:cs typeface="Arial"/>
              </a:defRPr>
            </a:pPr>
            <a:r>
              <a:rPr sz="2925" b="1">
                <a:solidFill>
                  <a:srgbClr val="087F83"/>
                </a:solidFill>
                <a:latin typeface="Arial"/>
                <a:ea typeface="Arial"/>
                <a:cs typeface="Arial"/>
              </a:rPr>
              <a:t>f(x) = L</a:t>
            </a:r>
          </a:p>
        </p:txBody>
      </p:sp>
      <p:sp>
        <p:nvSpPr>
          <p:cNvPr id="21" name="term">
            <a:extLst xmlns:a="http://schemas.openxmlformats.org/drawingml/2006/main">
              <a:ext uri="{FF2B5EF4-FFF2-40B4-BE49-F238E27FC236}">
                <a16:creationId xmlns:a16="http://schemas.microsoft.com/office/drawing/2014/main" id="{DF0572CB-BF98-42F8-8F97-94848069C71C}"/>
              </a:ext>
            </a:extLst>
          </p:cNvPr>
          <p:cNvSpPr>
            <a:spLocks xmlns:a="http://schemas.openxmlformats.org/drawingml/2006/main" noGrp="1"/>
          </p:cNvSpPr>
          <p:nvPr/>
        </p:nvSpPr>
        <p:spPr>
          <a:xfrm xmlns:a="http://schemas.openxmlformats.org/drawingml/2006/main">
            <a:off x="590550" y="3876675"/>
            <a:ext cx="10763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1">
                <a:solidFill>
                  <a:srgbClr val="087F83"/>
                </a:solidFill>
                <a:latin typeface="Arial"/>
                <a:ea typeface="Arial"/>
                <a:cs typeface="Arial"/>
              </a:defRPr>
            </a:defPPr>
            <a:lvl1pPr algn="l">
              <a:defRPr sz="2025" b="1">
                <a:solidFill>
                  <a:srgbClr val="087F83"/>
                </a:solidFill>
                <a:latin typeface="Arial"/>
                <a:ea typeface="Arial"/>
                <a:cs typeface="Arial"/>
              </a:defRPr>
            </a:lvl1pPr>
            <a:lvl2pPr algn="l">
              <a:defRPr sz="2025" b="1">
                <a:solidFill>
                  <a:srgbClr val="087F83"/>
                </a:solidFill>
                <a:latin typeface="Arial"/>
                <a:ea typeface="Arial"/>
                <a:cs typeface="Arial"/>
              </a:defRPr>
            </a:lvl2pPr>
            <a:lvl3pPr algn="l">
              <a:defRPr sz="2025" b="1">
                <a:solidFill>
                  <a:srgbClr val="087F83"/>
                </a:solidFill>
                <a:latin typeface="Arial"/>
                <a:ea typeface="Arial"/>
                <a:cs typeface="Arial"/>
              </a:defRPr>
            </a:lvl3pPr>
            <a:lvl4pPr algn="l">
              <a:defRPr sz="2025" b="1">
                <a:solidFill>
                  <a:srgbClr val="087F83"/>
                </a:solidFill>
                <a:latin typeface="Arial"/>
                <a:ea typeface="Arial"/>
                <a:cs typeface="Arial"/>
              </a:defRPr>
            </a:lvl4pPr>
            <a:lvl5pPr algn="l">
              <a:defRPr sz="2025" b="1">
                <a:solidFill>
                  <a:srgbClr val="087F83"/>
                </a:solidFill>
                <a:latin typeface="Arial"/>
                <a:ea typeface="Arial"/>
                <a:cs typeface="Arial"/>
              </a:defRPr>
            </a:lvl5pPr>
            <a:lvl6pPr algn="l">
              <a:defRPr sz="2025" b="1">
                <a:solidFill>
                  <a:srgbClr val="087F83"/>
                </a:solidFill>
                <a:latin typeface="Arial"/>
                <a:ea typeface="Arial"/>
                <a:cs typeface="Arial"/>
              </a:defRPr>
            </a:lvl6pPr>
            <a:lvl7pPr algn="l">
              <a:defRPr sz="2025" b="1">
                <a:solidFill>
                  <a:srgbClr val="087F83"/>
                </a:solidFill>
                <a:latin typeface="Arial"/>
                <a:ea typeface="Arial"/>
                <a:cs typeface="Arial"/>
              </a:defRPr>
            </a:lvl7pPr>
            <a:lvl8pPr algn="l">
              <a:defRPr sz="2025" b="1">
                <a:solidFill>
                  <a:srgbClr val="087F83"/>
                </a:solidFill>
                <a:latin typeface="Arial"/>
                <a:ea typeface="Arial"/>
                <a:cs typeface="Arial"/>
              </a:defRPr>
            </a:lvl8pPr>
            <a:lvl9pPr algn="l">
              <a:defRPr sz="2025" b="1">
                <a:solidFill>
                  <a:srgbClr val="087F83"/>
                </a:solidFill>
                <a:latin typeface="Arial"/>
                <a:ea typeface="Arial"/>
                <a:cs typeface="Arial"/>
              </a:defRPr>
            </a:lvl9pPr>
          </a:lstStyle>
          <a:p xmlns:a="http://schemas.openxmlformats.org/drawingml/2006/main">
            <a:pPr algn="l">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TWO-SIDED LIMIT</a:t>
            </a:r>
          </a:p>
        </p:txBody>
      </p:sp>
      <p:sp>
        <p:nvSpPr>
          <p:cNvPr id="22" name="body">
            <a:extLst xmlns:a="http://schemas.openxmlformats.org/drawingml/2006/main">
              <a:ext uri="{FF2B5EF4-FFF2-40B4-BE49-F238E27FC236}">
                <a16:creationId xmlns:a16="http://schemas.microsoft.com/office/drawing/2014/main" id="{B02FD4F8-6445-4743-9358-EB0A6D41D62E}"/>
              </a:ext>
            </a:extLst>
          </p:cNvPr>
          <p:cNvSpPr>
            <a:spLocks xmlns:a="http://schemas.openxmlformats.org/drawingml/2006/main" noGrp="1"/>
          </p:cNvSpPr>
          <p:nvPr/>
        </p:nvSpPr>
        <p:spPr>
          <a:xfrm xmlns:a="http://schemas.openxmlformats.org/drawingml/2006/main">
            <a:off x="590550" y="4333875"/>
            <a:ext cx="10763250" cy="4297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0">
                <a:solidFill>
                  <a:srgbClr val="172D34"/>
                </a:solidFill>
                <a:latin typeface="Arial"/>
                <a:ea typeface="Arial"/>
                <a:cs typeface="Arial"/>
              </a:defRPr>
            </a:defPPr>
            <a:lvl1pPr algn="l">
              <a:defRPr sz="2400" b="0">
                <a:solidFill>
                  <a:srgbClr val="172D34"/>
                </a:solidFill>
                <a:latin typeface="Arial"/>
                <a:ea typeface="Arial"/>
                <a:cs typeface="Arial"/>
              </a:defRPr>
            </a:lvl1pPr>
            <a:lvl2pPr algn="l">
              <a:defRPr sz="2400" b="0">
                <a:solidFill>
                  <a:srgbClr val="172D34"/>
                </a:solidFill>
                <a:latin typeface="Arial"/>
                <a:ea typeface="Arial"/>
                <a:cs typeface="Arial"/>
              </a:defRPr>
            </a:lvl2pPr>
            <a:lvl3pPr algn="l">
              <a:defRPr sz="2400" b="0">
                <a:solidFill>
                  <a:srgbClr val="172D34"/>
                </a:solidFill>
                <a:latin typeface="Arial"/>
                <a:ea typeface="Arial"/>
                <a:cs typeface="Arial"/>
              </a:defRPr>
            </a:lvl3pPr>
            <a:lvl4pPr algn="l">
              <a:defRPr sz="2400" b="0">
                <a:solidFill>
                  <a:srgbClr val="172D34"/>
                </a:solidFill>
                <a:latin typeface="Arial"/>
                <a:ea typeface="Arial"/>
                <a:cs typeface="Arial"/>
              </a:defRPr>
            </a:lvl4pPr>
            <a:lvl5pPr algn="l">
              <a:defRPr sz="2400" b="0">
                <a:solidFill>
                  <a:srgbClr val="172D34"/>
                </a:solidFill>
                <a:latin typeface="Arial"/>
                <a:ea typeface="Arial"/>
                <a:cs typeface="Arial"/>
              </a:defRPr>
            </a:lvl5pPr>
            <a:lvl6pPr algn="l">
              <a:defRPr sz="2400" b="0">
                <a:solidFill>
                  <a:srgbClr val="172D34"/>
                </a:solidFill>
                <a:latin typeface="Arial"/>
                <a:ea typeface="Arial"/>
                <a:cs typeface="Arial"/>
              </a:defRPr>
            </a:lvl6pPr>
            <a:lvl7pPr algn="l">
              <a:defRPr sz="2400" b="0">
                <a:solidFill>
                  <a:srgbClr val="172D34"/>
                </a:solidFill>
                <a:latin typeface="Arial"/>
                <a:ea typeface="Arial"/>
                <a:cs typeface="Arial"/>
              </a:defRPr>
            </a:lvl7pPr>
            <a:lvl8pPr algn="l">
              <a:defRPr sz="2400" b="0">
                <a:solidFill>
                  <a:srgbClr val="172D34"/>
                </a:solidFill>
                <a:latin typeface="Arial"/>
                <a:ea typeface="Arial"/>
                <a:cs typeface="Arial"/>
              </a:defRPr>
            </a:lvl8pPr>
            <a:lvl9pPr algn="l">
              <a:defRPr sz="2400" b="0">
                <a:solidFill>
                  <a:srgbClr val="172D34"/>
                </a:solidFill>
                <a:latin typeface="Arial"/>
                <a:ea typeface="Arial"/>
                <a:cs typeface="Arial"/>
              </a:defRPr>
            </a:lvl9pPr>
          </a:lstStyle>
          <a:p xmlns:a="http://schemas.openxmlformats.org/drawingml/2006/main">
            <a:pPr algn="l">
              <a:lnSpc>
                <a:spcPct val="112000"/>
              </a:lnSpc>
              <a:buNone/>
              <a:defRPr sz="2400" b="0">
                <a:solidFill>
                  <a:srgbClr val="172D34"/>
                </a:solidFill>
                <a:latin typeface="Arial"/>
                <a:ea typeface="Arial"/>
                <a:cs typeface="Arial"/>
              </a:defRPr>
            </a:pPr>
            <a:r>
              <a:rPr sz="2400" b="0">
                <a:solidFill>
                  <a:srgbClr val="172D34"/>
                </a:solidFill>
                <a:latin typeface="Arial"/>
                <a:ea typeface="Arial"/>
                <a:cs typeface="Arial"/>
              </a:rPr>
              <a:t>Both one-sided limits must equal the same finite number L.</a:t>
            </a:r>
          </a:p>
        </p:txBody>
      </p:sp>
      <p:sp>
        <p:nvSpPr>
          <p:cNvPr id="23" name="limit-operator">
            <a:extLst xmlns:a="http://schemas.openxmlformats.org/drawingml/2006/main">
              <a:ext uri="{FF2B5EF4-FFF2-40B4-BE49-F238E27FC236}">
                <a16:creationId xmlns:a16="http://schemas.microsoft.com/office/drawing/2014/main" id="{111ABE3A-1A61-455E-811C-85EC0113653E}"/>
              </a:ext>
            </a:extLst>
          </p:cNvPr>
          <p:cNvSpPr>
            <a:spLocks xmlns:a="http://schemas.openxmlformats.org/drawingml/2006/main" noGrp="1"/>
          </p:cNvSpPr>
          <p:nvPr/>
        </p:nvSpPr>
        <p:spPr>
          <a:xfrm xmlns:a="http://schemas.openxmlformats.org/drawingml/2006/main">
            <a:off x="590550" y="5248275"/>
            <a:ext cx="723900" cy="4405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775" b="1">
                <a:solidFill>
                  <a:srgbClr val="087F83"/>
                </a:solidFill>
                <a:latin typeface="Arial"/>
                <a:ea typeface="Arial"/>
                <a:cs typeface="Arial"/>
              </a:defRPr>
            </a:defPPr>
            <a:lvl1pPr algn="ctr">
              <a:defRPr sz="2775" b="1">
                <a:solidFill>
                  <a:srgbClr val="087F83"/>
                </a:solidFill>
                <a:latin typeface="Arial"/>
                <a:ea typeface="Arial"/>
                <a:cs typeface="Arial"/>
              </a:defRPr>
            </a:lvl1pPr>
            <a:lvl2pPr algn="ctr">
              <a:defRPr sz="2775" b="1">
                <a:solidFill>
                  <a:srgbClr val="087F83"/>
                </a:solidFill>
                <a:latin typeface="Arial"/>
                <a:ea typeface="Arial"/>
                <a:cs typeface="Arial"/>
              </a:defRPr>
            </a:lvl2pPr>
            <a:lvl3pPr algn="ctr">
              <a:defRPr sz="2775" b="1">
                <a:solidFill>
                  <a:srgbClr val="087F83"/>
                </a:solidFill>
                <a:latin typeface="Arial"/>
                <a:ea typeface="Arial"/>
                <a:cs typeface="Arial"/>
              </a:defRPr>
            </a:lvl3pPr>
            <a:lvl4pPr algn="ctr">
              <a:defRPr sz="2775" b="1">
                <a:solidFill>
                  <a:srgbClr val="087F83"/>
                </a:solidFill>
                <a:latin typeface="Arial"/>
                <a:ea typeface="Arial"/>
                <a:cs typeface="Arial"/>
              </a:defRPr>
            </a:lvl4pPr>
            <a:lvl5pPr algn="ctr">
              <a:defRPr sz="2775" b="1">
                <a:solidFill>
                  <a:srgbClr val="087F83"/>
                </a:solidFill>
                <a:latin typeface="Arial"/>
                <a:ea typeface="Arial"/>
                <a:cs typeface="Arial"/>
              </a:defRPr>
            </a:lvl5pPr>
            <a:lvl6pPr algn="ctr">
              <a:defRPr sz="2775" b="1">
                <a:solidFill>
                  <a:srgbClr val="087F83"/>
                </a:solidFill>
                <a:latin typeface="Arial"/>
                <a:ea typeface="Arial"/>
                <a:cs typeface="Arial"/>
              </a:defRPr>
            </a:lvl6pPr>
            <a:lvl7pPr algn="ctr">
              <a:defRPr sz="2775" b="1">
                <a:solidFill>
                  <a:srgbClr val="087F83"/>
                </a:solidFill>
                <a:latin typeface="Arial"/>
                <a:ea typeface="Arial"/>
                <a:cs typeface="Arial"/>
              </a:defRPr>
            </a:lvl7pPr>
            <a:lvl8pPr algn="ctr">
              <a:defRPr sz="2775" b="1">
                <a:solidFill>
                  <a:srgbClr val="087F83"/>
                </a:solidFill>
                <a:latin typeface="Arial"/>
                <a:ea typeface="Arial"/>
                <a:cs typeface="Arial"/>
              </a:defRPr>
            </a:lvl8pPr>
            <a:lvl9pPr algn="ctr">
              <a:defRPr sz="2775" b="1">
                <a:solidFill>
                  <a:srgbClr val="087F83"/>
                </a:solidFill>
                <a:latin typeface="Arial"/>
                <a:ea typeface="Arial"/>
                <a:cs typeface="Arial"/>
              </a:defRPr>
            </a:lvl9pPr>
          </a:lstStyle>
          <a:p xmlns:a="http://schemas.openxmlformats.org/drawingml/2006/main">
            <a:pPr algn="ctr">
              <a:lnSpc>
                <a:spcPct val="112000"/>
              </a:lnSpc>
              <a:buNone/>
              <a:defRPr sz="2775" b="1">
                <a:solidFill>
                  <a:srgbClr val="087F83"/>
                </a:solidFill>
                <a:latin typeface="Arial"/>
                <a:ea typeface="Arial"/>
                <a:cs typeface="Arial"/>
              </a:defRPr>
            </a:pPr>
            <a:r>
              <a:rPr sz="2775" b="1">
                <a:solidFill>
                  <a:srgbClr val="087F83"/>
                </a:solidFill>
                <a:latin typeface="Arial"/>
                <a:ea typeface="Arial"/>
                <a:cs typeface="Arial"/>
              </a:rPr>
              <a:t>lim</a:t>
            </a:r>
          </a:p>
        </p:txBody>
      </p:sp>
      <p:sp>
        <p:nvSpPr>
          <p:cNvPr id="24" name="limit-subscript">
            <a:extLst xmlns:a="http://schemas.openxmlformats.org/drawingml/2006/main">
              <a:ext uri="{FF2B5EF4-FFF2-40B4-BE49-F238E27FC236}">
                <a16:creationId xmlns:a16="http://schemas.microsoft.com/office/drawing/2014/main" id="{EF14FC60-21E9-43E5-BA3B-AAFD3F773674}"/>
              </a:ext>
            </a:extLst>
          </p:cNvPr>
          <p:cNvSpPr>
            <a:spLocks xmlns:a="http://schemas.openxmlformats.org/drawingml/2006/main" noGrp="1"/>
          </p:cNvSpPr>
          <p:nvPr/>
        </p:nvSpPr>
        <p:spPr>
          <a:xfrm xmlns:a="http://schemas.openxmlformats.org/drawingml/2006/main">
            <a:off x="523875" y="5699379"/>
            <a:ext cx="857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500" b="0">
                <a:solidFill>
                  <a:srgbClr val="087F83"/>
                </a:solidFill>
                <a:latin typeface="Arial"/>
                <a:ea typeface="Arial"/>
                <a:cs typeface="Arial"/>
              </a:defRPr>
            </a:defPPr>
            <a:lvl1pPr algn="ctr">
              <a:defRPr sz="1500" b="0">
                <a:solidFill>
                  <a:srgbClr val="087F83"/>
                </a:solidFill>
                <a:latin typeface="Arial"/>
                <a:ea typeface="Arial"/>
                <a:cs typeface="Arial"/>
              </a:defRPr>
            </a:lvl1pPr>
            <a:lvl2pPr algn="ctr">
              <a:defRPr sz="1500" b="0">
                <a:solidFill>
                  <a:srgbClr val="087F83"/>
                </a:solidFill>
                <a:latin typeface="Arial"/>
                <a:ea typeface="Arial"/>
                <a:cs typeface="Arial"/>
              </a:defRPr>
            </a:lvl2pPr>
            <a:lvl3pPr algn="ctr">
              <a:defRPr sz="1500" b="0">
                <a:solidFill>
                  <a:srgbClr val="087F83"/>
                </a:solidFill>
                <a:latin typeface="Arial"/>
                <a:ea typeface="Arial"/>
                <a:cs typeface="Arial"/>
              </a:defRPr>
            </a:lvl3pPr>
            <a:lvl4pPr algn="ctr">
              <a:defRPr sz="1500" b="0">
                <a:solidFill>
                  <a:srgbClr val="087F83"/>
                </a:solidFill>
                <a:latin typeface="Arial"/>
                <a:ea typeface="Arial"/>
                <a:cs typeface="Arial"/>
              </a:defRPr>
            </a:lvl4pPr>
            <a:lvl5pPr algn="ctr">
              <a:defRPr sz="1500" b="0">
                <a:solidFill>
                  <a:srgbClr val="087F83"/>
                </a:solidFill>
                <a:latin typeface="Arial"/>
                <a:ea typeface="Arial"/>
                <a:cs typeface="Arial"/>
              </a:defRPr>
            </a:lvl5pPr>
            <a:lvl6pPr algn="ctr">
              <a:defRPr sz="1500" b="0">
                <a:solidFill>
                  <a:srgbClr val="087F83"/>
                </a:solidFill>
                <a:latin typeface="Arial"/>
                <a:ea typeface="Arial"/>
                <a:cs typeface="Arial"/>
              </a:defRPr>
            </a:lvl6pPr>
            <a:lvl7pPr algn="ctr">
              <a:defRPr sz="1500" b="0">
                <a:solidFill>
                  <a:srgbClr val="087F83"/>
                </a:solidFill>
                <a:latin typeface="Arial"/>
                <a:ea typeface="Arial"/>
                <a:cs typeface="Arial"/>
              </a:defRPr>
            </a:lvl7pPr>
            <a:lvl8pPr algn="ctr">
              <a:defRPr sz="1500" b="0">
                <a:solidFill>
                  <a:srgbClr val="087F83"/>
                </a:solidFill>
                <a:latin typeface="Arial"/>
                <a:ea typeface="Arial"/>
                <a:cs typeface="Arial"/>
              </a:defRPr>
            </a:lvl8pPr>
            <a:lvl9pPr algn="ctr">
              <a:defRPr sz="1500" b="0">
                <a:solidFill>
                  <a:srgbClr val="087F83"/>
                </a:solidFill>
                <a:latin typeface="Arial"/>
                <a:ea typeface="Arial"/>
                <a:cs typeface="Arial"/>
              </a:defRPr>
            </a:lvl9pPr>
          </a:lstStyle>
          <a:p xmlns:a="http://schemas.openxmlformats.org/drawingml/2006/main">
            <a:pPr algn="ctr">
              <a:lnSpc>
                <a:spcPct val="112000"/>
              </a:lnSpc>
              <a:buNone/>
              <a:defRPr sz="1500" b="0">
                <a:solidFill>
                  <a:srgbClr val="087F83"/>
                </a:solidFill>
                <a:latin typeface="Arial"/>
                <a:ea typeface="Arial"/>
                <a:cs typeface="Arial"/>
              </a:defRPr>
            </a:pPr>
            <a:r>
              <a:rPr sz="1500" b="0">
                <a:solidFill>
                  <a:srgbClr val="087F83"/>
                </a:solidFill>
                <a:latin typeface="Arial"/>
                <a:ea typeface="Arial"/>
                <a:cs typeface="Arial"/>
              </a:rPr>
              <a:t>x → c</a:t>
            </a:r>
          </a:p>
        </p:txBody>
      </p:sp>
      <p:sp>
        <p:nvSpPr>
          <p:cNvPr id="25" name="limit-expression">
            <a:extLst xmlns:a="http://schemas.openxmlformats.org/drawingml/2006/main">
              <a:ext uri="{FF2B5EF4-FFF2-40B4-BE49-F238E27FC236}">
                <a16:creationId xmlns:a16="http://schemas.microsoft.com/office/drawing/2014/main" id="{28BE7CF5-B3F3-4DA7-904E-47E858823953}"/>
              </a:ext>
            </a:extLst>
          </p:cNvPr>
          <p:cNvSpPr>
            <a:spLocks xmlns:a="http://schemas.openxmlformats.org/drawingml/2006/main" noGrp="1"/>
          </p:cNvSpPr>
          <p:nvPr/>
        </p:nvSpPr>
        <p:spPr>
          <a:xfrm xmlns:a="http://schemas.openxmlformats.org/drawingml/2006/main">
            <a:off x="1504950" y="5248275"/>
            <a:ext cx="1279303" cy="4405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775" b="1">
                <a:solidFill>
                  <a:srgbClr val="087F83"/>
                </a:solidFill>
                <a:latin typeface="Arial"/>
                <a:ea typeface="Arial"/>
                <a:cs typeface="Arial"/>
              </a:defRPr>
            </a:defPPr>
            <a:lvl1pPr algn="l">
              <a:defRPr sz="2775" b="1">
                <a:solidFill>
                  <a:srgbClr val="087F83"/>
                </a:solidFill>
                <a:latin typeface="Arial"/>
                <a:ea typeface="Arial"/>
                <a:cs typeface="Arial"/>
              </a:defRPr>
            </a:lvl1pPr>
            <a:lvl2pPr algn="l">
              <a:defRPr sz="2775" b="1">
                <a:solidFill>
                  <a:srgbClr val="087F83"/>
                </a:solidFill>
                <a:latin typeface="Arial"/>
                <a:ea typeface="Arial"/>
                <a:cs typeface="Arial"/>
              </a:defRPr>
            </a:lvl2pPr>
            <a:lvl3pPr algn="l">
              <a:defRPr sz="2775" b="1">
                <a:solidFill>
                  <a:srgbClr val="087F83"/>
                </a:solidFill>
                <a:latin typeface="Arial"/>
                <a:ea typeface="Arial"/>
                <a:cs typeface="Arial"/>
              </a:defRPr>
            </a:lvl3pPr>
            <a:lvl4pPr algn="l">
              <a:defRPr sz="2775" b="1">
                <a:solidFill>
                  <a:srgbClr val="087F83"/>
                </a:solidFill>
                <a:latin typeface="Arial"/>
                <a:ea typeface="Arial"/>
                <a:cs typeface="Arial"/>
              </a:defRPr>
            </a:lvl4pPr>
            <a:lvl5pPr algn="l">
              <a:defRPr sz="2775" b="1">
                <a:solidFill>
                  <a:srgbClr val="087F83"/>
                </a:solidFill>
                <a:latin typeface="Arial"/>
                <a:ea typeface="Arial"/>
                <a:cs typeface="Arial"/>
              </a:defRPr>
            </a:lvl5pPr>
            <a:lvl6pPr algn="l">
              <a:defRPr sz="2775" b="1">
                <a:solidFill>
                  <a:srgbClr val="087F83"/>
                </a:solidFill>
                <a:latin typeface="Arial"/>
                <a:ea typeface="Arial"/>
                <a:cs typeface="Arial"/>
              </a:defRPr>
            </a:lvl6pPr>
            <a:lvl7pPr algn="l">
              <a:defRPr sz="2775" b="1">
                <a:solidFill>
                  <a:srgbClr val="087F83"/>
                </a:solidFill>
                <a:latin typeface="Arial"/>
                <a:ea typeface="Arial"/>
                <a:cs typeface="Arial"/>
              </a:defRPr>
            </a:lvl7pPr>
            <a:lvl8pPr algn="l">
              <a:defRPr sz="2775" b="1">
                <a:solidFill>
                  <a:srgbClr val="087F83"/>
                </a:solidFill>
                <a:latin typeface="Arial"/>
                <a:ea typeface="Arial"/>
                <a:cs typeface="Arial"/>
              </a:defRPr>
            </a:lvl8pPr>
            <a:lvl9pPr algn="l">
              <a:defRPr sz="2775" b="1">
                <a:solidFill>
                  <a:srgbClr val="087F83"/>
                </a:solidFill>
                <a:latin typeface="Arial"/>
                <a:ea typeface="Arial"/>
                <a:cs typeface="Arial"/>
              </a:defRPr>
            </a:lvl9pPr>
          </a:lstStyle>
          <a:p xmlns:a="http://schemas.openxmlformats.org/drawingml/2006/main">
            <a:pPr algn="l">
              <a:lnSpc>
                <a:spcPct val="112000"/>
              </a:lnSpc>
              <a:buNone/>
              <a:defRPr sz="2775" b="1">
                <a:solidFill>
                  <a:srgbClr val="087F83"/>
                </a:solidFill>
                <a:latin typeface="Arial"/>
                <a:ea typeface="Arial"/>
                <a:cs typeface="Arial"/>
              </a:defRPr>
            </a:pPr>
            <a:r>
              <a:rPr sz="2775" b="1">
                <a:solidFill>
                  <a:srgbClr val="087F83"/>
                </a:solidFill>
                <a:latin typeface="Arial"/>
                <a:ea typeface="Arial"/>
                <a:cs typeface="Arial"/>
              </a:rPr>
              <a:t>f(x) = L</a:t>
            </a:r>
          </a:p>
        </p:txBody>
      </p:sp>
    </p:spTree>
    <p:extLst>
      <p:ext uri="{BB962C8B-B14F-4D97-AF65-F5344CB8AC3E}">
        <p14:creationId xmlns:p14="http://schemas.microsoft.com/office/powerpoint/2010/main" val="1708767225"/>
      </p:ext>
    </p:extLst>
  </p:cSld>
</p:sld>
</file>

<file path=ppt/slides/slide6.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1.3</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Question 2: different shapes, one height</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2 / QUESTION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06</a:t>
            </a:r>
          </a:p>
        </p:txBody>
      </p:sp>
      <p:sp>
        <p:nvSpPr>
          <p:cNvPr id="15" name="body">
            <a:extLst xmlns:a="http://schemas.openxmlformats.org/drawingml/2006/main">
              <a:ext uri="{FF2B5EF4-FFF2-40B4-BE49-F238E27FC236}">
                <a16:creationId xmlns:a16="http://schemas.microsoft.com/office/drawing/2014/main" id="{61B5D507-777A-4488-A1C0-64EB4A6093FA}"/>
              </a:ext>
            </a:extLst>
          </p:cNvPr>
          <p:cNvSpPr>
            <a:spLocks xmlns:a="http://schemas.openxmlformats.org/drawingml/2006/main" noGrp="1"/>
          </p:cNvSpPr>
          <p:nvPr/>
        </p:nvSpPr>
        <p:spPr>
          <a:xfrm xmlns:a="http://schemas.openxmlformats.org/drawingml/2006/main">
            <a:off x="590550" y="2009775"/>
            <a:ext cx="5095875" cy="4297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1">
                <a:solidFill>
                  <a:srgbClr val="172D34"/>
                </a:solidFill>
                <a:latin typeface="Arial"/>
                <a:ea typeface="Arial"/>
                <a:cs typeface="Arial"/>
              </a:defRPr>
            </a:defPPr>
            <a:lvl1pPr algn="l">
              <a:defRPr sz="2400" b="1">
                <a:solidFill>
                  <a:srgbClr val="172D34"/>
                </a:solidFill>
                <a:latin typeface="Arial"/>
                <a:ea typeface="Arial"/>
                <a:cs typeface="Arial"/>
              </a:defRPr>
            </a:lvl1pPr>
            <a:lvl2pPr algn="l">
              <a:defRPr sz="2400" b="1">
                <a:solidFill>
                  <a:srgbClr val="172D34"/>
                </a:solidFill>
                <a:latin typeface="Arial"/>
                <a:ea typeface="Arial"/>
                <a:cs typeface="Arial"/>
              </a:defRPr>
            </a:lvl2pPr>
            <a:lvl3pPr algn="l">
              <a:defRPr sz="2400" b="1">
                <a:solidFill>
                  <a:srgbClr val="172D34"/>
                </a:solidFill>
                <a:latin typeface="Arial"/>
                <a:ea typeface="Arial"/>
                <a:cs typeface="Arial"/>
              </a:defRPr>
            </a:lvl3pPr>
            <a:lvl4pPr algn="l">
              <a:defRPr sz="2400" b="1">
                <a:solidFill>
                  <a:srgbClr val="172D34"/>
                </a:solidFill>
                <a:latin typeface="Arial"/>
                <a:ea typeface="Arial"/>
                <a:cs typeface="Arial"/>
              </a:defRPr>
            </a:lvl4pPr>
            <a:lvl5pPr algn="l">
              <a:defRPr sz="2400" b="1">
                <a:solidFill>
                  <a:srgbClr val="172D34"/>
                </a:solidFill>
                <a:latin typeface="Arial"/>
                <a:ea typeface="Arial"/>
                <a:cs typeface="Arial"/>
              </a:defRPr>
            </a:lvl5pPr>
            <a:lvl6pPr algn="l">
              <a:defRPr sz="2400" b="1">
                <a:solidFill>
                  <a:srgbClr val="172D34"/>
                </a:solidFill>
                <a:latin typeface="Arial"/>
                <a:ea typeface="Arial"/>
                <a:cs typeface="Arial"/>
              </a:defRPr>
            </a:lvl6pPr>
            <a:lvl7pPr algn="l">
              <a:defRPr sz="2400" b="1">
                <a:solidFill>
                  <a:srgbClr val="172D34"/>
                </a:solidFill>
                <a:latin typeface="Arial"/>
                <a:ea typeface="Arial"/>
                <a:cs typeface="Arial"/>
              </a:defRPr>
            </a:lvl7pPr>
            <a:lvl8pPr algn="l">
              <a:defRPr sz="2400" b="1">
                <a:solidFill>
                  <a:srgbClr val="172D34"/>
                </a:solidFill>
                <a:latin typeface="Arial"/>
                <a:ea typeface="Arial"/>
                <a:cs typeface="Arial"/>
              </a:defRPr>
            </a:lvl8pPr>
            <a:lvl9pPr algn="l">
              <a:defRPr sz="2400" b="1">
                <a:solidFill>
                  <a:srgbClr val="172D34"/>
                </a:solidFill>
                <a:latin typeface="Arial"/>
                <a:ea typeface="Arial"/>
                <a:cs typeface="Arial"/>
              </a:defRPr>
            </a:lvl9pPr>
          </a:lstStyle>
          <a:p xmlns:a="http://schemas.openxmlformats.org/drawingml/2006/main">
            <a:pPr algn="l">
              <a:lnSpc>
                <a:spcPct val="112000"/>
              </a:lnSpc>
              <a:buNone/>
              <a:defRPr sz="2400" b="1">
                <a:solidFill>
                  <a:srgbClr val="172D34"/>
                </a:solidFill>
                <a:latin typeface="Arial"/>
                <a:ea typeface="Arial"/>
                <a:cs typeface="Arial"/>
              </a:defRPr>
            </a:pPr>
            <a:r>
              <a:rPr sz="2400" b="1">
                <a:solidFill>
                  <a:srgbClr val="172D34"/>
                </a:solidFill>
                <a:latin typeface="Arial"/>
                <a:ea typeface="Arial"/>
                <a:cs typeface="Arial"/>
              </a:rPr>
              <a:t>Consider g(x) near x = 2.</a:t>
            </a:r>
          </a:p>
        </p:txBody>
      </p:sp>
      <p:sp>
        <p:nvSpPr>
          <p:cNvPr id="16" name="part">
            <a:extLst xmlns:a="http://schemas.openxmlformats.org/drawingml/2006/main">
              <a:ext uri="{FF2B5EF4-FFF2-40B4-BE49-F238E27FC236}">
                <a16:creationId xmlns:a16="http://schemas.microsoft.com/office/drawing/2014/main" id="{C71FEC81-E6AB-4E55-B22A-06F72FE0EC67}"/>
              </a:ext>
            </a:extLst>
          </p:cNvPr>
          <p:cNvSpPr>
            <a:spLocks xmlns:a="http://schemas.openxmlformats.org/drawingml/2006/main" noGrp="1"/>
          </p:cNvSpPr>
          <p:nvPr/>
        </p:nvSpPr>
        <p:spPr>
          <a:xfrm xmlns:a="http://schemas.openxmlformats.org/drawingml/2006/main">
            <a:off x="590550" y="318135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17" name="body">
            <a:extLst xmlns:a="http://schemas.openxmlformats.org/drawingml/2006/main">
              <a:ext uri="{FF2B5EF4-FFF2-40B4-BE49-F238E27FC236}">
                <a16:creationId xmlns:a16="http://schemas.microsoft.com/office/drawing/2014/main" id="{B19432FA-D787-477E-B00D-79E8637E8183}"/>
              </a:ext>
            </a:extLst>
          </p:cNvPr>
          <p:cNvSpPr>
            <a:spLocks xmlns:a="http://schemas.openxmlformats.org/drawingml/2006/main" noGrp="1"/>
          </p:cNvSpPr>
          <p:nvPr/>
        </p:nvSpPr>
        <p:spPr>
          <a:xfrm xmlns:a="http://schemas.openxmlformats.org/drawingml/2006/main">
            <a:off x="1238250" y="3181350"/>
            <a:ext cx="4448175" cy="4076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250" b="0">
                <a:solidFill>
                  <a:srgbClr val="172D34"/>
                </a:solidFill>
                <a:latin typeface="Arial"/>
                <a:ea typeface="Arial"/>
                <a:cs typeface="Arial"/>
              </a:defRPr>
            </a:defPPr>
            <a:lvl1pPr algn="l">
              <a:defRPr sz="2250" b="0">
                <a:solidFill>
                  <a:srgbClr val="172D34"/>
                </a:solidFill>
                <a:latin typeface="Arial"/>
                <a:ea typeface="Arial"/>
                <a:cs typeface="Arial"/>
              </a:defRPr>
            </a:lvl1pPr>
            <a:lvl2pPr algn="l">
              <a:defRPr sz="2250" b="0">
                <a:solidFill>
                  <a:srgbClr val="172D34"/>
                </a:solidFill>
                <a:latin typeface="Arial"/>
                <a:ea typeface="Arial"/>
                <a:cs typeface="Arial"/>
              </a:defRPr>
            </a:lvl2pPr>
            <a:lvl3pPr algn="l">
              <a:defRPr sz="2250" b="0">
                <a:solidFill>
                  <a:srgbClr val="172D34"/>
                </a:solidFill>
                <a:latin typeface="Arial"/>
                <a:ea typeface="Arial"/>
                <a:cs typeface="Arial"/>
              </a:defRPr>
            </a:lvl3pPr>
            <a:lvl4pPr algn="l">
              <a:defRPr sz="2250" b="0">
                <a:solidFill>
                  <a:srgbClr val="172D34"/>
                </a:solidFill>
                <a:latin typeface="Arial"/>
                <a:ea typeface="Arial"/>
                <a:cs typeface="Arial"/>
              </a:defRPr>
            </a:lvl4pPr>
            <a:lvl5pPr algn="l">
              <a:defRPr sz="2250" b="0">
                <a:solidFill>
                  <a:srgbClr val="172D34"/>
                </a:solidFill>
                <a:latin typeface="Arial"/>
                <a:ea typeface="Arial"/>
                <a:cs typeface="Arial"/>
              </a:defRPr>
            </a:lvl5pPr>
            <a:lvl6pPr algn="l">
              <a:defRPr sz="2250" b="0">
                <a:solidFill>
                  <a:srgbClr val="172D34"/>
                </a:solidFill>
                <a:latin typeface="Arial"/>
                <a:ea typeface="Arial"/>
                <a:cs typeface="Arial"/>
              </a:defRPr>
            </a:lvl6pPr>
            <a:lvl7pPr algn="l">
              <a:defRPr sz="2250" b="0">
                <a:solidFill>
                  <a:srgbClr val="172D34"/>
                </a:solidFill>
                <a:latin typeface="Arial"/>
                <a:ea typeface="Arial"/>
                <a:cs typeface="Arial"/>
              </a:defRPr>
            </a:lvl7pPr>
            <a:lvl8pPr algn="l">
              <a:defRPr sz="2250" b="0">
                <a:solidFill>
                  <a:srgbClr val="172D34"/>
                </a:solidFill>
                <a:latin typeface="Arial"/>
                <a:ea typeface="Arial"/>
                <a:cs typeface="Arial"/>
              </a:defRPr>
            </a:lvl8pPr>
            <a:lvl9pPr algn="l">
              <a:defRPr sz="2250" b="0">
                <a:solidFill>
                  <a:srgbClr val="172D34"/>
                </a:solidFill>
                <a:latin typeface="Arial"/>
                <a:ea typeface="Arial"/>
                <a:cs typeface="Arial"/>
              </a:defRPr>
            </a:lvl9pPr>
          </a:lstStyle>
          <a:p xmlns:a="http://schemas.openxmlformats.org/drawingml/2006/main">
            <a:pPr algn="l">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Estimate both one-sided limits.</a:t>
            </a:r>
          </a:p>
        </p:txBody>
      </p:sp>
      <p:sp>
        <p:nvSpPr>
          <p:cNvPr id="18" name="part">
            <a:extLst xmlns:a="http://schemas.openxmlformats.org/drawingml/2006/main">
              <a:ext uri="{FF2B5EF4-FFF2-40B4-BE49-F238E27FC236}">
                <a16:creationId xmlns:a16="http://schemas.microsoft.com/office/drawing/2014/main" id="{37B2014B-62DC-4CF5-AC1E-8528FF7959C4}"/>
              </a:ext>
            </a:extLst>
          </p:cNvPr>
          <p:cNvSpPr>
            <a:spLocks xmlns:a="http://schemas.openxmlformats.org/drawingml/2006/main" noGrp="1"/>
          </p:cNvSpPr>
          <p:nvPr/>
        </p:nvSpPr>
        <p:spPr>
          <a:xfrm xmlns:a="http://schemas.openxmlformats.org/drawingml/2006/main">
            <a:off x="590550" y="421005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19" name="body">
            <a:extLst xmlns:a="http://schemas.openxmlformats.org/drawingml/2006/main">
              <a:ext uri="{FF2B5EF4-FFF2-40B4-BE49-F238E27FC236}">
                <a16:creationId xmlns:a16="http://schemas.microsoft.com/office/drawing/2014/main" id="{A14EA72D-333D-40A5-9D50-275336950756}"/>
              </a:ext>
            </a:extLst>
          </p:cNvPr>
          <p:cNvSpPr>
            <a:spLocks xmlns:a="http://schemas.openxmlformats.org/drawingml/2006/main" noGrp="1"/>
          </p:cNvSpPr>
          <p:nvPr/>
        </p:nvSpPr>
        <p:spPr>
          <a:xfrm xmlns:a="http://schemas.openxmlformats.org/drawingml/2006/main">
            <a:off x="1238250" y="4210050"/>
            <a:ext cx="4448175" cy="4076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250" b="0">
                <a:solidFill>
                  <a:srgbClr val="172D34"/>
                </a:solidFill>
                <a:latin typeface="Arial"/>
                <a:ea typeface="Arial"/>
                <a:cs typeface="Arial"/>
              </a:defRPr>
            </a:defPPr>
            <a:lvl1pPr algn="l">
              <a:defRPr sz="2250" b="0">
                <a:solidFill>
                  <a:srgbClr val="172D34"/>
                </a:solidFill>
                <a:latin typeface="Arial"/>
                <a:ea typeface="Arial"/>
                <a:cs typeface="Arial"/>
              </a:defRPr>
            </a:lvl1pPr>
            <a:lvl2pPr algn="l">
              <a:defRPr sz="2250" b="0">
                <a:solidFill>
                  <a:srgbClr val="172D34"/>
                </a:solidFill>
                <a:latin typeface="Arial"/>
                <a:ea typeface="Arial"/>
                <a:cs typeface="Arial"/>
              </a:defRPr>
            </a:lvl2pPr>
            <a:lvl3pPr algn="l">
              <a:defRPr sz="2250" b="0">
                <a:solidFill>
                  <a:srgbClr val="172D34"/>
                </a:solidFill>
                <a:latin typeface="Arial"/>
                <a:ea typeface="Arial"/>
                <a:cs typeface="Arial"/>
              </a:defRPr>
            </a:lvl3pPr>
            <a:lvl4pPr algn="l">
              <a:defRPr sz="2250" b="0">
                <a:solidFill>
                  <a:srgbClr val="172D34"/>
                </a:solidFill>
                <a:latin typeface="Arial"/>
                <a:ea typeface="Arial"/>
                <a:cs typeface="Arial"/>
              </a:defRPr>
            </a:lvl4pPr>
            <a:lvl5pPr algn="l">
              <a:defRPr sz="2250" b="0">
                <a:solidFill>
                  <a:srgbClr val="172D34"/>
                </a:solidFill>
                <a:latin typeface="Arial"/>
                <a:ea typeface="Arial"/>
                <a:cs typeface="Arial"/>
              </a:defRPr>
            </a:lvl5pPr>
            <a:lvl6pPr algn="l">
              <a:defRPr sz="2250" b="0">
                <a:solidFill>
                  <a:srgbClr val="172D34"/>
                </a:solidFill>
                <a:latin typeface="Arial"/>
                <a:ea typeface="Arial"/>
                <a:cs typeface="Arial"/>
              </a:defRPr>
            </a:lvl6pPr>
            <a:lvl7pPr algn="l">
              <a:defRPr sz="2250" b="0">
                <a:solidFill>
                  <a:srgbClr val="172D34"/>
                </a:solidFill>
                <a:latin typeface="Arial"/>
                <a:ea typeface="Arial"/>
                <a:cs typeface="Arial"/>
              </a:defRPr>
            </a:lvl7pPr>
            <a:lvl8pPr algn="l">
              <a:defRPr sz="2250" b="0">
                <a:solidFill>
                  <a:srgbClr val="172D34"/>
                </a:solidFill>
                <a:latin typeface="Arial"/>
                <a:ea typeface="Arial"/>
                <a:cs typeface="Arial"/>
              </a:defRPr>
            </a:lvl8pPr>
            <a:lvl9pPr algn="l">
              <a:defRPr sz="2250" b="0">
                <a:solidFill>
                  <a:srgbClr val="172D34"/>
                </a:solidFill>
                <a:latin typeface="Arial"/>
                <a:ea typeface="Arial"/>
                <a:cs typeface="Arial"/>
              </a:defRPr>
            </a:lvl9pPr>
          </a:lstStyle>
          <a:p xmlns:a="http://schemas.openxmlformats.org/drawingml/2006/main">
            <a:pPr algn="l">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State the two-sided limit.</a:t>
            </a:r>
          </a:p>
        </p:txBody>
      </p:sp>
      <p:sp>
        <p:nvSpPr>
          <p:cNvPr id="20" name="part">
            <a:extLst xmlns:a="http://schemas.openxmlformats.org/drawingml/2006/main">
              <a:ext uri="{FF2B5EF4-FFF2-40B4-BE49-F238E27FC236}">
                <a16:creationId xmlns:a16="http://schemas.microsoft.com/office/drawing/2014/main" id="{CBEF6252-58D7-498F-9D45-154B3DE4489E}"/>
              </a:ext>
            </a:extLst>
          </p:cNvPr>
          <p:cNvSpPr>
            <a:spLocks xmlns:a="http://schemas.openxmlformats.org/drawingml/2006/main" noGrp="1"/>
          </p:cNvSpPr>
          <p:nvPr/>
        </p:nvSpPr>
        <p:spPr>
          <a:xfrm xmlns:a="http://schemas.openxmlformats.org/drawingml/2006/main">
            <a:off x="590550" y="523875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(c)</a:t>
            </a:r>
          </a:p>
        </p:txBody>
      </p:sp>
      <p:sp>
        <p:nvSpPr>
          <p:cNvPr id="21" name="body">
            <a:extLst xmlns:a="http://schemas.openxmlformats.org/drawingml/2006/main">
              <a:ext uri="{FF2B5EF4-FFF2-40B4-BE49-F238E27FC236}">
                <a16:creationId xmlns:a16="http://schemas.microsoft.com/office/drawing/2014/main" id="{E5BC88A1-1695-4B02-8C6C-5B6EC74484DD}"/>
              </a:ext>
            </a:extLst>
          </p:cNvPr>
          <p:cNvSpPr>
            <a:spLocks xmlns:a="http://schemas.openxmlformats.org/drawingml/2006/main" noGrp="1"/>
          </p:cNvSpPr>
          <p:nvPr/>
        </p:nvSpPr>
        <p:spPr>
          <a:xfrm xmlns:a="http://schemas.openxmlformats.org/drawingml/2006/main">
            <a:off x="1238250" y="5238750"/>
            <a:ext cx="4448175" cy="717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75" b="0">
                <a:solidFill>
                  <a:srgbClr val="172D34"/>
                </a:solidFill>
                <a:latin typeface="Arial"/>
                <a:ea typeface="Arial"/>
                <a:cs typeface="Arial"/>
              </a:defRPr>
            </a:defPPr>
            <a:lvl1pPr algn="l">
              <a:defRPr sz="2175" b="0">
                <a:solidFill>
                  <a:srgbClr val="172D34"/>
                </a:solidFill>
                <a:latin typeface="Arial"/>
                <a:ea typeface="Arial"/>
                <a:cs typeface="Arial"/>
              </a:defRPr>
            </a:lvl1pPr>
            <a:lvl2pPr algn="l">
              <a:defRPr sz="2175" b="0">
                <a:solidFill>
                  <a:srgbClr val="172D34"/>
                </a:solidFill>
                <a:latin typeface="Arial"/>
                <a:ea typeface="Arial"/>
                <a:cs typeface="Arial"/>
              </a:defRPr>
            </a:lvl2pPr>
            <a:lvl3pPr algn="l">
              <a:defRPr sz="2175" b="0">
                <a:solidFill>
                  <a:srgbClr val="172D34"/>
                </a:solidFill>
                <a:latin typeface="Arial"/>
                <a:ea typeface="Arial"/>
                <a:cs typeface="Arial"/>
              </a:defRPr>
            </a:lvl3pPr>
            <a:lvl4pPr algn="l">
              <a:defRPr sz="2175" b="0">
                <a:solidFill>
                  <a:srgbClr val="172D34"/>
                </a:solidFill>
                <a:latin typeface="Arial"/>
                <a:ea typeface="Arial"/>
                <a:cs typeface="Arial"/>
              </a:defRPr>
            </a:lvl4pPr>
            <a:lvl5pPr algn="l">
              <a:defRPr sz="2175" b="0">
                <a:solidFill>
                  <a:srgbClr val="172D34"/>
                </a:solidFill>
                <a:latin typeface="Arial"/>
                <a:ea typeface="Arial"/>
                <a:cs typeface="Arial"/>
              </a:defRPr>
            </a:lvl5pPr>
            <a:lvl6pPr algn="l">
              <a:defRPr sz="2175" b="0">
                <a:solidFill>
                  <a:srgbClr val="172D34"/>
                </a:solidFill>
                <a:latin typeface="Arial"/>
                <a:ea typeface="Arial"/>
                <a:cs typeface="Arial"/>
              </a:defRPr>
            </a:lvl6pPr>
            <a:lvl7pPr algn="l">
              <a:defRPr sz="2175" b="0">
                <a:solidFill>
                  <a:srgbClr val="172D34"/>
                </a:solidFill>
                <a:latin typeface="Arial"/>
                <a:ea typeface="Arial"/>
                <a:cs typeface="Arial"/>
              </a:defRPr>
            </a:lvl7pPr>
            <a:lvl8pPr algn="l">
              <a:defRPr sz="2175" b="0">
                <a:solidFill>
                  <a:srgbClr val="172D34"/>
                </a:solidFill>
                <a:latin typeface="Arial"/>
                <a:ea typeface="Arial"/>
                <a:cs typeface="Arial"/>
              </a:defRPr>
            </a:lvl8pPr>
            <a:lvl9pPr algn="l">
              <a:defRPr sz="2175" b="0">
                <a:solidFill>
                  <a:srgbClr val="172D34"/>
                </a:solidFill>
                <a:latin typeface="Arial"/>
                <a:ea typeface="Arial"/>
                <a:cs typeface="Arial"/>
              </a:defRPr>
            </a:lvl9pPr>
          </a:lstStyle>
          <a:p xmlns:a="http://schemas.openxmlformats.org/drawingml/2006/main">
            <a:pPr algn="l">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Must the branches have the same</a:t>
            </a:r>
          </a:p>
          <a:p xmlns:a="http://schemas.openxmlformats.org/drawingml/2006/main">
            <a:pPr algn="l">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shape?</a:t>
            </a:r>
          </a:p>
        </p:txBody>
      </p:sp>
      <p:graphicFrame>
        <p:nvGraphicFramePr>
          <p:cNvPr id="22" name="Chart">
            <a:extLst xmlns:a="http://schemas.openxmlformats.org/drawingml/2006/main">
              <a:ext uri="{FF2B5EF4-FFF2-40B4-BE49-F238E27FC236}">
                <a16:creationId xmlns:a16="http://schemas.microsoft.com/office/drawing/2014/main" id="{4DDE19A1-E620-414D-8B21-48DA5C3222BC}"/>
              </a:ext>
            </a:extLst>
          </p:cNvPr>
          <p:cNvGraphicFramePr/>
          <p:nvPr/>
        </p:nvGraphicFramePr>
        <p:xfrm>
          <a:off xmlns:a="http://schemas.openxmlformats.org/drawingml/2006/main" x="6162675" y="1952625"/>
          <a:ext xmlns:a="http://schemas.openxmlformats.org/drawingml/2006/main" cx="5257800" cy="3714750"/>
        </p:xfrm>
        <a:graphic xmlns:a="http://schemas.openxmlformats.org/drawingml/2006/main">
          <a:graphicData uri="http://schemas.openxmlformats.org/drawingml/2006/chart">
            <c:chart xmlns:r="http://schemas.openxmlformats.org/officeDocument/2006/relationships" xmlns:c="http://schemas.openxmlformats.org/drawingml/2006/chart" r:id="R312f78c57f3d4455"/>
          </a:graphicData>
        </a:graphic>
      </p:graphicFrame>
    </p:spTree>
    <p:extLst>
      <p:ext uri="{BB962C8B-B14F-4D97-AF65-F5344CB8AC3E}">
        <p14:creationId xmlns:p14="http://schemas.microsoft.com/office/powerpoint/2010/main" val="1708767225"/>
      </p:ext>
    </p:extLst>
  </p:cSld>
</p:sld>
</file>

<file path=ppt/slides/slide7.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1.3</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Question 2: worked answer</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2 / KEY AND EXPLANATION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07</a:t>
            </a:r>
          </a:p>
        </p:txBody>
      </p:sp>
      <p:sp>
        <p:nvSpPr>
          <p:cNvPr id="15" name="part">
            <a:extLst xmlns:a="http://schemas.openxmlformats.org/drawingml/2006/main">
              <a:ext uri="{FF2B5EF4-FFF2-40B4-BE49-F238E27FC236}">
                <a16:creationId xmlns:a16="http://schemas.microsoft.com/office/drawing/2014/main" id="{E943CBC4-F53C-4B0C-B1E2-1D1473292A37}"/>
              </a:ext>
            </a:extLst>
          </p:cNvPr>
          <p:cNvSpPr>
            <a:spLocks xmlns:a="http://schemas.openxmlformats.org/drawingml/2006/main" noGrp="1"/>
          </p:cNvSpPr>
          <p:nvPr/>
        </p:nvSpPr>
        <p:spPr>
          <a:xfrm xmlns:a="http://schemas.openxmlformats.org/drawingml/2006/main">
            <a:off x="590550" y="2009775"/>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16" name="body">
            <a:extLst xmlns:a="http://schemas.openxmlformats.org/drawingml/2006/main">
              <a:ext uri="{FF2B5EF4-FFF2-40B4-BE49-F238E27FC236}">
                <a16:creationId xmlns:a16="http://schemas.microsoft.com/office/drawing/2014/main" id="{5C31540E-AE2B-4264-AAA7-AB6D745C3360}"/>
              </a:ext>
            </a:extLst>
          </p:cNvPr>
          <p:cNvSpPr>
            <a:spLocks xmlns:a="http://schemas.openxmlformats.org/drawingml/2006/main" noGrp="1"/>
          </p:cNvSpPr>
          <p:nvPr/>
        </p:nvSpPr>
        <p:spPr>
          <a:xfrm xmlns:a="http://schemas.openxmlformats.org/drawingml/2006/main">
            <a:off x="1238250" y="2009775"/>
            <a:ext cx="4448175" cy="78333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0">
                <a:solidFill>
                  <a:srgbClr val="172D34"/>
                </a:solidFill>
                <a:latin typeface="Arial"/>
                <a:ea typeface="Arial"/>
                <a:cs typeface="Arial"/>
              </a:defRPr>
            </a:defPPr>
            <a:lvl1pPr algn="l">
              <a:defRPr sz="2400" b="0">
                <a:solidFill>
                  <a:srgbClr val="172D34"/>
                </a:solidFill>
                <a:latin typeface="Arial"/>
                <a:ea typeface="Arial"/>
                <a:cs typeface="Arial"/>
              </a:defRPr>
            </a:lvl1pPr>
            <a:lvl2pPr algn="l">
              <a:defRPr sz="2400" b="0">
                <a:solidFill>
                  <a:srgbClr val="172D34"/>
                </a:solidFill>
                <a:latin typeface="Arial"/>
                <a:ea typeface="Arial"/>
                <a:cs typeface="Arial"/>
              </a:defRPr>
            </a:lvl2pPr>
            <a:lvl3pPr algn="l">
              <a:defRPr sz="2400" b="0">
                <a:solidFill>
                  <a:srgbClr val="172D34"/>
                </a:solidFill>
                <a:latin typeface="Arial"/>
                <a:ea typeface="Arial"/>
                <a:cs typeface="Arial"/>
              </a:defRPr>
            </a:lvl3pPr>
            <a:lvl4pPr algn="l">
              <a:defRPr sz="2400" b="0">
                <a:solidFill>
                  <a:srgbClr val="172D34"/>
                </a:solidFill>
                <a:latin typeface="Arial"/>
                <a:ea typeface="Arial"/>
                <a:cs typeface="Arial"/>
              </a:defRPr>
            </a:lvl4pPr>
            <a:lvl5pPr algn="l">
              <a:defRPr sz="2400" b="0">
                <a:solidFill>
                  <a:srgbClr val="172D34"/>
                </a:solidFill>
                <a:latin typeface="Arial"/>
                <a:ea typeface="Arial"/>
                <a:cs typeface="Arial"/>
              </a:defRPr>
            </a:lvl5pPr>
            <a:lvl6pPr algn="l">
              <a:defRPr sz="2400" b="0">
                <a:solidFill>
                  <a:srgbClr val="172D34"/>
                </a:solidFill>
                <a:latin typeface="Arial"/>
                <a:ea typeface="Arial"/>
                <a:cs typeface="Arial"/>
              </a:defRPr>
            </a:lvl6pPr>
            <a:lvl7pPr algn="l">
              <a:defRPr sz="2400" b="0">
                <a:solidFill>
                  <a:srgbClr val="172D34"/>
                </a:solidFill>
                <a:latin typeface="Arial"/>
                <a:ea typeface="Arial"/>
                <a:cs typeface="Arial"/>
              </a:defRPr>
            </a:lvl7pPr>
            <a:lvl8pPr algn="l">
              <a:defRPr sz="2400" b="0">
                <a:solidFill>
                  <a:srgbClr val="172D34"/>
                </a:solidFill>
                <a:latin typeface="Arial"/>
                <a:ea typeface="Arial"/>
                <a:cs typeface="Arial"/>
              </a:defRPr>
            </a:lvl8pPr>
            <a:lvl9pPr algn="l">
              <a:defRPr sz="2400" b="0">
                <a:solidFill>
                  <a:srgbClr val="172D34"/>
                </a:solidFill>
                <a:latin typeface="Arial"/>
                <a:ea typeface="Arial"/>
                <a:cs typeface="Arial"/>
              </a:defRPr>
            </a:lvl9pPr>
          </a:lstStyle>
          <a:p xmlns:a="http://schemas.openxmlformats.org/drawingml/2006/main">
            <a:pPr algn="l">
              <a:lnSpc>
                <a:spcPct val="112000"/>
              </a:lnSpc>
              <a:buNone/>
              <a:defRPr sz="2400" b="0">
                <a:solidFill>
                  <a:srgbClr val="172D34"/>
                </a:solidFill>
                <a:latin typeface="Arial"/>
                <a:ea typeface="Arial"/>
                <a:cs typeface="Arial"/>
              </a:defRPr>
            </a:pPr>
            <a:r>
              <a:rPr sz="2400" b="0">
                <a:solidFill>
                  <a:srgbClr val="172D34"/>
                </a:solidFill>
                <a:latin typeface="Arial"/>
                <a:ea typeface="Arial"/>
                <a:cs typeface="Arial"/>
              </a:rPr>
              <a:t>Left-hand limit: 3</a:t>
            </a:r>
          </a:p>
          <a:p xmlns:a="http://schemas.openxmlformats.org/drawingml/2006/main">
            <a:pPr algn="l">
              <a:lnSpc>
                <a:spcPct val="112000"/>
              </a:lnSpc>
              <a:buNone/>
              <a:defRPr sz="2400" b="0">
                <a:solidFill>
                  <a:srgbClr val="172D34"/>
                </a:solidFill>
                <a:latin typeface="Arial"/>
                <a:ea typeface="Arial"/>
                <a:cs typeface="Arial"/>
              </a:defRPr>
            </a:pPr>
            <a:r>
              <a:rPr sz="2400" b="0">
                <a:solidFill>
                  <a:srgbClr val="172D34"/>
                </a:solidFill>
                <a:latin typeface="Arial"/>
                <a:ea typeface="Arial"/>
                <a:cs typeface="Arial"/>
              </a:rPr>
              <a:t>Right-hand limit: 3</a:t>
            </a:r>
          </a:p>
        </p:txBody>
      </p:sp>
      <p:sp>
        <p:nvSpPr>
          <p:cNvPr id="17" name="part">
            <a:extLst xmlns:a="http://schemas.openxmlformats.org/drawingml/2006/main">
              <a:ext uri="{FF2B5EF4-FFF2-40B4-BE49-F238E27FC236}">
                <a16:creationId xmlns:a16="http://schemas.microsoft.com/office/drawing/2014/main" id="{FBF2FF0A-D84D-44A8-9B81-7D62517808E5}"/>
              </a:ext>
            </a:extLst>
          </p:cNvPr>
          <p:cNvSpPr>
            <a:spLocks xmlns:a="http://schemas.openxmlformats.org/drawingml/2006/main" noGrp="1"/>
          </p:cNvSpPr>
          <p:nvPr/>
        </p:nvSpPr>
        <p:spPr>
          <a:xfrm xmlns:a="http://schemas.openxmlformats.org/drawingml/2006/main">
            <a:off x="590550" y="3676650"/>
            <a:ext cx="5524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18" name="limit-operator">
            <a:extLst xmlns:a="http://schemas.openxmlformats.org/drawingml/2006/main">
              <a:ext uri="{FF2B5EF4-FFF2-40B4-BE49-F238E27FC236}">
                <a16:creationId xmlns:a16="http://schemas.microsoft.com/office/drawing/2014/main" id="{3A779097-F3E0-4A17-A311-1C28AF82C835}"/>
              </a:ext>
            </a:extLst>
          </p:cNvPr>
          <p:cNvSpPr>
            <a:spLocks xmlns:a="http://schemas.openxmlformats.org/drawingml/2006/main" noGrp="1"/>
          </p:cNvSpPr>
          <p:nvPr/>
        </p:nvSpPr>
        <p:spPr>
          <a:xfrm xmlns:a="http://schemas.openxmlformats.org/drawingml/2006/main">
            <a:off x="1333500" y="3486150"/>
            <a:ext cx="762000" cy="46434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925" b="1">
                <a:solidFill>
                  <a:srgbClr val="087F83"/>
                </a:solidFill>
                <a:latin typeface="Arial"/>
                <a:ea typeface="Arial"/>
                <a:cs typeface="Arial"/>
              </a:defRPr>
            </a:defPPr>
            <a:lvl1pPr algn="ctr">
              <a:defRPr sz="2925" b="1">
                <a:solidFill>
                  <a:srgbClr val="087F83"/>
                </a:solidFill>
                <a:latin typeface="Arial"/>
                <a:ea typeface="Arial"/>
                <a:cs typeface="Arial"/>
              </a:defRPr>
            </a:lvl1pPr>
            <a:lvl2pPr algn="ctr">
              <a:defRPr sz="2925" b="1">
                <a:solidFill>
                  <a:srgbClr val="087F83"/>
                </a:solidFill>
                <a:latin typeface="Arial"/>
                <a:ea typeface="Arial"/>
                <a:cs typeface="Arial"/>
              </a:defRPr>
            </a:lvl2pPr>
            <a:lvl3pPr algn="ctr">
              <a:defRPr sz="2925" b="1">
                <a:solidFill>
                  <a:srgbClr val="087F83"/>
                </a:solidFill>
                <a:latin typeface="Arial"/>
                <a:ea typeface="Arial"/>
                <a:cs typeface="Arial"/>
              </a:defRPr>
            </a:lvl3pPr>
            <a:lvl4pPr algn="ctr">
              <a:defRPr sz="2925" b="1">
                <a:solidFill>
                  <a:srgbClr val="087F83"/>
                </a:solidFill>
                <a:latin typeface="Arial"/>
                <a:ea typeface="Arial"/>
                <a:cs typeface="Arial"/>
              </a:defRPr>
            </a:lvl4pPr>
            <a:lvl5pPr algn="ctr">
              <a:defRPr sz="2925" b="1">
                <a:solidFill>
                  <a:srgbClr val="087F83"/>
                </a:solidFill>
                <a:latin typeface="Arial"/>
                <a:ea typeface="Arial"/>
                <a:cs typeface="Arial"/>
              </a:defRPr>
            </a:lvl5pPr>
            <a:lvl6pPr algn="ctr">
              <a:defRPr sz="2925" b="1">
                <a:solidFill>
                  <a:srgbClr val="087F83"/>
                </a:solidFill>
                <a:latin typeface="Arial"/>
                <a:ea typeface="Arial"/>
                <a:cs typeface="Arial"/>
              </a:defRPr>
            </a:lvl6pPr>
            <a:lvl7pPr algn="ctr">
              <a:defRPr sz="2925" b="1">
                <a:solidFill>
                  <a:srgbClr val="087F83"/>
                </a:solidFill>
                <a:latin typeface="Arial"/>
                <a:ea typeface="Arial"/>
                <a:cs typeface="Arial"/>
              </a:defRPr>
            </a:lvl7pPr>
            <a:lvl8pPr algn="ctr">
              <a:defRPr sz="2925" b="1">
                <a:solidFill>
                  <a:srgbClr val="087F83"/>
                </a:solidFill>
                <a:latin typeface="Arial"/>
                <a:ea typeface="Arial"/>
                <a:cs typeface="Arial"/>
              </a:defRPr>
            </a:lvl8pPr>
            <a:lvl9pPr algn="ctr">
              <a:defRPr sz="2925" b="1">
                <a:solidFill>
                  <a:srgbClr val="087F83"/>
                </a:solidFill>
                <a:latin typeface="Arial"/>
                <a:ea typeface="Arial"/>
                <a:cs typeface="Arial"/>
              </a:defRPr>
            </a:lvl9pPr>
          </a:lstStyle>
          <a:p xmlns:a="http://schemas.openxmlformats.org/drawingml/2006/main">
            <a:pPr algn="ctr">
              <a:lnSpc>
                <a:spcPct val="112000"/>
              </a:lnSpc>
              <a:buNone/>
              <a:defRPr sz="2925" b="1">
                <a:solidFill>
                  <a:srgbClr val="087F83"/>
                </a:solidFill>
                <a:latin typeface="Arial"/>
                <a:ea typeface="Arial"/>
                <a:cs typeface="Arial"/>
              </a:defRPr>
            </a:pPr>
            <a:r>
              <a:rPr sz="2925" b="1">
                <a:solidFill>
                  <a:srgbClr val="087F83"/>
                </a:solidFill>
                <a:latin typeface="Arial"/>
                <a:ea typeface="Arial"/>
                <a:cs typeface="Arial"/>
              </a:rPr>
              <a:t>lim</a:t>
            </a:r>
          </a:p>
        </p:txBody>
      </p:sp>
      <p:sp>
        <p:nvSpPr>
          <p:cNvPr id="19" name="limit-subscript">
            <a:extLst xmlns:a="http://schemas.openxmlformats.org/drawingml/2006/main">
              <a:ext uri="{FF2B5EF4-FFF2-40B4-BE49-F238E27FC236}">
                <a16:creationId xmlns:a16="http://schemas.microsoft.com/office/drawing/2014/main" id="{D64E0E5E-E4A0-4C19-A427-5ED13A48DB1D}"/>
              </a:ext>
            </a:extLst>
          </p:cNvPr>
          <p:cNvSpPr>
            <a:spLocks xmlns:a="http://schemas.openxmlformats.org/drawingml/2006/main" noGrp="1"/>
          </p:cNvSpPr>
          <p:nvPr/>
        </p:nvSpPr>
        <p:spPr>
          <a:xfrm xmlns:a="http://schemas.openxmlformats.org/drawingml/2006/main">
            <a:off x="1266825" y="3961638"/>
            <a:ext cx="895350" cy="3000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575" b="0">
                <a:solidFill>
                  <a:srgbClr val="087F83"/>
                </a:solidFill>
                <a:latin typeface="Arial"/>
                <a:ea typeface="Arial"/>
                <a:cs typeface="Arial"/>
              </a:defRPr>
            </a:defPPr>
            <a:lvl1pPr algn="ctr">
              <a:defRPr sz="1575" b="0">
                <a:solidFill>
                  <a:srgbClr val="087F83"/>
                </a:solidFill>
                <a:latin typeface="Arial"/>
                <a:ea typeface="Arial"/>
                <a:cs typeface="Arial"/>
              </a:defRPr>
            </a:lvl1pPr>
            <a:lvl2pPr algn="ctr">
              <a:defRPr sz="1575" b="0">
                <a:solidFill>
                  <a:srgbClr val="087F83"/>
                </a:solidFill>
                <a:latin typeface="Arial"/>
                <a:ea typeface="Arial"/>
                <a:cs typeface="Arial"/>
              </a:defRPr>
            </a:lvl2pPr>
            <a:lvl3pPr algn="ctr">
              <a:defRPr sz="1575" b="0">
                <a:solidFill>
                  <a:srgbClr val="087F83"/>
                </a:solidFill>
                <a:latin typeface="Arial"/>
                <a:ea typeface="Arial"/>
                <a:cs typeface="Arial"/>
              </a:defRPr>
            </a:lvl3pPr>
            <a:lvl4pPr algn="ctr">
              <a:defRPr sz="1575" b="0">
                <a:solidFill>
                  <a:srgbClr val="087F83"/>
                </a:solidFill>
                <a:latin typeface="Arial"/>
                <a:ea typeface="Arial"/>
                <a:cs typeface="Arial"/>
              </a:defRPr>
            </a:lvl4pPr>
            <a:lvl5pPr algn="ctr">
              <a:defRPr sz="1575" b="0">
                <a:solidFill>
                  <a:srgbClr val="087F83"/>
                </a:solidFill>
                <a:latin typeface="Arial"/>
                <a:ea typeface="Arial"/>
                <a:cs typeface="Arial"/>
              </a:defRPr>
            </a:lvl5pPr>
            <a:lvl6pPr algn="ctr">
              <a:defRPr sz="1575" b="0">
                <a:solidFill>
                  <a:srgbClr val="087F83"/>
                </a:solidFill>
                <a:latin typeface="Arial"/>
                <a:ea typeface="Arial"/>
                <a:cs typeface="Arial"/>
              </a:defRPr>
            </a:lvl6pPr>
            <a:lvl7pPr algn="ctr">
              <a:defRPr sz="1575" b="0">
                <a:solidFill>
                  <a:srgbClr val="087F83"/>
                </a:solidFill>
                <a:latin typeface="Arial"/>
                <a:ea typeface="Arial"/>
                <a:cs typeface="Arial"/>
              </a:defRPr>
            </a:lvl7pPr>
            <a:lvl8pPr algn="ctr">
              <a:defRPr sz="1575" b="0">
                <a:solidFill>
                  <a:srgbClr val="087F83"/>
                </a:solidFill>
                <a:latin typeface="Arial"/>
                <a:ea typeface="Arial"/>
                <a:cs typeface="Arial"/>
              </a:defRPr>
            </a:lvl8pPr>
            <a:lvl9pPr algn="ctr">
              <a:defRPr sz="1575" b="0">
                <a:solidFill>
                  <a:srgbClr val="087F83"/>
                </a:solidFill>
                <a:latin typeface="Arial"/>
                <a:ea typeface="Arial"/>
                <a:cs typeface="Arial"/>
              </a:defRPr>
            </a:lvl9pPr>
          </a:lstStyle>
          <a:p xmlns:a="http://schemas.openxmlformats.org/drawingml/2006/main">
            <a:pPr algn="ctr">
              <a:lnSpc>
                <a:spcPct val="112000"/>
              </a:lnSpc>
              <a:buNone/>
              <a:defRPr sz="1575" b="0">
                <a:solidFill>
                  <a:srgbClr val="087F83"/>
                </a:solidFill>
                <a:latin typeface="Arial"/>
                <a:ea typeface="Arial"/>
                <a:cs typeface="Arial"/>
              </a:defRPr>
            </a:pPr>
            <a:r>
              <a:rPr sz="1575" b="0">
                <a:solidFill>
                  <a:srgbClr val="087F83"/>
                </a:solidFill>
                <a:latin typeface="Arial"/>
                <a:ea typeface="Arial"/>
                <a:cs typeface="Arial"/>
              </a:rPr>
              <a:t>x → 2</a:t>
            </a:r>
          </a:p>
        </p:txBody>
      </p:sp>
      <p:sp>
        <p:nvSpPr>
          <p:cNvPr id="20" name="limit-expression">
            <a:extLst xmlns:a="http://schemas.openxmlformats.org/drawingml/2006/main">
              <a:ext uri="{FF2B5EF4-FFF2-40B4-BE49-F238E27FC236}">
                <a16:creationId xmlns:a16="http://schemas.microsoft.com/office/drawing/2014/main" id="{6570C472-7C8B-43BA-B963-DCAF2F221972}"/>
              </a:ext>
            </a:extLst>
          </p:cNvPr>
          <p:cNvSpPr>
            <a:spLocks xmlns:a="http://schemas.openxmlformats.org/drawingml/2006/main" noGrp="1"/>
          </p:cNvSpPr>
          <p:nvPr/>
        </p:nvSpPr>
        <p:spPr>
          <a:xfrm xmlns:a="http://schemas.openxmlformats.org/drawingml/2006/main">
            <a:off x="2286000" y="3486150"/>
            <a:ext cx="1425130" cy="46434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925" b="1">
                <a:solidFill>
                  <a:srgbClr val="087F83"/>
                </a:solidFill>
                <a:latin typeface="Arial"/>
                <a:ea typeface="Arial"/>
                <a:cs typeface="Arial"/>
              </a:defRPr>
            </a:defPPr>
            <a:lvl1pPr algn="l">
              <a:defRPr sz="2925" b="1">
                <a:solidFill>
                  <a:srgbClr val="087F83"/>
                </a:solidFill>
                <a:latin typeface="Arial"/>
                <a:ea typeface="Arial"/>
                <a:cs typeface="Arial"/>
              </a:defRPr>
            </a:lvl1pPr>
            <a:lvl2pPr algn="l">
              <a:defRPr sz="2925" b="1">
                <a:solidFill>
                  <a:srgbClr val="087F83"/>
                </a:solidFill>
                <a:latin typeface="Arial"/>
                <a:ea typeface="Arial"/>
                <a:cs typeface="Arial"/>
              </a:defRPr>
            </a:lvl2pPr>
            <a:lvl3pPr algn="l">
              <a:defRPr sz="2925" b="1">
                <a:solidFill>
                  <a:srgbClr val="087F83"/>
                </a:solidFill>
                <a:latin typeface="Arial"/>
                <a:ea typeface="Arial"/>
                <a:cs typeface="Arial"/>
              </a:defRPr>
            </a:lvl3pPr>
            <a:lvl4pPr algn="l">
              <a:defRPr sz="2925" b="1">
                <a:solidFill>
                  <a:srgbClr val="087F83"/>
                </a:solidFill>
                <a:latin typeface="Arial"/>
                <a:ea typeface="Arial"/>
                <a:cs typeface="Arial"/>
              </a:defRPr>
            </a:lvl4pPr>
            <a:lvl5pPr algn="l">
              <a:defRPr sz="2925" b="1">
                <a:solidFill>
                  <a:srgbClr val="087F83"/>
                </a:solidFill>
                <a:latin typeface="Arial"/>
                <a:ea typeface="Arial"/>
                <a:cs typeface="Arial"/>
              </a:defRPr>
            </a:lvl5pPr>
            <a:lvl6pPr algn="l">
              <a:defRPr sz="2925" b="1">
                <a:solidFill>
                  <a:srgbClr val="087F83"/>
                </a:solidFill>
                <a:latin typeface="Arial"/>
                <a:ea typeface="Arial"/>
                <a:cs typeface="Arial"/>
              </a:defRPr>
            </a:lvl6pPr>
            <a:lvl7pPr algn="l">
              <a:defRPr sz="2925" b="1">
                <a:solidFill>
                  <a:srgbClr val="087F83"/>
                </a:solidFill>
                <a:latin typeface="Arial"/>
                <a:ea typeface="Arial"/>
                <a:cs typeface="Arial"/>
              </a:defRPr>
            </a:lvl7pPr>
            <a:lvl8pPr algn="l">
              <a:defRPr sz="2925" b="1">
                <a:solidFill>
                  <a:srgbClr val="087F83"/>
                </a:solidFill>
                <a:latin typeface="Arial"/>
                <a:ea typeface="Arial"/>
                <a:cs typeface="Arial"/>
              </a:defRPr>
            </a:lvl8pPr>
            <a:lvl9pPr algn="l">
              <a:defRPr sz="2925" b="1">
                <a:solidFill>
                  <a:srgbClr val="087F83"/>
                </a:solidFill>
                <a:latin typeface="Arial"/>
                <a:ea typeface="Arial"/>
                <a:cs typeface="Arial"/>
              </a:defRPr>
            </a:lvl9pPr>
          </a:lstStyle>
          <a:p xmlns:a="http://schemas.openxmlformats.org/drawingml/2006/main">
            <a:pPr algn="l">
              <a:lnSpc>
                <a:spcPct val="112000"/>
              </a:lnSpc>
              <a:buNone/>
              <a:defRPr sz="2925" b="1">
                <a:solidFill>
                  <a:srgbClr val="087F83"/>
                </a:solidFill>
                <a:latin typeface="Arial"/>
                <a:ea typeface="Arial"/>
                <a:cs typeface="Arial"/>
              </a:defRPr>
            </a:pPr>
            <a:r>
              <a:rPr sz="2925" b="1">
                <a:solidFill>
                  <a:srgbClr val="087F83"/>
                </a:solidFill>
                <a:latin typeface="Arial"/>
                <a:ea typeface="Arial"/>
                <a:cs typeface="Arial"/>
              </a:rPr>
              <a:t>g(x) = 3</a:t>
            </a:r>
          </a:p>
        </p:txBody>
      </p:sp>
      <p:sp>
        <p:nvSpPr>
          <p:cNvPr id="21" name="part">
            <a:extLst xmlns:a="http://schemas.openxmlformats.org/drawingml/2006/main">
              <a:ext uri="{FF2B5EF4-FFF2-40B4-BE49-F238E27FC236}">
                <a16:creationId xmlns:a16="http://schemas.microsoft.com/office/drawing/2014/main" id="{42A3A578-165D-493B-8D50-E850216AFEC2}"/>
              </a:ext>
            </a:extLst>
          </p:cNvPr>
          <p:cNvSpPr>
            <a:spLocks xmlns:a="http://schemas.openxmlformats.org/drawingml/2006/main" noGrp="1"/>
          </p:cNvSpPr>
          <p:nvPr/>
        </p:nvSpPr>
        <p:spPr>
          <a:xfrm xmlns:a="http://schemas.openxmlformats.org/drawingml/2006/main">
            <a:off x="590550" y="497205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(c)</a:t>
            </a:r>
          </a:p>
        </p:txBody>
      </p:sp>
      <p:sp>
        <p:nvSpPr>
          <p:cNvPr id="22" name="body">
            <a:extLst xmlns:a="http://schemas.openxmlformats.org/drawingml/2006/main">
              <a:ext uri="{FF2B5EF4-FFF2-40B4-BE49-F238E27FC236}">
                <a16:creationId xmlns:a16="http://schemas.microsoft.com/office/drawing/2014/main" id="{ABFD9437-9C6D-42E1-9BB0-68A4C95AB167}"/>
              </a:ext>
            </a:extLst>
          </p:cNvPr>
          <p:cNvSpPr>
            <a:spLocks xmlns:a="http://schemas.openxmlformats.org/drawingml/2006/main" noGrp="1"/>
          </p:cNvSpPr>
          <p:nvPr/>
        </p:nvSpPr>
        <p:spPr>
          <a:xfrm xmlns:a="http://schemas.openxmlformats.org/drawingml/2006/main">
            <a:off x="1238250" y="4972050"/>
            <a:ext cx="4448175" cy="7391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250" b="0">
                <a:solidFill>
                  <a:srgbClr val="172D34"/>
                </a:solidFill>
                <a:latin typeface="Arial"/>
                <a:ea typeface="Arial"/>
                <a:cs typeface="Arial"/>
              </a:defRPr>
            </a:defPPr>
            <a:lvl1pPr algn="l">
              <a:defRPr sz="2250" b="0">
                <a:solidFill>
                  <a:srgbClr val="172D34"/>
                </a:solidFill>
                <a:latin typeface="Arial"/>
                <a:ea typeface="Arial"/>
                <a:cs typeface="Arial"/>
              </a:defRPr>
            </a:lvl1pPr>
            <a:lvl2pPr algn="l">
              <a:defRPr sz="2250" b="0">
                <a:solidFill>
                  <a:srgbClr val="172D34"/>
                </a:solidFill>
                <a:latin typeface="Arial"/>
                <a:ea typeface="Arial"/>
                <a:cs typeface="Arial"/>
              </a:defRPr>
            </a:lvl2pPr>
            <a:lvl3pPr algn="l">
              <a:defRPr sz="2250" b="0">
                <a:solidFill>
                  <a:srgbClr val="172D34"/>
                </a:solidFill>
                <a:latin typeface="Arial"/>
                <a:ea typeface="Arial"/>
                <a:cs typeface="Arial"/>
              </a:defRPr>
            </a:lvl3pPr>
            <a:lvl4pPr algn="l">
              <a:defRPr sz="2250" b="0">
                <a:solidFill>
                  <a:srgbClr val="172D34"/>
                </a:solidFill>
                <a:latin typeface="Arial"/>
                <a:ea typeface="Arial"/>
                <a:cs typeface="Arial"/>
              </a:defRPr>
            </a:lvl4pPr>
            <a:lvl5pPr algn="l">
              <a:defRPr sz="2250" b="0">
                <a:solidFill>
                  <a:srgbClr val="172D34"/>
                </a:solidFill>
                <a:latin typeface="Arial"/>
                <a:ea typeface="Arial"/>
                <a:cs typeface="Arial"/>
              </a:defRPr>
            </a:lvl5pPr>
            <a:lvl6pPr algn="l">
              <a:defRPr sz="2250" b="0">
                <a:solidFill>
                  <a:srgbClr val="172D34"/>
                </a:solidFill>
                <a:latin typeface="Arial"/>
                <a:ea typeface="Arial"/>
                <a:cs typeface="Arial"/>
              </a:defRPr>
            </a:lvl6pPr>
            <a:lvl7pPr algn="l">
              <a:defRPr sz="2250" b="0">
                <a:solidFill>
                  <a:srgbClr val="172D34"/>
                </a:solidFill>
                <a:latin typeface="Arial"/>
                <a:ea typeface="Arial"/>
                <a:cs typeface="Arial"/>
              </a:defRPr>
            </a:lvl7pPr>
            <a:lvl8pPr algn="l">
              <a:defRPr sz="2250" b="0">
                <a:solidFill>
                  <a:srgbClr val="172D34"/>
                </a:solidFill>
                <a:latin typeface="Arial"/>
                <a:ea typeface="Arial"/>
                <a:cs typeface="Arial"/>
              </a:defRPr>
            </a:lvl8pPr>
            <a:lvl9pPr algn="l">
              <a:defRPr sz="2250" b="0">
                <a:solidFill>
                  <a:srgbClr val="172D34"/>
                </a:solidFill>
                <a:latin typeface="Arial"/>
                <a:ea typeface="Arial"/>
                <a:cs typeface="Arial"/>
              </a:defRPr>
            </a:lvl9pPr>
          </a:lstStyle>
          <a:p xmlns:a="http://schemas.openxmlformats.org/drawingml/2006/main">
            <a:pPr algn="l">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No. Their approached heights</a:t>
            </a:r>
          </a:p>
          <a:p xmlns:a="http://schemas.openxmlformats.org/drawingml/2006/main">
            <a:pPr algn="l">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must agree.</a:t>
            </a:r>
          </a:p>
        </p:txBody>
      </p:sp>
      <p:graphicFrame>
        <p:nvGraphicFramePr>
          <p:cNvPr id="23" name="Chart">
            <a:extLst xmlns:a="http://schemas.openxmlformats.org/drawingml/2006/main">
              <a:ext uri="{FF2B5EF4-FFF2-40B4-BE49-F238E27FC236}">
                <a16:creationId xmlns:a16="http://schemas.microsoft.com/office/drawing/2014/main" id="{DF4DA5F5-2046-4570-AE39-9B6836FB3B13}"/>
              </a:ext>
            </a:extLst>
          </p:cNvPr>
          <p:cNvGraphicFramePr/>
          <p:nvPr/>
        </p:nvGraphicFramePr>
        <p:xfrm>
          <a:off xmlns:a="http://schemas.openxmlformats.org/drawingml/2006/main" x="6162675" y="1952625"/>
          <a:ext xmlns:a="http://schemas.openxmlformats.org/drawingml/2006/main" cx="5257800" cy="3714750"/>
        </p:xfrm>
        <a:graphic xmlns:a="http://schemas.openxmlformats.org/drawingml/2006/main">
          <a:graphicData uri="http://schemas.openxmlformats.org/drawingml/2006/chart">
            <c:chart xmlns:r="http://schemas.openxmlformats.org/officeDocument/2006/relationships" xmlns:c="http://schemas.openxmlformats.org/drawingml/2006/chart" r:id="R156ca7b0f11444a4"/>
          </a:graphicData>
        </a:graphic>
      </p:graphicFrame>
    </p:spTree>
    <p:extLst>
      <p:ext uri="{BB962C8B-B14F-4D97-AF65-F5344CB8AC3E}">
        <p14:creationId xmlns:p14="http://schemas.microsoft.com/office/powerpoint/2010/main" val="1708767225"/>
      </p:ext>
    </p:extLst>
  </p:cSld>
</p:sld>
</file>

<file path=ppt/slides/slide8.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1.3</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Holes and function values</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3 / DEFINITION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08</a:t>
            </a:r>
          </a:p>
        </p:txBody>
      </p:sp>
      <p:sp>
        <p:nvSpPr>
          <p:cNvPr id="15" name="term">
            <a:extLst xmlns:a="http://schemas.openxmlformats.org/drawingml/2006/main">
              <a:ext uri="{FF2B5EF4-FFF2-40B4-BE49-F238E27FC236}">
                <a16:creationId xmlns:a16="http://schemas.microsoft.com/office/drawing/2014/main" id="{4686E0B6-3231-42D2-903E-AC4345ACAE04}"/>
              </a:ext>
            </a:extLst>
          </p:cNvPr>
          <p:cNvSpPr>
            <a:spLocks xmlns:a="http://schemas.openxmlformats.org/drawingml/2006/main" noGrp="1"/>
          </p:cNvSpPr>
          <p:nvPr/>
        </p:nvSpPr>
        <p:spPr>
          <a:xfrm xmlns:a="http://schemas.openxmlformats.org/drawingml/2006/main">
            <a:off x="590550" y="2009775"/>
            <a:ext cx="10763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1">
                <a:solidFill>
                  <a:srgbClr val="087F83"/>
                </a:solidFill>
                <a:latin typeface="Arial"/>
                <a:ea typeface="Arial"/>
                <a:cs typeface="Arial"/>
              </a:defRPr>
            </a:defPPr>
            <a:lvl1pPr algn="l">
              <a:defRPr sz="2025" b="1">
                <a:solidFill>
                  <a:srgbClr val="087F83"/>
                </a:solidFill>
                <a:latin typeface="Arial"/>
                <a:ea typeface="Arial"/>
                <a:cs typeface="Arial"/>
              </a:defRPr>
            </a:lvl1pPr>
            <a:lvl2pPr algn="l">
              <a:defRPr sz="2025" b="1">
                <a:solidFill>
                  <a:srgbClr val="087F83"/>
                </a:solidFill>
                <a:latin typeface="Arial"/>
                <a:ea typeface="Arial"/>
                <a:cs typeface="Arial"/>
              </a:defRPr>
            </a:lvl2pPr>
            <a:lvl3pPr algn="l">
              <a:defRPr sz="2025" b="1">
                <a:solidFill>
                  <a:srgbClr val="087F83"/>
                </a:solidFill>
                <a:latin typeface="Arial"/>
                <a:ea typeface="Arial"/>
                <a:cs typeface="Arial"/>
              </a:defRPr>
            </a:lvl3pPr>
            <a:lvl4pPr algn="l">
              <a:defRPr sz="2025" b="1">
                <a:solidFill>
                  <a:srgbClr val="087F83"/>
                </a:solidFill>
                <a:latin typeface="Arial"/>
                <a:ea typeface="Arial"/>
                <a:cs typeface="Arial"/>
              </a:defRPr>
            </a:lvl4pPr>
            <a:lvl5pPr algn="l">
              <a:defRPr sz="2025" b="1">
                <a:solidFill>
                  <a:srgbClr val="087F83"/>
                </a:solidFill>
                <a:latin typeface="Arial"/>
                <a:ea typeface="Arial"/>
                <a:cs typeface="Arial"/>
              </a:defRPr>
            </a:lvl5pPr>
            <a:lvl6pPr algn="l">
              <a:defRPr sz="2025" b="1">
                <a:solidFill>
                  <a:srgbClr val="087F83"/>
                </a:solidFill>
                <a:latin typeface="Arial"/>
                <a:ea typeface="Arial"/>
                <a:cs typeface="Arial"/>
              </a:defRPr>
            </a:lvl6pPr>
            <a:lvl7pPr algn="l">
              <a:defRPr sz="2025" b="1">
                <a:solidFill>
                  <a:srgbClr val="087F83"/>
                </a:solidFill>
                <a:latin typeface="Arial"/>
                <a:ea typeface="Arial"/>
                <a:cs typeface="Arial"/>
              </a:defRPr>
            </a:lvl7pPr>
            <a:lvl8pPr algn="l">
              <a:defRPr sz="2025" b="1">
                <a:solidFill>
                  <a:srgbClr val="087F83"/>
                </a:solidFill>
                <a:latin typeface="Arial"/>
                <a:ea typeface="Arial"/>
                <a:cs typeface="Arial"/>
              </a:defRPr>
            </a:lvl8pPr>
            <a:lvl9pPr algn="l">
              <a:defRPr sz="2025" b="1">
                <a:solidFill>
                  <a:srgbClr val="087F83"/>
                </a:solidFill>
                <a:latin typeface="Arial"/>
                <a:ea typeface="Arial"/>
                <a:cs typeface="Arial"/>
              </a:defRPr>
            </a:lvl9pPr>
          </a:lstStyle>
          <a:p xmlns:a="http://schemas.openxmlformats.org/drawingml/2006/main">
            <a:pPr algn="l">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HOLE</a:t>
            </a:r>
          </a:p>
        </p:txBody>
      </p:sp>
      <p:sp>
        <p:nvSpPr>
          <p:cNvPr id="16" name="body">
            <a:extLst xmlns:a="http://schemas.openxmlformats.org/drawingml/2006/main">
              <a:ext uri="{FF2B5EF4-FFF2-40B4-BE49-F238E27FC236}">
                <a16:creationId xmlns:a16="http://schemas.microsoft.com/office/drawing/2014/main" id="{4DFA7DE1-B551-40A0-A202-587C4A99F0C7}"/>
              </a:ext>
            </a:extLst>
          </p:cNvPr>
          <p:cNvSpPr>
            <a:spLocks xmlns:a="http://schemas.openxmlformats.org/drawingml/2006/main" noGrp="1"/>
          </p:cNvSpPr>
          <p:nvPr/>
        </p:nvSpPr>
        <p:spPr>
          <a:xfrm xmlns:a="http://schemas.openxmlformats.org/drawingml/2006/main">
            <a:off x="590550" y="2466975"/>
            <a:ext cx="10763250" cy="4297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0">
                <a:solidFill>
                  <a:srgbClr val="172D34"/>
                </a:solidFill>
                <a:latin typeface="Arial"/>
                <a:ea typeface="Arial"/>
                <a:cs typeface="Arial"/>
              </a:defRPr>
            </a:defPPr>
            <a:lvl1pPr algn="l">
              <a:defRPr sz="2400" b="0">
                <a:solidFill>
                  <a:srgbClr val="172D34"/>
                </a:solidFill>
                <a:latin typeface="Arial"/>
                <a:ea typeface="Arial"/>
                <a:cs typeface="Arial"/>
              </a:defRPr>
            </a:lvl1pPr>
            <a:lvl2pPr algn="l">
              <a:defRPr sz="2400" b="0">
                <a:solidFill>
                  <a:srgbClr val="172D34"/>
                </a:solidFill>
                <a:latin typeface="Arial"/>
                <a:ea typeface="Arial"/>
                <a:cs typeface="Arial"/>
              </a:defRPr>
            </a:lvl2pPr>
            <a:lvl3pPr algn="l">
              <a:defRPr sz="2400" b="0">
                <a:solidFill>
                  <a:srgbClr val="172D34"/>
                </a:solidFill>
                <a:latin typeface="Arial"/>
                <a:ea typeface="Arial"/>
                <a:cs typeface="Arial"/>
              </a:defRPr>
            </a:lvl3pPr>
            <a:lvl4pPr algn="l">
              <a:defRPr sz="2400" b="0">
                <a:solidFill>
                  <a:srgbClr val="172D34"/>
                </a:solidFill>
                <a:latin typeface="Arial"/>
                <a:ea typeface="Arial"/>
                <a:cs typeface="Arial"/>
              </a:defRPr>
            </a:lvl4pPr>
            <a:lvl5pPr algn="l">
              <a:defRPr sz="2400" b="0">
                <a:solidFill>
                  <a:srgbClr val="172D34"/>
                </a:solidFill>
                <a:latin typeface="Arial"/>
                <a:ea typeface="Arial"/>
                <a:cs typeface="Arial"/>
              </a:defRPr>
            </a:lvl5pPr>
            <a:lvl6pPr algn="l">
              <a:defRPr sz="2400" b="0">
                <a:solidFill>
                  <a:srgbClr val="172D34"/>
                </a:solidFill>
                <a:latin typeface="Arial"/>
                <a:ea typeface="Arial"/>
                <a:cs typeface="Arial"/>
              </a:defRPr>
            </a:lvl6pPr>
            <a:lvl7pPr algn="l">
              <a:defRPr sz="2400" b="0">
                <a:solidFill>
                  <a:srgbClr val="172D34"/>
                </a:solidFill>
                <a:latin typeface="Arial"/>
                <a:ea typeface="Arial"/>
                <a:cs typeface="Arial"/>
              </a:defRPr>
            </a:lvl7pPr>
            <a:lvl8pPr algn="l">
              <a:defRPr sz="2400" b="0">
                <a:solidFill>
                  <a:srgbClr val="172D34"/>
                </a:solidFill>
                <a:latin typeface="Arial"/>
                <a:ea typeface="Arial"/>
                <a:cs typeface="Arial"/>
              </a:defRPr>
            </a:lvl8pPr>
            <a:lvl9pPr algn="l">
              <a:defRPr sz="2400" b="0">
                <a:solidFill>
                  <a:srgbClr val="172D34"/>
                </a:solidFill>
                <a:latin typeface="Arial"/>
                <a:ea typeface="Arial"/>
                <a:cs typeface="Arial"/>
              </a:defRPr>
            </a:lvl9pPr>
          </a:lstStyle>
          <a:p xmlns:a="http://schemas.openxmlformats.org/drawingml/2006/main">
            <a:pPr algn="l">
              <a:lnSpc>
                <a:spcPct val="112000"/>
              </a:lnSpc>
              <a:buNone/>
              <a:defRPr sz="2400" b="0">
                <a:solidFill>
                  <a:srgbClr val="172D34"/>
                </a:solidFill>
                <a:latin typeface="Arial"/>
                <a:ea typeface="Arial"/>
                <a:cs typeface="Arial"/>
              </a:defRPr>
            </a:pPr>
            <a:r>
              <a:rPr sz="2400" b="0">
                <a:solidFill>
                  <a:srgbClr val="172D34"/>
                </a:solidFill>
                <a:latin typeface="Arial"/>
                <a:ea typeface="Arial"/>
                <a:cs typeface="Arial"/>
              </a:rPr>
              <a:t>A missing point where the nearby curve still approaches one height.</a:t>
            </a:r>
          </a:p>
        </p:txBody>
      </p:sp>
      <p:sp>
        <p:nvSpPr>
          <p:cNvPr id="17" name="term">
            <a:extLst xmlns:a="http://schemas.openxmlformats.org/drawingml/2006/main">
              <a:ext uri="{FF2B5EF4-FFF2-40B4-BE49-F238E27FC236}">
                <a16:creationId xmlns:a16="http://schemas.microsoft.com/office/drawing/2014/main" id="{C422719A-C57C-4F7F-A0EA-7D8289843491}"/>
              </a:ext>
            </a:extLst>
          </p:cNvPr>
          <p:cNvSpPr>
            <a:spLocks xmlns:a="http://schemas.openxmlformats.org/drawingml/2006/main" noGrp="1"/>
          </p:cNvSpPr>
          <p:nvPr/>
        </p:nvSpPr>
        <p:spPr>
          <a:xfrm xmlns:a="http://schemas.openxmlformats.org/drawingml/2006/main">
            <a:off x="590550" y="3705225"/>
            <a:ext cx="10763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1">
                <a:solidFill>
                  <a:srgbClr val="087F83"/>
                </a:solidFill>
                <a:latin typeface="Arial"/>
                <a:ea typeface="Arial"/>
                <a:cs typeface="Arial"/>
              </a:defRPr>
            </a:defPPr>
            <a:lvl1pPr algn="l">
              <a:defRPr sz="2025" b="1">
                <a:solidFill>
                  <a:srgbClr val="087F83"/>
                </a:solidFill>
                <a:latin typeface="Arial"/>
                <a:ea typeface="Arial"/>
                <a:cs typeface="Arial"/>
              </a:defRPr>
            </a:lvl1pPr>
            <a:lvl2pPr algn="l">
              <a:defRPr sz="2025" b="1">
                <a:solidFill>
                  <a:srgbClr val="087F83"/>
                </a:solidFill>
                <a:latin typeface="Arial"/>
                <a:ea typeface="Arial"/>
                <a:cs typeface="Arial"/>
              </a:defRPr>
            </a:lvl2pPr>
            <a:lvl3pPr algn="l">
              <a:defRPr sz="2025" b="1">
                <a:solidFill>
                  <a:srgbClr val="087F83"/>
                </a:solidFill>
                <a:latin typeface="Arial"/>
                <a:ea typeface="Arial"/>
                <a:cs typeface="Arial"/>
              </a:defRPr>
            </a:lvl3pPr>
            <a:lvl4pPr algn="l">
              <a:defRPr sz="2025" b="1">
                <a:solidFill>
                  <a:srgbClr val="087F83"/>
                </a:solidFill>
                <a:latin typeface="Arial"/>
                <a:ea typeface="Arial"/>
                <a:cs typeface="Arial"/>
              </a:defRPr>
            </a:lvl4pPr>
            <a:lvl5pPr algn="l">
              <a:defRPr sz="2025" b="1">
                <a:solidFill>
                  <a:srgbClr val="087F83"/>
                </a:solidFill>
                <a:latin typeface="Arial"/>
                <a:ea typeface="Arial"/>
                <a:cs typeface="Arial"/>
              </a:defRPr>
            </a:lvl5pPr>
            <a:lvl6pPr algn="l">
              <a:defRPr sz="2025" b="1">
                <a:solidFill>
                  <a:srgbClr val="087F83"/>
                </a:solidFill>
                <a:latin typeface="Arial"/>
                <a:ea typeface="Arial"/>
                <a:cs typeface="Arial"/>
              </a:defRPr>
            </a:lvl6pPr>
            <a:lvl7pPr algn="l">
              <a:defRPr sz="2025" b="1">
                <a:solidFill>
                  <a:srgbClr val="087F83"/>
                </a:solidFill>
                <a:latin typeface="Arial"/>
                <a:ea typeface="Arial"/>
                <a:cs typeface="Arial"/>
              </a:defRPr>
            </a:lvl7pPr>
            <a:lvl8pPr algn="l">
              <a:defRPr sz="2025" b="1">
                <a:solidFill>
                  <a:srgbClr val="087F83"/>
                </a:solidFill>
                <a:latin typeface="Arial"/>
                <a:ea typeface="Arial"/>
                <a:cs typeface="Arial"/>
              </a:defRPr>
            </a:lvl8pPr>
            <a:lvl9pPr algn="l">
              <a:defRPr sz="2025" b="1">
                <a:solidFill>
                  <a:srgbClr val="087F83"/>
                </a:solidFill>
                <a:latin typeface="Arial"/>
                <a:ea typeface="Arial"/>
                <a:cs typeface="Arial"/>
              </a:defRPr>
            </a:lvl9pPr>
          </a:lstStyle>
          <a:p xmlns:a="http://schemas.openxmlformats.org/drawingml/2006/main">
            <a:pPr algn="l">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FUNCTION VALUE: f(c)</a:t>
            </a:r>
          </a:p>
        </p:txBody>
      </p:sp>
      <p:sp>
        <p:nvSpPr>
          <p:cNvPr id="18" name="body">
            <a:extLst xmlns:a="http://schemas.openxmlformats.org/drawingml/2006/main">
              <a:ext uri="{FF2B5EF4-FFF2-40B4-BE49-F238E27FC236}">
                <a16:creationId xmlns:a16="http://schemas.microsoft.com/office/drawing/2014/main" id="{44A0B0F9-F808-4BAA-B6BB-92501DD8E691}"/>
              </a:ext>
            </a:extLst>
          </p:cNvPr>
          <p:cNvSpPr>
            <a:spLocks xmlns:a="http://schemas.openxmlformats.org/drawingml/2006/main" noGrp="1"/>
          </p:cNvSpPr>
          <p:nvPr/>
        </p:nvSpPr>
        <p:spPr>
          <a:xfrm xmlns:a="http://schemas.openxmlformats.org/drawingml/2006/main">
            <a:off x="590550" y="4162425"/>
            <a:ext cx="10763250" cy="4297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0">
                <a:solidFill>
                  <a:srgbClr val="172D34"/>
                </a:solidFill>
                <a:latin typeface="Arial"/>
                <a:ea typeface="Arial"/>
                <a:cs typeface="Arial"/>
              </a:defRPr>
            </a:defPPr>
            <a:lvl1pPr algn="l">
              <a:defRPr sz="2400" b="0">
                <a:solidFill>
                  <a:srgbClr val="172D34"/>
                </a:solidFill>
                <a:latin typeface="Arial"/>
                <a:ea typeface="Arial"/>
                <a:cs typeface="Arial"/>
              </a:defRPr>
            </a:lvl1pPr>
            <a:lvl2pPr algn="l">
              <a:defRPr sz="2400" b="0">
                <a:solidFill>
                  <a:srgbClr val="172D34"/>
                </a:solidFill>
                <a:latin typeface="Arial"/>
                <a:ea typeface="Arial"/>
                <a:cs typeface="Arial"/>
              </a:defRPr>
            </a:lvl2pPr>
            <a:lvl3pPr algn="l">
              <a:defRPr sz="2400" b="0">
                <a:solidFill>
                  <a:srgbClr val="172D34"/>
                </a:solidFill>
                <a:latin typeface="Arial"/>
                <a:ea typeface="Arial"/>
                <a:cs typeface="Arial"/>
              </a:defRPr>
            </a:lvl3pPr>
            <a:lvl4pPr algn="l">
              <a:defRPr sz="2400" b="0">
                <a:solidFill>
                  <a:srgbClr val="172D34"/>
                </a:solidFill>
                <a:latin typeface="Arial"/>
                <a:ea typeface="Arial"/>
                <a:cs typeface="Arial"/>
              </a:defRPr>
            </a:lvl4pPr>
            <a:lvl5pPr algn="l">
              <a:defRPr sz="2400" b="0">
                <a:solidFill>
                  <a:srgbClr val="172D34"/>
                </a:solidFill>
                <a:latin typeface="Arial"/>
                <a:ea typeface="Arial"/>
                <a:cs typeface="Arial"/>
              </a:defRPr>
            </a:lvl5pPr>
            <a:lvl6pPr algn="l">
              <a:defRPr sz="2400" b="0">
                <a:solidFill>
                  <a:srgbClr val="172D34"/>
                </a:solidFill>
                <a:latin typeface="Arial"/>
                <a:ea typeface="Arial"/>
                <a:cs typeface="Arial"/>
              </a:defRPr>
            </a:lvl6pPr>
            <a:lvl7pPr algn="l">
              <a:defRPr sz="2400" b="0">
                <a:solidFill>
                  <a:srgbClr val="172D34"/>
                </a:solidFill>
                <a:latin typeface="Arial"/>
                <a:ea typeface="Arial"/>
                <a:cs typeface="Arial"/>
              </a:defRPr>
            </a:lvl7pPr>
            <a:lvl8pPr algn="l">
              <a:defRPr sz="2400" b="0">
                <a:solidFill>
                  <a:srgbClr val="172D34"/>
                </a:solidFill>
                <a:latin typeface="Arial"/>
                <a:ea typeface="Arial"/>
                <a:cs typeface="Arial"/>
              </a:defRPr>
            </a:lvl8pPr>
            <a:lvl9pPr algn="l">
              <a:defRPr sz="2400" b="0">
                <a:solidFill>
                  <a:srgbClr val="172D34"/>
                </a:solidFill>
                <a:latin typeface="Arial"/>
                <a:ea typeface="Arial"/>
                <a:cs typeface="Arial"/>
              </a:defRPr>
            </a:lvl9pPr>
          </a:lstStyle>
          <a:p xmlns:a="http://schemas.openxmlformats.org/drawingml/2006/main">
            <a:pPr algn="l">
              <a:lnSpc>
                <a:spcPct val="112000"/>
              </a:lnSpc>
              <a:buNone/>
              <a:defRPr sz="2400" b="0">
                <a:solidFill>
                  <a:srgbClr val="172D34"/>
                </a:solidFill>
                <a:latin typeface="Arial"/>
                <a:ea typeface="Arial"/>
                <a:cs typeface="Arial"/>
              </a:defRPr>
            </a:pPr>
            <a:r>
              <a:rPr sz="2400" b="0">
                <a:solidFill>
                  <a:srgbClr val="172D34"/>
                </a:solidFill>
                <a:latin typeface="Arial"/>
                <a:ea typeface="Arial"/>
                <a:cs typeface="Arial"/>
              </a:rPr>
              <a:t>The included output at x = c. A filled point shows it.</a:t>
            </a:r>
          </a:p>
        </p:txBody>
      </p:sp>
      <p:sp>
        <p:nvSpPr>
          <p:cNvPr id="19" name="body">
            <a:extLst xmlns:a="http://schemas.openxmlformats.org/drawingml/2006/main">
              <a:ext uri="{FF2B5EF4-FFF2-40B4-BE49-F238E27FC236}">
                <a16:creationId xmlns:a16="http://schemas.microsoft.com/office/drawing/2014/main" id="{1C09E3BD-2EF9-4BB8-8D13-6A30078D3D80}"/>
              </a:ext>
            </a:extLst>
          </p:cNvPr>
          <p:cNvSpPr>
            <a:spLocks xmlns:a="http://schemas.openxmlformats.org/drawingml/2006/main" noGrp="1"/>
          </p:cNvSpPr>
          <p:nvPr/>
        </p:nvSpPr>
        <p:spPr>
          <a:xfrm xmlns:a="http://schemas.openxmlformats.org/drawingml/2006/main">
            <a:off x="590550" y="5505450"/>
            <a:ext cx="10763250" cy="4076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250" b="0">
                <a:solidFill>
                  <a:srgbClr val="416B91"/>
                </a:solidFill>
                <a:latin typeface="Arial"/>
                <a:ea typeface="Arial"/>
                <a:cs typeface="Arial"/>
              </a:defRPr>
            </a:defPPr>
            <a:lvl1pPr algn="l">
              <a:defRPr sz="2250" b="0">
                <a:solidFill>
                  <a:srgbClr val="416B91"/>
                </a:solidFill>
                <a:latin typeface="Arial"/>
                <a:ea typeface="Arial"/>
                <a:cs typeface="Arial"/>
              </a:defRPr>
            </a:lvl1pPr>
            <a:lvl2pPr algn="l">
              <a:defRPr sz="2250" b="0">
                <a:solidFill>
                  <a:srgbClr val="416B91"/>
                </a:solidFill>
                <a:latin typeface="Arial"/>
                <a:ea typeface="Arial"/>
                <a:cs typeface="Arial"/>
              </a:defRPr>
            </a:lvl2pPr>
            <a:lvl3pPr algn="l">
              <a:defRPr sz="2250" b="0">
                <a:solidFill>
                  <a:srgbClr val="416B91"/>
                </a:solidFill>
                <a:latin typeface="Arial"/>
                <a:ea typeface="Arial"/>
                <a:cs typeface="Arial"/>
              </a:defRPr>
            </a:lvl3pPr>
            <a:lvl4pPr algn="l">
              <a:defRPr sz="2250" b="0">
                <a:solidFill>
                  <a:srgbClr val="416B91"/>
                </a:solidFill>
                <a:latin typeface="Arial"/>
                <a:ea typeface="Arial"/>
                <a:cs typeface="Arial"/>
              </a:defRPr>
            </a:lvl4pPr>
            <a:lvl5pPr algn="l">
              <a:defRPr sz="2250" b="0">
                <a:solidFill>
                  <a:srgbClr val="416B91"/>
                </a:solidFill>
                <a:latin typeface="Arial"/>
                <a:ea typeface="Arial"/>
                <a:cs typeface="Arial"/>
              </a:defRPr>
            </a:lvl5pPr>
            <a:lvl6pPr algn="l">
              <a:defRPr sz="2250" b="0">
                <a:solidFill>
                  <a:srgbClr val="416B91"/>
                </a:solidFill>
                <a:latin typeface="Arial"/>
                <a:ea typeface="Arial"/>
                <a:cs typeface="Arial"/>
              </a:defRPr>
            </a:lvl6pPr>
            <a:lvl7pPr algn="l">
              <a:defRPr sz="2250" b="0">
                <a:solidFill>
                  <a:srgbClr val="416B91"/>
                </a:solidFill>
                <a:latin typeface="Arial"/>
                <a:ea typeface="Arial"/>
                <a:cs typeface="Arial"/>
              </a:defRPr>
            </a:lvl7pPr>
            <a:lvl8pPr algn="l">
              <a:defRPr sz="2250" b="0">
                <a:solidFill>
                  <a:srgbClr val="416B91"/>
                </a:solidFill>
                <a:latin typeface="Arial"/>
                <a:ea typeface="Arial"/>
                <a:cs typeface="Arial"/>
              </a:defRPr>
            </a:lvl8pPr>
            <a:lvl9pPr algn="l">
              <a:defRPr sz="2250" b="0">
                <a:solidFill>
                  <a:srgbClr val="416B91"/>
                </a:solidFill>
                <a:latin typeface="Arial"/>
                <a:ea typeface="Arial"/>
                <a:cs typeface="Arial"/>
              </a:defRPr>
            </a:lvl9pPr>
          </a:lstStyle>
          <a:p xmlns:a="http://schemas.openxmlformats.org/drawingml/2006/main">
            <a:pPr algn="l">
              <a:lnSpc>
                <a:spcPct val="112000"/>
              </a:lnSpc>
              <a:buNone/>
              <a:defRPr sz="2250" b="0">
                <a:solidFill>
                  <a:srgbClr val="416B91"/>
                </a:solidFill>
                <a:latin typeface="Arial"/>
                <a:ea typeface="Arial"/>
                <a:cs typeface="Arial"/>
              </a:defRPr>
            </a:pPr>
            <a:r>
              <a:rPr sz="2250" b="0">
                <a:solidFill>
                  <a:srgbClr val="416B91"/>
                </a:solidFill>
                <a:latin typeface="Arial"/>
                <a:ea typeface="Arial"/>
                <a:cs typeface="Arial"/>
              </a:rPr>
              <a:t>Changing the value at c leaves nearby values unchanged.</a:t>
            </a:r>
          </a:p>
        </p:txBody>
      </p:sp>
    </p:spTree>
    <p:extLst>
      <p:ext uri="{BB962C8B-B14F-4D97-AF65-F5344CB8AC3E}">
        <p14:creationId xmlns:p14="http://schemas.microsoft.com/office/powerpoint/2010/main" val="1708767225"/>
      </p:ext>
    </p:extLst>
  </p:cSld>
</p:sld>
</file>

<file path=ppt/slides/slide9.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1.3</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Question 3: the hole and the filled point</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3 / QUESTION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09</a:t>
            </a:r>
          </a:p>
        </p:txBody>
      </p:sp>
      <p:sp>
        <p:nvSpPr>
          <p:cNvPr id="15" name="body">
            <a:extLst xmlns:a="http://schemas.openxmlformats.org/drawingml/2006/main">
              <a:ext uri="{FF2B5EF4-FFF2-40B4-BE49-F238E27FC236}">
                <a16:creationId xmlns:a16="http://schemas.microsoft.com/office/drawing/2014/main" id="{B69FED3E-76A7-4E6C-A292-440E9A3B4A7E}"/>
              </a:ext>
            </a:extLst>
          </p:cNvPr>
          <p:cNvSpPr>
            <a:spLocks xmlns:a="http://schemas.openxmlformats.org/drawingml/2006/main" noGrp="1"/>
          </p:cNvSpPr>
          <p:nvPr/>
        </p:nvSpPr>
        <p:spPr>
          <a:xfrm xmlns:a="http://schemas.openxmlformats.org/drawingml/2006/main">
            <a:off x="590550" y="2009775"/>
            <a:ext cx="5095875" cy="4297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1">
                <a:solidFill>
                  <a:srgbClr val="172D34"/>
                </a:solidFill>
                <a:latin typeface="Arial"/>
                <a:ea typeface="Arial"/>
                <a:cs typeface="Arial"/>
              </a:defRPr>
            </a:defPPr>
            <a:lvl1pPr algn="l">
              <a:defRPr sz="2400" b="1">
                <a:solidFill>
                  <a:srgbClr val="172D34"/>
                </a:solidFill>
                <a:latin typeface="Arial"/>
                <a:ea typeface="Arial"/>
                <a:cs typeface="Arial"/>
              </a:defRPr>
            </a:lvl1pPr>
            <a:lvl2pPr algn="l">
              <a:defRPr sz="2400" b="1">
                <a:solidFill>
                  <a:srgbClr val="172D34"/>
                </a:solidFill>
                <a:latin typeface="Arial"/>
                <a:ea typeface="Arial"/>
                <a:cs typeface="Arial"/>
              </a:defRPr>
            </a:lvl2pPr>
            <a:lvl3pPr algn="l">
              <a:defRPr sz="2400" b="1">
                <a:solidFill>
                  <a:srgbClr val="172D34"/>
                </a:solidFill>
                <a:latin typeface="Arial"/>
                <a:ea typeface="Arial"/>
                <a:cs typeface="Arial"/>
              </a:defRPr>
            </a:lvl3pPr>
            <a:lvl4pPr algn="l">
              <a:defRPr sz="2400" b="1">
                <a:solidFill>
                  <a:srgbClr val="172D34"/>
                </a:solidFill>
                <a:latin typeface="Arial"/>
                <a:ea typeface="Arial"/>
                <a:cs typeface="Arial"/>
              </a:defRPr>
            </a:lvl4pPr>
            <a:lvl5pPr algn="l">
              <a:defRPr sz="2400" b="1">
                <a:solidFill>
                  <a:srgbClr val="172D34"/>
                </a:solidFill>
                <a:latin typeface="Arial"/>
                <a:ea typeface="Arial"/>
                <a:cs typeface="Arial"/>
              </a:defRPr>
            </a:lvl5pPr>
            <a:lvl6pPr algn="l">
              <a:defRPr sz="2400" b="1">
                <a:solidFill>
                  <a:srgbClr val="172D34"/>
                </a:solidFill>
                <a:latin typeface="Arial"/>
                <a:ea typeface="Arial"/>
                <a:cs typeface="Arial"/>
              </a:defRPr>
            </a:lvl6pPr>
            <a:lvl7pPr algn="l">
              <a:defRPr sz="2400" b="1">
                <a:solidFill>
                  <a:srgbClr val="172D34"/>
                </a:solidFill>
                <a:latin typeface="Arial"/>
                <a:ea typeface="Arial"/>
                <a:cs typeface="Arial"/>
              </a:defRPr>
            </a:lvl7pPr>
            <a:lvl8pPr algn="l">
              <a:defRPr sz="2400" b="1">
                <a:solidFill>
                  <a:srgbClr val="172D34"/>
                </a:solidFill>
                <a:latin typeface="Arial"/>
                <a:ea typeface="Arial"/>
                <a:cs typeface="Arial"/>
              </a:defRPr>
            </a:lvl8pPr>
            <a:lvl9pPr algn="l">
              <a:defRPr sz="2400" b="1">
                <a:solidFill>
                  <a:srgbClr val="172D34"/>
                </a:solidFill>
                <a:latin typeface="Arial"/>
                <a:ea typeface="Arial"/>
                <a:cs typeface="Arial"/>
              </a:defRPr>
            </a:lvl9pPr>
          </a:lstStyle>
          <a:p xmlns:a="http://schemas.openxmlformats.org/drawingml/2006/main">
            <a:pPr algn="l">
              <a:lnSpc>
                <a:spcPct val="112000"/>
              </a:lnSpc>
              <a:buNone/>
              <a:defRPr sz="2400" b="1">
                <a:solidFill>
                  <a:srgbClr val="172D34"/>
                </a:solidFill>
                <a:latin typeface="Arial"/>
                <a:ea typeface="Arial"/>
                <a:cs typeface="Arial"/>
              </a:defRPr>
            </a:pPr>
            <a:r>
              <a:rPr sz="2400" b="1">
                <a:solidFill>
                  <a:srgbClr val="172D34"/>
                </a:solidFill>
                <a:latin typeface="Arial"/>
                <a:ea typeface="Arial"/>
                <a:cs typeface="Arial"/>
              </a:rPr>
              <a:t>Consider h(x) near x = 2.</a:t>
            </a:r>
          </a:p>
        </p:txBody>
      </p:sp>
      <p:sp>
        <p:nvSpPr>
          <p:cNvPr id="16" name="part">
            <a:extLst xmlns:a="http://schemas.openxmlformats.org/drawingml/2006/main">
              <a:ext uri="{FF2B5EF4-FFF2-40B4-BE49-F238E27FC236}">
                <a16:creationId xmlns:a16="http://schemas.microsoft.com/office/drawing/2014/main" id="{7717D88F-D154-4076-9773-3F7BC73E530C}"/>
              </a:ext>
            </a:extLst>
          </p:cNvPr>
          <p:cNvSpPr>
            <a:spLocks xmlns:a="http://schemas.openxmlformats.org/drawingml/2006/main" noGrp="1"/>
          </p:cNvSpPr>
          <p:nvPr/>
        </p:nvSpPr>
        <p:spPr>
          <a:xfrm xmlns:a="http://schemas.openxmlformats.org/drawingml/2006/main">
            <a:off x="590550" y="318135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17" name="body">
            <a:extLst xmlns:a="http://schemas.openxmlformats.org/drawingml/2006/main">
              <a:ext uri="{FF2B5EF4-FFF2-40B4-BE49-F238E27FC236}">
                <a16:creationId xmlns:a16="http://schemas.microsoft.com/office/drawing/2014/main" id="{4BEAF708-22AB-4B0A-9D81-5EE9C44344B1}"/>
              </a:ext>
            </a:extLst>
          </p:cNvPr>
          <p:cNvSpPr>
            <a:spLocks xmlns:a="http://schemas.openxmlformats.org/drawingml/2006/main" noGrp="1"/>
          </p:cNvSpPr>
          <p:nvPr/>
        </p:nvSpPr>
        <p:spPr>
          <a:xfrm xmlns:a="http://schemas.openxmlformats.org/drawingml/2006/main">
            <a:off x="1238250" y="3181350"/>
            <a:ext cx="4448175" cy="4076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250" b="0">
                <a:solidFill>
                  <a:srgbClr val="172D34"/>
                </a:solidFill>
                <a:latin typeface="Arial"/>
                <a:ea typeface="Arial"/>
                <a:cs typeface="Arial"/>
              </a:defRPr>
            </a:defPPr>
            <a:lvl1pPr algn="l">
              <a:defRPr sz="2250" b="0">
                <a:solidFill>
                  <a:srgbClr val="172D34"/>
                </a:solidFill>
                <a:latin typeface="Arial"/>
                <a:ea typeface="Arial"/>
                <a:cs typeface="Arial"/>
              </a:defRPr>
            </a:lvl1pPr>
            <a:lvl2pPr algn="l">
              <a:defRPr sz="2250" b="0">
                <a:solidFill>
                  <a:srgbClr val="172D34"/>
                </a:solidFill>
                <a:latin typeface="Arial"/>
                <a:ea typeface="Arial"/>
                <a:cs typeface="Arial"/>
              </a:defRPr>
            </a:lvl2pPr>
            <a:lvl3pPr algn="l">
              <a:defRPr sz="2250" b="0">
                <a:solidFill>
                  <a:srgbClr val="172D34"/>
                </a:solidFill>
                <a:latin typeface="Arial"/>
                <a:ea typeface="Arial"/>
                <a:cs typeface="Arial"/>
              </a:defRPr>
            </a:lvl3pPr>
            <a:lvl4pPr algn="l">
              <a:defRPr sz="2250" b="0">
                <a:solidFill>
                  <a:srgbClr val="172D34"/>
                </a:solidFill>
                <a:latin typeface="Arial"/>
                <a:ea typeface="Arial"/>
                <a:cs typeface="Arial"/>
              </a:defRPr>
            </a:lvl4pPr>
            <a:lvl5pPr algn="l">
              <a:defRPr sz="2250" b="0">
                <a:solidFill>
                  <a:srgbClr val="172D34"/>
                </a:solidFill>
                <a:latin typeface="Arial"/>
                <a:ea typeface="Arial"/>
                <a:cs typeface="Arial"/>
              </a:defRPr>
            </a:lvl5pPr>
            <a:lvl6pPr algn="l">
              <a:defRPr sz="2250" b="0">
                <a:solidFill>
                  <a:srgbClr val="172D34"/>
                </a:solidFill>
                <a:latin typeface="Arial"/>
                <a:ea typeface="Arial"/>
                <a:cs typeface="Arial"/>
              </a:defRPr>
            </a:lvl6pPr>
            <a:lvl7pPr algn="l">
              <a:defRPr sz="2250" b="0">
                <a:solidFill>
                  <a:srgbClr val="172D34"/>
                </a:solidFill>
                <a:latin typeface="Arial"/>
                <a:ea typeface="Arial"/>
                <a:cs typeface="Arial"/>
              </a:defRPr>
            </a:lvl7pPr>
            <a:lvl8pPr algn="l">
              <a:defRPr sz="2250" b="0">
                <a:solidFill>
                  <a:srgbClr val="172D34"/>
                </a:solidFill>
                <a:latin typeface="Arial"/>
                <a:ea typeface="Arial"/>
                <a:cs typeface="Arial"/>
              </a:defRPr>
            </a:lvl8pPr>
            <a:lvl9pPr algn="l">
              <a:defRPr sz="2250" b="0">
                <a:solidFill>
                  <a:srgbClr val="172D34"/>
                </a:solidFill>
                <a:latin typeface="Arial"/>
                <a:ea typeface="Arial"/>
                <a:cs typeface="Arial"/>
              </a:defRPr>
            </a:lvl9pPr>
          </a:lstStyle>
          <a:p xmlns:a="http://schemas.openxmlformats.org/drawingml/2006/main">
            <a:pPr algn="l">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Estimate both one-sided limits.</a:t>
            </a:r>
          </a:p>
        </p:txBody>
      </p:sp>
      <p:sp>
        <p:nvSpPr>
          <p:cNvPr id="18" name="part">
            <a:extLst xmlns:a="http://schemas.openxmlformats.org/drawingml/2006/main">
              <a:ext uri="{FF2B5EF4-FFF2-40B4-BE49-F238E27FC236}">
                <a16:creationId xmlns:a16="http://schemas.microsoft.com/office/drawing/2014/main" id="{1B54C12E-6C62-40B7-ABD4-1ADE302489A6}"/>
              </a:ext>
            </a:extLst>
          </p:cNvPr>
          <p:cNvSpPr>
            <a:spLocks xmlns:a="http://schemas.openxmlformats.org/drawingml/2006/main" noGrp="1"/>
          </p:cNvSpPr>
          <p:nvPr/>
        </p:nvSpPr>
        <p:spPr>
          <a:xfrm xmlns:a="http://schemas.openxmlformats.org/drawingml/2006/main">
            <a:off x="590550" y="421005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19" name="body">
            <a:extLst xmlns:a="http://schemas.openxmlformats.org/drawingml/2006/main">
              <a:ext uri="{FF2B5EF4-FFF2-40B4-BE49-F238E27FC236}">
                <a16:creationId xmlns:a16="http://schemas.microsoft.com/office/drawing/2014/main" id="{02C8411F-9B09-467E-B831-AAF021EDEF7D}"/>
              </a:ext>
            </a:extLst>
          </p:cNvPr>
          <p:cNvSpPr>
            <a:spLocks xmlns:a="http://schemas.openxmlformats.org/drawingml/2006/main" noGrp="1"/>
          </p:cNvSpPr>
          <p:nvPr/>
        </p:nvSpPr>
        <p:spPr>
          <a:xfrm xmlns:a="http://schemas.openxmlformats.org/drawingml/2006/main">
            <a:off x="1238250" y="4210050"/>
            <a:ext cx="4448175" cy="4076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250" b="0">
                <a:solidFill>
                  <a:srgbClr val="172D34"/>
                </a:solidFill>
                <a:latin typeface="Arial"/>
                <a:ea typeface="Arial"/>
                <a:cs typeface="Arial"/>
              </a:defRPr>
            </a:defPPr>
            <a:lvl1pPr algn="l">
              <a:defRPr sz="2250" b="0">
                <a:solidFill>
                  <a:srgbClr val="172D34"/>
                </a:solidFill>
                <a:latin typeface="Arial"/>
                <a:ea typeface="Arial"/>
                <a:cs typeface="Arial"/>
              </a:defRPr>
            </a:lvl1pPr>
            <a:lvl2pPr algn="l">
              <a:defRPr sz="2250" b="0">
                <a:solidFill>
                  <a:srgbClr val="172D34"/>
                </a:solidFill>
                <a:latin typeface="Arial"/>
                <a:ea typeface="Arial"/>
                <a:cs typeface="Arial"/>
              </a:defRPr>
            </a:lvl2pPr>
            <a:lvl3pPr algn="l">
              <a:defRPr sz="2250" b="0">
                <a:solidFill>
                  <a:srgbClr val="172D34"/>
                </a:solidFill>
                <a:latin typeface="Arial"/>
                <a:ea typeface="Arial"/>
                <a:cs typeface="Arial"/>
              </a:defRPr>
            </a:lvl3pPr>
            <a:lvl4pPr algn="l">
              <a:defRPr sz="2250" b="0">
                <a:solidFill>
                  <a:srgbClr val="172D34"/>
                </a:solidFill>
                <a:latin typeface="Arial"/>
                <a:ea typeface="Arial"/>
                <a:cs typeface="Arial"/>
              </a:defRPr>
            </a:lvl4pPr>
            <a:lvl5pPr algn="l">
              <a:defRPr sz="2250" b="0">
                <a:solidFill>
                  <a:srgbClr val="172D34"/>
                </a:solidFill>
                <a:latin typeface="Arial"/>
                <a:ea typeface="Arial"/>
                <a:cs typeface="Arial"/>
              </a:defRPr>
            </a:lvl5pPr>
            <a:lvl6pPr algn="l">
              <a:defRPr sz="2250" b="0">
                <a:solidFill>
                  <a:srgbClr val="172D34"/>
                </a:solidFill>
                <a:latin typeface="Arial"/>
                <a:ea typeface="Arial"/>
                <a:cs typeface="Arial"/>
              </a:defRPr>
            </a:lvl6pPr>
            <a:lvl7pPr algn="l">
              <a:defRPr sz="2250" b="0">
                <a:solidFill>
                  <a:srgbClr val="172D34"/>
                </a:solidFill>
                <a:latin typeface="Arial"/>
                <a:ea typeface="Arial"/>
                <a:cs typeface="Arial"/>
              </a:defRPr>
            </a:lvl7pPr>
            <a:lvl8pPr algn="l">
              <a:defRPr sz="2250" b="0">
                <a:solidFill>
                  <a:srgbClr val="172D34"/>
                </a:solidFill>
                <a:latin typeface="Arial"/>
                <a:ea typeface="Arial"/>
                <a:cs typeface="Arial"/>
              </a:defRPr>
            </a:lvl8pPr>
            <a:lvl9pPr algn="l">
              <a:defRPr sz="2250" b="0">
                <a:solidFill>
                  <a:srgbClr val="172D34"/>
                </a:solidFill>
                <a:latin typeface="Arial"/>
                <a:ea typeface="Arial"/>
                <a:cs typeface="Arial"/>
              </a:defRPr>
            </a:lvl9pPr>
          </a:lstStyle>
          <a:p xmlns:a="http://schemas.openxmlformats.org/drawingml/2006/main">
            <a:pPr algn="l">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State the two-sided limit.</a:t>
            </a:r>
          </a:p>
        </p:txBody>
      </p:sp>
      <p:sp>
        <p:nvSpPr>
          <p:cNvPr id="20" name="part">
            <a:extLst xmlns:a="http://schemas.openxmlformats.org/drawingml/2006/main">
              <a:ext uri="{FF2B5EF4-FFF2-40B4-BE49-F238E27FC236}">
                <a16:creationId xmlns:a16="http://schemas.microsoft.com/office/drawing/2014/main" id="{FCDC7523-AFC0-4EE7-85B6-BB9052477C2B}"/>
              </a:ext>
            </a:extLst>
          </p:cNvPr>
          <p:cNvSpPr>
            <a:spLocks xmlns:a="http://schemas.openxmlformats.org/drawingml/2006/main" noGrp="1"/>
          </p:cNvSpPr>
          <p:nvPr/>
        </p:nvSpPr>
        <p:spPr>
          <a:xfrm xmlns:a="http://schemas.openxmlformats.org/drawingml/2006/main">
            <a:off x="590550" y="523875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(c)</a:t>
            </a:r>
          </a:p>
        </p:txBody>
      </p:sp>
      <p:sp>
        <p:nvSpPr>
          <p:cNvPr id="21" name="body">
            <a:extLst xmlns:a="http://schemas.openxmlformats.org/drawingml/2006/main">
              <a:ext uri="{FF2B5EF4-FFF2-40B4-BE49-F238E27FC236}">
                <a16:creationId xmlns:a16="http://schemas.microsoft.com/office/drawing/2014/main" id="{014CB072-826D-4EE5-A288-DE573393558E}"/>
              </a:ext>
            </a:extLst>
          </p:cNvPr>
          <p:cNvSpPr>
            <a:spLocks xmlns:a="http://schemas.openxmlformats.org/drawingml/2006/main" noGrp="1"/>
          </p:cNvSpPr>
          <p:nvPr/>
        </p:nvSpPr>
        <p:spPr>
          <a:xfrm xmlns:a="http://schemas.openxmlformats.org/drawingml/2006/main">
            <a:off x="1238250" y="5238750"/>
            <a:ext cx="4448175" cy="4076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250" b="0">
                <a:solidFill>
                  <a:srgbClr val="172D34"/>
                </a:solidFill>
                <a:latin typeface="Arial"/>
                <a:ea typeface="Arial"/>
                <a:cs typeface="Arial"/>
              </a:defRPr>
            </a:defPPr>
            <a:lvl1pPr algn="l">
              <a:defRPr sz="2250" b="0">
                <a:solidFill>
                  <a:srgbClr val="172D34"/>
                </a:solidFill>
                <a:latin typeface="Arial"/>
                <a:ea typeface="Arial"/>
                <a:cs typeface="Arial"/>
              </a:defRPr>
            </a:lvl1pPr>
            <a:lvl2pPr algn="l">
              <a:defRPr sz="2250" b="0">
                <a:solidFill>
                  <a:srgbClr val="172D34"/>
                </a:solidFill>
                <a:latin typeface="Arial"/>
                <a:ea typeface="Arial"/>
                <a:cs typeface="Arial"/>
              </a:defRPr>
            </a:lvl2pPr>
            <a:lvl3pPr algn="l">
              <a:defRPr sz="2250" b="0">
                <a:solidFill>
                  <a:srgbClr val="172D34"/>
                </a:solidFill>
                <a:latin typeface="Arial"/>
                <a:ea typeface="Arial"/>
                <a:cs typeface="Arial"/>
              </a:defRPr>
            </a:lvl3pPr>
            <a:lvl4pPr algn="l">
              <a:defRPr sz="2250" b="0">
                <a:solidFill>
                  <a:srgbClr val="172D34"/>
                </a:solidFill>
                <a:latin typeface="Arial"/>
                <a:ea typeface="Arial"/>
                <a:cs typeface="Arial"/>
              </a:defRPr>
            </a:lvl4pPr>
            <a:lvl5pPr algn="l">
              <a:defRPr sz="2250" b="0">
                <a:solidFill>
                  <a:srgbClr val="172D34"/>
                </a:solidFill>
                <a:latin typeface="Arial"/>
                <a:ea typeface="Arial"/>
                <a:cs typeface="Arial"/>
              </a:defRPr>
            </a:lvl5pPr>
            <a:lvl6pPr algn="l">
              <a:defRPr sz="2250" b="0">
                <a:solidFill>
                  <a:srgbClr val="172D34"/>
                </a:solidFill>
                <a:latin typeface="Arial"/>
                <a:ea typeface="Arial"/>
                <a:cs typeface="Arial"/>
              </a:defRPr>
            </a:lvl6pPr>
            <a:lvl7pPr algn="l">
              <a:defRPr sz="2250" b="0">
                <a:solidFill>
                  <a:srgbClr val="172D34"/>
                </a:solidFill>
                <a:latin typeface="Arial"/>
                <a:ea typeface="Arial"/>
                <a:cs typeface="Arial"/>
              </a:defRPr>
            </a:lvl7pPr>
            <a:lvl8pPr algn="l">
              <a:defRPr sz="2250" b="0">
                <a:solidFill>
                  <a:srgbClr val="172D34"/>
                </a:solidFill>
                <a:latin typeface="Arial"/>
                <a:ea typeface="Arial"/>
                <a:cs typeface="Arial"/>
              </a:defRPr>
            </a:lvl8pPr>
            <a:lvl9pPr algn="l">
              <a:defRPr sz="2250" b="0">
                <a:solidFill>
                  <a:srgbClr val="172D34"/>
                </a:solidFill>
                <a:latin typeface="Arial"/>
                <a:ea typeface="Arial"/>
                <a:cs typeface="Arial"/>
              </a:defRPr>
            </a:lvl9pPr>
          </a:lstStyle>
          <a:p xmlns:a="http://schemas.openxmlformats.org/drawingml/2006/main">
            <a:pPr algn="l">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State h(2).</a:t>
            </a:r>
          </a:p>
        </p:txBody>
      </p:sp>
      <p:graphicFrame>
        <p:nvGraphicFramePr>
          <p:cNvPr id="22" name="Chart">
            <a:extLst xmlns:a="http://schemas.openxmlformats.org/drawingml/2006/main">
              <a:ext uri="{FF2B5EF4-FFF2-40B4-BE49-F238E27FC236}">
                <a16:creationId xmlns:a16="http://schemas.microsoft.com/office/drawing/2014/main" id="{468B2409-15A8-4C0E-A5B4-2A418B0B6FFD}"/>
              </a:ext>
            </a:extLst>
          </p:cNvPr>
          <p:cNvGraphicFramePr/>
          <p:nvPr/>
        </p:nvGraphicFramePr>
        <p:xfrm>
          <a:off xmlns:a="http://schemas.openxmlformats.org/drawingml/2006/main" x="6162675" y="1952625"/>
          <a:ext xmlns:a="http://schemas.openxmlformats.org/drawingml/2006/main" cx="5257800" cy="3714750"/>
        </p:xfrm>
        <a:graphic xmlns:a="http://schemas.openxmlformats.org/drawingml/2006/main">
          <a:graphicData uri="http://schemas.openxmlformats.org/drawingml/2006/chart">
            <c:chart xmlns:r="http://schemas.openxmlformats.org/officeDocument/2006/relationships" xmlns:c="http://schemas.openxmlformats.org/drawingml/2006/chart" r:id="Re44a5854e2844b27"/>
          </a:graphicData>
        </a:graphic>
      </p:graphicFrame>
    </p:spTree>
    <p:extLst>
      <p:ext uri="{BB962C8B-B14F-4D97-AF65-F5344CB8AC3E}">
        <p14:creationId xmlns:p14="http://schemas.microsoft.com/office/powerpoint/2010/main" val="1708767225"/>
      </p:ext>
    </p:extLst>
  </p:cSld>
</p:sld>
</file>

<file path=ppt/slides/slide10.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1.3</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Question 3: worked answer</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3 / KEY AND EXPLANATION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10</a:t>
            </a:r>
          </a:p>
        </p:txBody>
      </p:sp>
      <p:sp>
        <p:nvSpPr>
          <p:cNvPr id="15" name="part">
            <a:extLst xmlns:a="http://schemas.openxmlformats.org/drawingml/2006/main">
              <a:ext uri="{FF2B5EF4-FFF2-40B4-BE49-F238E27FC236}">
                <a16:creationId xmlns:a16="http://schemas.microsoft.com/office/drawing/2014/main" id="{D400AD2B-3DED-4DED-9783-E10440C195F3}"/>
              </a:ext>
            </a:extLst>
          </p:cNvPr>
          <p:cNvSpPr>
            <a:spLocks xmlns:a="http://schemas.openxmlformats.org/drawingml/2006/main" noGrp="1"/>
          </p:cNvSpPr>
          <p:nvPr/>
        </p:nvSpPr>
        <p:spPr>
          <a:xfrm xmlns:a="http://schemas.openxmlformats.org/drawingml/2006/main">
            <a:off x="590550" y="2009775"/>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16" name="body">
            <a:extLst xmlns:a="http://schemas.openxmlformats.org/drawingml/2006/main">
              <a:ext uri="{FF2B5EF4-FFF2-40B4-BE49-F238E27FC236}">
                <a16:creationId xmlns:a16="http://schemas.microsoft.com/office/drawing/2014/main" id="{8EB32A94-B78F-4878-929D-3A5A8B4D8BA1}"/>
              </a:ext>
            </a:extLst>
          </p:cNvPr>
          <p:cNvSpPr>
            <a:spLocks xmlns:a="http://schemas.openxmlformats.org/drawingml/2006/main" noGrp="1"/>
          </p:cNvSpPr>
          <p:nvPr/>
        </p:nvSpPr>
        <p:spPr>
          <a:xfrm xmlns:a="http://schemas.openxmlformats.org/drawingml/2006/main">
            <a:off x="1238250" y="2009775"/>
            <a:ext cx="4448175" cy="78333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0">
                <a:solidFill>
                  <a:srgbClr val="172D34"/>
                </a:solidFill>
                <a:latin typeface="Arial"/>
                <a:ea typeface="Arial"/>
                <a:cs typeface="Arial"/>
              </a:defRPr>
            </a:defPPr>
            <a:lvl1pPr algn="l">
              <a:defRPr sz="2400" b="0">
                <a:solidFill>
                  <a:srgbClr val="172D34"/>
                </a:solidFill>
                <a:latin typeface="Arial"/>
                <a:ea typeface="Arial"/>
                <a:cs typeface="Arial"/>
              </a:defRPr>
            </a:lvl1pPr>
            <a:lvl2pPr algn="l">
              <a:defRPr sz="2400" b="0">
                <a:solidFill>
                  <a:srgbClr val="172D34"/>
                </a:solidFill>
                <a:latin typeface="Arial"/>
                <a:ea typeface="Arial"/>
                <a:cs typeface="Arial"/>
              </a:defRPr>
            </a:lvl2pPr>
            <a:lvl3pPr algn="l">
              <a:defRPr sz="2400" b="0">
                <a:solidFill>
                  <a:srgbClr val="172D34"/>
                </a:solidFill>
                <a:latin typeface="Arial"/>
                <a:ea typeface="Arial"/>
                <a:cs typeface="Arial"/>
              </a:defRPr>
            </a:lvl3pPr>
            <a:lvl4pPr algn="l">
              <a:defRPr sz="2400" b="0">
                <a:solidFill>
                  <a:srgbClr val="172D34"/>
                </a:solidFill>
                <a:latin typeface="Arial"/>
                <a:ea typeface="Arial"/>
                <a:cs typeface="Arial"/>
              </a:defRPr>
            </a:lvl4pPr>
            <a:lvl5pPr algn="l">
              <a:defRPr sz="2400" b="0">
                <a:solidFill>
                  <a:srgbClr val="172D34"/>
                </a:solidFill>
                <a:latin typeface="Arial"/>
                <a:ea typeface="Arial"/>
                <a:cs typeface="Arial"/>
              </a:defRPr>
            </a:lvl5pPr>
            <a:lvl6pPr algn="l">
              <a:defRPr sz="2400" b="0">
                <a:solidFill>
                  <a:srgbClr val="172D34"/>
                </a:solidFill>
                <a:latin typeface="Arial"/>
                <a:ea typeface="Arial"/>
                <a:cs typeface="Arial"/>
              </a:defRPr>
            </a:lvl6pPr>
            <a:lvl7pPr algn="l">
              <a:defRPr sz="2400" b="0">
                <a:solidFill>
                  <a:srgbClr val="172D34"/>
                </a:solidFill>
                <a:latin typeface="Arial"/>
                <a:ea typeface="Arial"/>
                <a:cs typeface="Arial"/>
              </a:defRPr>
            </a:lvl7pPr>
            <a:lvl8pPr algn="l">
              <a:defRPr sz="2400" b="0">
                <a:solidFill>
                  <a:srgbClr val="172D34"/>
                </a:solidFill>
                <a:latin typeface="Arial"/>
                <a:ea typeface="Arial"/>
                <a:cs typeface="Arial"/>
              </a:defRPr>
            </a:lvl8pPr>
            <a:lvl9pPr algn="l">
              <a:defRPr sz="2400" b="0">
                <a:solidFill>
                  <a:srgbClr val="172D34"/>
                </a:solidFill>
                <a:latin typeface="Arial"/>
                <a:ea typeface="Arial"/>
                <a:cs typeface="Arial"/>
              </a:defRPr>
            </a:lvl9pPr>
          </a:lstStyle>
          <a:p xmlns:a="http://schemas.openxmlformats.org/drawingml/2006/main">
            <a:pPr algn="l">
              <a:lnSpc>
                <a:spcPct val="112000"/>
              </a:lnSpc>
              <a:buNone/>
              <a:defRPr sz="2400" b="0">
                <a:solidFill>
                  <a:srgbClr val="172D34"/>
                </a:solidFill>
                <a:latin typeface="Arial"/>
                <a:ea typeface="Arial"/>
                <a:cs typeface="Arial"/>
              </a:defRPr>
            </a:pPr>
            <a:r>
              <a:rPr sz="2400" b="0">
                <a:solidFill>
                  <a:srgbClr val="172D34"/>
                </a:solidFill>
                <a:latin typeface="Arial"/>
                <a:ea typeface="Arial"/>
                <a:cs typeface="Arial"/>
              </a:rPr>
              <a:t>Left-hand limit: 4</a:t>
            </a:r>
          </a:p>
          <a:p xmlns:a="http://schemas.openxmlformats.org/drawingml/2006/main">
            <a:pPr algn="l">
              <a:lnSpc>
                <a:spcPct val="112000"/>
              </a:lnSpc>
              <a:buNone/>
              <a:defRPr sz="2400" b="0">
                <a:solidFill>
                  <a:srgbClr val="172D34"/>
                </a:solidFill>
                <a:latin typeface="Arial"/>
                <a:ea typeface="Arial"/>
                <a:cs typeface="Arial"/>
              </a:defRPr>
            </a:pPr>
            <a:r>
              <a:rPr sz="2400" b="0">
                <a:solidFill>
                  <a:srgbClr val="172D34"/>
                </a:solidFill>
                <a:latin typeface="Arial"/>
                <a:ea typeface="Arial"/>
                <a:cs typeface="Arial"/>
              </a:rPr>
              <a:t>Right-hand limit: 4</a:t>
            </a:r>
          </a:p>
        </p:txBody>
      </p:sp>
      <p:sp>
        <p:nvSpPr>
          <p:cNvPr id="17" name="part">
            <a:extLst xmlns:a="http://schemas.openxmlformats.org/drawingml/2006/main">
              <a:ext uri="{FF2B5EF4-FFF2-40B4-BE49-F238E27FC236}">
                <a16:creationId xmlns:a16="http://schemas.microsoft.com/office/drawing/2014/main" id="{79AA15C4-36DB-46F5-9E0A-6FF28F425D21}"/>
              </a:ext>
            </a:extLst>
          </p:cNvPr>
          <p:cNvSpPr>
            <a:spLocks xmlns:a="http://schemas.openxmlformats.org/drawingml/2006/main" noGrp="1"/>
          </p:cNvSpPr>
          <p:nvPr/>
        </p:nvSpPr>
        <p:spPr>
          <a:xfrm xmlns:a="http://schemas.openxmlformats.org/drawingml/2006/main">
            <a:off x="590550" y="3676650"/>
            <a:ext cx="5524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18" name="limit-operator">
            <a:extLst xmlns:a="http://schemas.openxmlformats.org/drawingml/2006/main">
              <a:ext uri="{FF2B5EF4-FFF2-40B4-BE49-F238E27FC236}">
                <a16:creationId xmlns:a16="http://schemas.microsoft.com/office/drawing/2014/main" id="{510AB2A3-5EE3-46A1-A151-D63E93F335E4}"/>
              </a:ext>
            </a:extLst>
          </p:cNvPr>
          <p:cNvSpPr>
            <a:spLocks xmlns:a="http://schemas.openxmlformats.org/drawingml/2006/main" noGrp="1"/>
          </p:cNvSpPr>
          <p:nvPr/>
        </p:nvSpPr>
        <p:spPr>
          <a:xfrm xmlns:a="http://schemas.openxmlformats.org/drawingml/2006/main">
            <a:off x="1333500" y="3486150"/>
            <a:ext cx="762000" cy="46434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925" b="1">
                <a:solidFill>
                  <a:srgbClr val="087F83"/>
                </a:solidFill>
                <a:latin typeface="Arial"/>
                <a:ea typeface="Arial"/>
                <a:cs typeface="Arial"/>
              </a:defRPr>
            </a:defPPr>
            <a:lvl1pPr algn="ctr">
              <a:defRPr sz="2925" b="1">
                <a:solidFill>
                  <a:srgbClr val="087F83"/>
                </a:solidFill>
                <a:latin typeface="Arial"/>
                <a:ea typeface="Arial"/>
                <a:cs typeface="Arial"/>
              </a:defRPr>
            </a:lvl1pPr>
            <a:lvl2pPr algn="ctr">
              <a:defRPr sz="2925" b="1">
                <a:solidFill>
                  <a:srgbClr val="087F83"/>
                </a:solidFill>
                <a:latin typeface="Arial"/>
                <a:ea typeface="Arial"/>
                <a:cs typeface="Arial"/>
              </a:defRPr>
            </a:lvl2pPr>
            <a:lvl3pPr algn="ctr">
              <a:defRPr sz="2925" b="1">
                <a:solidFill>
                  <a:srgbClr val="087F83"/>
                </a:solidFill>
                <a:latin typeface="Arial"/>
                <a:ea typeface="Arial"/>
                <a:cs typeface="Arial"/>
              </a:defRPr>
            </a:lvl3pPr>
            <a:lvl4pPr algn="ctr">
              <a:defRPr sz="2925" b="1">
                <a:solidFill>
                  <a:srgbClr val="087F83"/>
                </a:solidFill>
                <a:latin typeface="Arial"/>
                <a:ea typeface="Arial"/>
                <a:cs typeface="Arial"/>
              </a:defRPr>
            </a:lvl4pPr>
            <a:lvl5pPr algn="ctr">
              <a:defRPr sz="2925" b="1">
                <a:solidFill>
                  <a:srgbClr val="087F83"/>
                </a:solidFill>
                <a:latin typeface="Arial"/>
                <a:ea typeface="Arial"/>
                <a:cs typeface="Arial"/>
              </a:defRPr>
            </a:lvl5pPr>
            <a:lvl6pPr algn="ctr">
              <a:defRPr sz="2925" b="1">
                <a:solidFill>
                  <a:srgbClr val="087F83"/>
                </a:solidFill>
                <a:latin typeface="Arial"/>
                <a:ea typeface="Arial"/>
                <a:cs typeface="Arial"/>
              </a:defRPr>
            </a:lvl6pPr>
            <a:lvl7pPr algn="ctr">
              <a:defRPr sz="2925" b="1">
                <a:solidFill>
                  <a:srgbClr val="087F83"/>
                </a:solidFill>
                <a:latin typeface="Arial"/>
                <a:ea typeface="Arial"/>
                <a:cs typeface="Arial"/>
              </a:defRPr>
            </a:lvl7pPr>
            <a:lvl8pPr algn="ctr">
              <a:defRPr sz="2925" b="1">
                <a:solidFill>
                  <a:srgbClr val="087F83"/>
                </a:solidFill>
                <a:latin typeface="Arial"/>
                <a:ea typeface="Arial"/>
                <a:cs typeface="Arial"/>
              </a:defRPr>
            </a:lvl8pPr>
            <a:lvl9pPr algn="ctr">
              <a:defRPr sz="2925" b="1">
                <a:solidFill>
                  <a:srgbClr val="087F83"/>
                </a:solidFill>
                <a:latin typeface="Arial"/>
                <a:ea typeface="Arial"/>
                <a:cs typeface="Arial"/>
              </a:defRPr>
            </a:lvl9pPr>
          </a:lstStyle>
          <a:p xmlns:a="http://schemas.openxmlformats.org/drawingml/2006/main">
            <a:pPr algn="ctr">
              <a:lnSpc>
                <a:spcPct val="112000"/>
              </a:lnSpc>
              <a:buNone/>
              <a:defRPr sz="2925" b="1">
                <a:solidFill>
                  <a:srgbClr val="087F83"/>
                </a:solidFill>
                <a:latin typeface="Arial"/>
                <a:ea typeface="Arial"/>
                <a:cs typeface="Arial"/>
              </a:defRPr>
            </a:pPr>
            <a:r>
              <a:rPr sz="2925" b="1">
                <a:solidFill>
                  <a:srgbClr val="087F83"/>
                </a:solidFill>
                <a:latin typeface="Arial"/>
                <a:ea typeface="Arial"/>
                <a:cs typeface="Arial"/>
              </a:rPr>
              <a:t>lim</a:t>
            </a:r>
          </a:p>
        </p:txBody>
      </p:sp>
      <p:sp>
        <p:nvSpPr>
          <p:cNvPr id="19" name="limit-subscript">
            <a:extLst xmlns:a="http://schemas.openxmlformats.org/drawingml/2006/main">
              <a:ext uri="{FF2B5EF4-FFF2-40B4-BE49-F238E27FC236}">
                <a16:creationId xmlns:a16="http://schemas.microsoft.com/office/drawing/2014/main" id="{3035680D-18D8-4641-8405-B2A78FF2BD65}"/>
              </a:ext>
            </a:extLst>
          </p:cNvPr>
          <p:cNvSpPr>
            <a:spLocks xmlns:a="http://schemas.openxmlformats.org/drawingml/2006/main" noGrp="1"/>
          </p:cNvSpPr>
          <p:nvPr/>
        </p:nvSpPr>
        <p:spPr>
          <a:xfrm xmlns:a="http://schemas.openxmlformats.org/drawingml/2006/main">
            <a:off x="1266825" y="3961638"/>
            <a:ext cx="895350" cy="3000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575" b="0">
                <a:solidFill>
                  <a:srgbClr val="087F83"/>
                </a:solidFill>
                <a:latin typeface="Arial"/>
                <a:ea typeface="Arial"/>
                <a:cs typeface="Arial"/>
              </a:defRPr>
            </a:defPPr>
            <a:lvl1pPr algn="ctr">
              <a:defRPr sz="1575" b="0">
                <a:solidFill>
                  <a:srgbClr val="087F83"/>
                </a:solidFill>
                <a:latin typeface="Arial"/>
                <a:ea typeface="Arial"/>
                <a:cs typeface="Arial"/>
              </a:defRPr>
            </a:lvl1pPr>
            <a:lvl2pPr algn="ctr">
              <a:defRPr sz="1575" b="0">
                <a:solidFill>
                  <a:srgbClr val="087F83"/>
                </a:solidFill>
                <a:latin typeface="Arial"/>
                <a:ea typeface="Arial"/>
                <a:cs typeface="Arial"/>
              </a:defRPr>
            </a:lvl2pPr>
            <a:lvl3pPr algn="ctr">
              <a:defRPr sz="1575" b="0">
                <a:solidFill>
                  <a:srgbClr val="087F83"/>
                </a:solidFill>
                <a:latin typeface="Arial"/>
                <a:ea typeface="Arial"/>
                <a:cs typeface="Arial"/>
              </a:defRPr>
            </a:lvl3pPr>
            <a:lvl4pPr algn="ctr">
              <a:defRPr sz="1575" b="0">
                <a:solidFill>
                  <a:srgbClr val="087F83"/>
                </a:solidFill>
                <a:latin typeface="Arial"/>
                <a:ea typeface="Arial"/>
                <a:cs typeface="Arial"/>
              </a:defRPr>
            </a:lvl4pPr>
            <a:lvl5pPr algn="ctr">
              <a:defRPr sz="1575" b="0">
                <a:solidFill>
                  <a:srgbClr val="087F83"/>
                </a:solidFill>
                <a:latin typeface="Arial"/>
                <a:ea typeface="Arial"/>
                <a:cs typeface="Arial"/>
              </a:defRPr>
            </a:lvl5pPr>
            <a:lvl6pPr algn="ctr">
              <a:defRPr sz="1575" b="0">
                <a:solidFill>
                  <a:srgbClr val="087F83"/>
                </a:solidFill>
                <a:latin typeface="Arial"/>
                <a:ea typeface="Arial"/>
                <a:cs typeface="Arial"/>
              </a:defRPr>
            </a:lvl6pPr>
            <a:lvl7pPr algn="ctr">
              <a:defRPr sz="1575" b="0">
                <a:solidFill>
                  <a:srgbClr val="087F83"/>
                </a:solidFill>
                <a:latin typeface="Arial"/>
                <a:ea typeface="Arial"/>
                <a:cs typeface="Arial"/>
              </a:defRPr>
            </a:lvl7pPr>
            <a:lvl8pPr algn="ctr">
              <a:defRPr sz="1575" b="0">
                <a:solidFill>
                  <a:srgbClr val="087F83"/>
                </a:solidFill>
                <a:latin typeface="Arial"/>
                <a:ea typeface="Arial"/>
                <a:cs typeface="Arial"/>
              </a:defRPr>
            </a:lvl8pPr>
            <a:lvl9pPr algn="ctr">
              <a:defRPr sz="1575" b="0">
                <a:solidFill>
                  <a:srgbClr val="087F83"/>
                </a:solidFill>
                <a:latin typeface="Arial"/>
                <a:ea typeface="Arial"/>
                <a:cs typeface="Arial"/>
              </a:defRPr>
            </a:lvl9pPr>
          </a:lstStyle>
          <a:p xmlns:a="http://schemas.openxmlformats.org/drawingml/2006/main">
            <a:pPr algn="ctr">
              <a:lnSpc>
                <a:spcPct val="112000"/>
              </a:lnSpc>
              <a:buNone/>
              <a:defRPr sz="1575" b="0">
                <a:solidFill>
                  <a:srgbClr val="087F83"/>
                </a:solidFill>
                <a:latin typeface="Arial"/>
                <a:ea typeface="Arial"/>
                <a:cs typeface="Arial"/>
              </a:defRPr>
            </a:pPr>
            <a:r>
              <a:rPr sz="1575" b="0">
                <a:solidFill>
                  <a:srgbClr val="087F83"/>
                </a:solidFill>
                <a:latin typeface="Arial"/>
                <a:ea typeface="Arial"/>
                <a:cs typeface="Arial"/>
              </a:rPr>
              <a:t>x → 2</a:t>
            </a:r>
          </a:p>
        </p:txBody>
      </p:sp>
      <p:sp>
        <p:nvSpPr>
          <p:cNvPr id="20" name="limit-expression">
            <a:extLst xmlns:a="http://schemas.openxmlformats.org/drawingml/2006/main">
              <a:ext uri="{FF2B5EF4-FFF2-40B4-BE49-F238E27FC236}">
                <a16:creationId xmlns:a16="http://schemas.microsoft.com/office/drawing/2014/main" id="{055DE83B-F076-406A-B908-BC6A4D4C0006}"/>
              </a:ext>
            </a:extLst>
          </p:cNvPr>
          <p:cNvSpPr>
            <a:spLocks xmlns:a="http://schemas.openxmlformats.org/drawingml/2006/main" noGrp="1"/>
          </p:cNvSpPr>
          <p:nvPr/>
        </p:nvSpPr>
        <p:spPr>
          <a:xfrm xmlns:a="http://schemas.openxmlformats.org/drawingml/2006/main">
            <a:off x="2286000" y="3486150"/>
            <a:ext cx="1425130" cy="46434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925" b="1">
                <a:solidFill>
                  <a:srgbClr val="087F83"/>
                </a:solidFill>
                <a:latin typeface="Arial"/>
                <a:ea typeface="Arial"/>
                <a:cs typeface="Arial"/>
              </a:defRPr>
            </a:defPPr>
            <a:lvl1pPr algn="l">
              <a:defRPr sz="2925" b="1">
                <a:solidFill>
                  <a:srgbClr val="087F83"/>
                </a:solidFill>
                <a:latin typeface="Arial"/>
                <a:ea typeface="Arial"/>
                <a:cs typeface="Arial"/>
              </a:defRPr>
            </a:lvl1pPr>
            <a:lvl2pPr algn="l">
              <a:defRPr sz="2925" b="1">
                <a:solidFill>
                  <a:srgbClr val="087F83"/>
                </a:solidFill>
                <a:latin typeface="Arial"/>
                <a:ea typeface="Arial"/>
                <a:cs typeface="Arial"/>
              </a:defRPr>
            </a:lvl2pPr>
            <a:lvl3pPr algn="l">
              <a:defRPr sz="2925" b="1">
                <a:solidFill>
                  <a:srgbClr val="087F83"/>
                </a:solidFill>
                <a:latin typeface="Arial"/>
                <a:ea typeface="Arial"/>
                <a:cs typeface="Arial"/>
              </a:defRPr>
            </a:lvl3pPr>
            <a:lvl4pPr algn="l">
              <a:defRPr sz="2925" b="1">
                <a:solidFill>
                  <a:srgbClr val="087F83"/>
                </a:solidFill>
                <a:latin typeface="Arial"/>
                <a:ea typeface="Arial"/>
                <a:cs typeface="Arial"/>
              </a:defRPr>
            </a:lvl4pPr>
            <a:lvl5pPr algn="l">
              <a:defRPr sz="2925" b="1">
                <a:solidFill>
                  <a:srgbClr val="087F83"/>
                </a:solidFill>
                <a:latin typeface="Arial"/>
                <a:ea typeface="Arial"/>
                <a:cs typeface="Arial"/>
              </a:defRPr>
            </a:lvl5pPr>
            <a:lvl6pPr algn="l">
              <a:defRPr sz="2925" b="1">
                <a:solidFill>
                  <a:srgbClr val="087F83"/>
                </a:solidFill>
                <a:latin typeface="Arial"/>
                <a:ea typeface="Arial"/>
                <a:cs typeface="Arial"/>
              </a:defRPr>
            </a:lvl6pPr>
            <a:lvl7pPr algn="l">
              <a:defRPr sz="2925" b="1">
                <a:solidFill>
                  <a:srgbClr val="087F83"/>
                </a:solidFill>
                <a:latin typeface="Arial"/>
                <a:ea typeface="Arial"/>
                <a:cs typeface="Arial"/>
              </a:defRPr>
            </a:lvl7pPr>
            <a:lvl8pPr algn="l">
              <a:defRPr sz="2925" b="1">
                <a:solidFill>
                  <a:srgbClr val="087F83"/>
                </a:solidFill>
                <a:latin typeface="Arial"/>
                <a:ea typeface="Arial"/>
                <a:cs typeface="Arial"/>
              </a:defRPr>
            </a:lvl8pPr>
            <a:lvl9pPr algn="l">
              <a:defRPr sz="2925" b="1">
                <a:solidFill>
                  <a:srgbClr val="087F83"/>
                </a:solidFill>
                <a:latin typeface="Arial"/>
                <a:ea typeface="Arial"/>
                <a:cs typeface="Arial"/>
              </a:defRPr>
            </a:lvl9pPr>
          </a:lstStyle>
          <a:p xmlns:a="http://schemas.openxmlformats.org/drawingml/2006/main">
            <a:pPr algn="l">
              <a:lnSpc>
                <a:spcPct val="112000"/>
              </a:lnSpc>
              <a:buNone/>
              <a:defRPr sz="2925" b="1">
                <a:solidFill>
                  <a:srgbClr val="087F83"/>
                </a:solidFill>
                <a:latin typeface="Arial"/>
                <a:ea typeface="Arial"/>
                <a:cs typeface="Arial"/>
              </a:defRPr>
            </a:pPr>
            <a:r>
              <a:rPr sz="2925" b="1">
                <a:solidFill>
                  <a:srgbClr val="087F83"/>
                </a:solidFill>
                <a:latin typeface="Arial"/>
                <a:ea typeface="Arial"/>
                <a:cs typeface="Arial"/>
              </a:rPr>
              <a:t>h(x) = 4</a:t>
            </a:r>
          </a:p>
        </p:txBody>
      </p:sp>
      <p:sp>
        <p:nvSpPr>
          <p:cNvPr id="21" name="part">
            <a:extLst xmlns:a="http://schemas.openxmlformats.org/drawingml/2006/main">
              <a:ext uri="{FF2B5EF4-FFF2-40B4-BE49-F238E27FC236}">
                <a16:creationId xmlns:a16="http://schemas.microsoft.com/office/drawing/2014/main" id="{2410CD18-DE67-4C0A-9AD9-23CAFC837C64}"/>
              </a:ext>
            </a:extLst>
          </p:cNvPr>
          <p:cNvSpPr>
            <a:spLocks xmlns:a="http://schemas.openxmlformats.org/drawingml/2006/main" noGrp="1"/>
          </p:cNvSpPr>
          <p:nvPr/>
        </p:nvSpPr>
        <p:spPr>
          <a:xfrm xmlns:a="http://schemas.openxmlformats.org/drawingml/2006/main">
            <a:off x="590550" y="497205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(c)</a:t>
            </a:r>
          </a:p>
        </p:txBody>
      </p:sp>
      <p:sp>
        <p:nvSpPr>
          <p:cNvPr id="22" name="body">
            <a:extLst xmlns:a="http://schemas.openxmlformats.org/drawingml/2006/main">
              <a:ext uri="{FF2B5EF4-FFF2-40B4-BE49-F238E27FC236}">
                <a16:creationId xmlns:a16="http://schemas.microsoft.com/office/drawing/2014/main" id="{B0E9B8FA-AA16-44E6-B0AF-F307BAE6A4A9}"/>
              </a:ext>
            </a:extLst>
          </p:cNvPr>
          <p:cNvSpPr>
            <a:spLocks xmlns:a="http://schemas.openxmlformats.org/drawingml/2006/main" noGrp="1"/>
          </p:cNvSpPr>
          <p:nvPr/>
        </p:nvSpPr>
        <p:spPr>
          <a:xfrm xmlns:a="http://schemas.openxmlformats.org/drawingml/2006/main">
            <a:off x="1238250" y="4972050"/>
            <a:ext cx="4448175" cy="4297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0">
                <a:solidFill>
                  <a:srgbClr val="172D34"/>
                </a:solidFill>
                <a:latin typeface="Arial"/>
                <a:ea typeface="Arial"/>
                <a:cs typeface="Arial"/>
              </a:defRPr>
            </a:defPPr>
            <a:lvl1pPr algn="l">
              <a:defRPr sz="2400" b="0">
                <a:solidFill>
                  <a:srgbClr val="172D34"/>
                </a:solidFill>
                <a:latin typeface="Arial"/>
                <a:ea typeface="Arial"/>
                <a:cs typeface="Arial"/>
              </a:defRPr>
            </a:lvl1pPr>
            <a:lvl2pPr algn="l">
              <a:defRPr sz="2400" b="0">
                <a:solidFill>
                  <a:srgbClr val="172D34"/>
                </a:solidFill>
                <a:latin typeface="Arial"/>
                <a:ea typeface="Arial"/>
                <a:cs typeface="Arial"/>
              </a:defRPr>
            </a:lvl2pPr>
            <a:lvl3pPr algn="l">
              <a:defRPr sz="2400" b="0">
                <a:solidFill>
                  <a:srgbClr val="172D34"/>
                </a:solidFill>
                <a:latin typeface="Arial"/>
                <a:ea typeface="Arial"/>
                <a:cs typeface="Arial"/>
              </a:defRPr>
            </a:lvl3pPr>
            <a:lvl4pPr algn="l">
              <a:defRPr sz="2400" b="0">
                <a:solidFill>
                  <a:srgbClr val="172D34"/>
                </a:solidFill>
                <a:latin typeface="Arial"/>
                <a:ea typeface="Arial"/>
                <a:cs typeface="Arial"/>
              </a:defRPr>
            </a:lvl4pPr>
            <a:lvl5pPr algn="l">
              <a:defRPr sz="2400" b="0">
                <a:solidFill>
                  <a:srgbClr val="172D34"/>
                </a:solidFill>
                <a:latin typeface="Arial"/>
                <a:ea typeface="Arial"/>
                <a:cs typeface="Arial"/>
              </a:defRPr>
            </a:lvl5pPr>
            <a:lvl6pPr algn="l">
              <a:defRPr sz="2400" b="0">
                <a:solidFill>
                  <a:srgbClr val="172D34"/>
                </a:solidFill>
                <a:latin typeface="Arial"/>
                <a:ea typeface="Arial"/>
                <a:cs typeface="Arial"/>
              </a:defRPr>
            </a:lvl6pPr>
            <a:lvl7pPr algn="l">
              <a:defRPr sz="2400" b="0">
                <a:solidFill>
                  <a:srgbClr val="172D34"/>
                </a:solidFill>
                <a:latin typeface="Arial"/>
                <a:ea typeface="Arial"/>
                <a:cs typeface="Arial"/>
              </a:defRPr>
            </a:lvl7pPr>
            <a:lvl8pPr algn="l">
              <a:defRPr sz="2400" b="0">
                <a:solidFill>
                  <a:srgbClr val="172D34"/>
                </a:solidFill>
                <a:latin typeface="Arial"/>
                <a:ea typeface="Arial"/>
                <a:cs typeface="Arial"/>
              </a:defRPr>
            </a:lvl8pPr>
            <a:lvl9pPr algn="l">
              <a:defRPr sz="2400" b="0">
                <a:solidFill>
                  <a:srgbClr val="172D34"/>
                </a:solidFill>
                <a:latin typeface="Arial"/>
                <a:ea typeface="Arial"/>
                <a:cs typeface="Arial"/>
              </a:defRPr>
            </a:lvl9pPr>
          </a:lstStyle>
          <a:p xmlns:a="http://schemas.openxmlformats.org/drawingml/2006/main">
            <a:pPr algn="l">
              <a:lnSpc>
                <a:spcPct val="112000"/>
              </a:lnSpc>
              <a:buNone/>
              <a:defRPr sz="2400" b="0">
                <a:solidFill>
                  <a:srgbClr val="172D34"/>
                </a:solidFill>
                <a:latin typeface="Arial"/>
                <a:ea typeface="Arial"/>
                <a:cs typeface="Arial"/>
              </a:defRPr>
            </a:pPr>
            <a:r>
              <a:rPr sz="2400" b="0">
                <a:solidFill>
                  <a:srgbClr val="172D34"/>
                </a:solidFill>
                <a:latin typeface="Arial"/>
                <a:ea typeface="Arial"/>
                <a:cs typeface="Arial"/>
              </a:rPr>
              <a:t>h(2) = −1</a:t>
            </a:r>
          </a:p>
        </p:txBody>
      </p:sp>
      <p:graphicFrame>
        <p:nvGraphicFramePr>
          <p:cNvPr id="23" name="Chart">
            <a:extLst xmlns:a="http://schemas.openxmlformats.org/drawingml/2006/main">
              <a:ext uri="{FF2B5EF4-FFF2-40B4-BE49-F238E27FC236}">
                <a16:creationId xmlns:a16="http://schemas.microsoft.com/office/drawing/2014/main" id="{D21FD2E8-A745-4FFD-BEF8-6F4A2EA9CC65}"/>
              </a:ext>
            </a:extLst>
          </p:cNvPr>
          <p:cNvGraphicFramePr/>
          <p:nvPr/>
        </p:nvGraphicFramePr>
        <p:xfrm>
          <a:off xmlns:a="http://schemas.openxmlformats.org/drawingml/2006/main" x="6162675" y="1952625"/>
          <a:ext xmlns:a="http://schemas.openxmlformats.org/drawingml/2006/main" cx="5257800" cy="3714750"/>
        </p:xfrm>
        <a:graphic xmlns:a="http://schemas.openxmlformats.org/drawingml/2006/main">
          <a:graphicData uri="http://schemas.openxmlformats.org/drawingml/2006/chart">
            <c:chart xmlns:r="http://schemas.openxmlformats.org/officeDocument/2006/relationships" xmlns:c="http://schemas.openxmlformats.org/drawingml/2006/chart" r:id="Rbf7582a553a14d92"/>
          </a:graphicData>
        </a:graphic>
      </p:graphicFrame>
    </p:spTree>
    <p:extLst>
      <p:ext uri="{BB962C8B-B14F-4D97-AF65-F5344CB8AC3E}">
        <p14:creationId xmlns:p14="http://schemas.microsoft.com/office/powerpoint/2010/main" val="1708767225"/>
      </p:ext>
    </p:extLst>
  </p:cSld>
</p:sld>
</file>

<file path=ppt/slides/slide11.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1.3</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A jump in the graph</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4 / DEFINITION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11</a:t>
            </a:r>
          </a:p>
        </p:txBody>
      </p:sp>
      <p:sp>
        <p:nvSpPr>
          <p:cNvPr id="15" name="term">
            <a:extLst xmlns:a="http://schemas.openxmlformats.org/drawingml/2006/main">
              <a:ext uri="{FF2B5EF4-FFF2-40B4-BE49-F238E27FC236}">
                <a16:creationId xmlns:a16="http://schemas.microsoft.com/office/drawing/2014/main" id="{50F0D6C3-2563-4374-8878-3DB93E4A9BD6}"/>
              </a:ext>
            </a:extLst>
          </p:cNvPr>
          <p:cNvSpPr>
            <a:spLocks xmlns:a="http://schemas.openxmlformats.org/drawingml/2006/main" noGrp="1"/>
          </p:cNvSpPr>
          <p:nvPr/>
        </p:nvSpPr>
        <p:spPr>
          <a:xfrm xmlns:a="http://schemas.openxmlformats.org/drawingml/2006/main">
            <a:off x="590550" y="2009775"/>
            <a:ext cx="10763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1">
                <a:solidFill>
                  <a:srgbClr val="087F83"/>
                </a:solidFill>
                <a:latin typeface="Arial"/>
                <a:ea typeface="Arial"/>
                <a:cs typeface="Arial"/>
              </a:defRPr>
            </a:defPPr>
            <a:lvl1pPr algn="l">
              <a:defRPr sz="2025" b="1">
                <a:solidFill>
                  <a:srgbClr val="087F83"/>
                </a:solidFill>
                <a:latin typeface="Arial"/>
                <a:ea typeface="Arial"/>
                <a:cs typeface="Arial"/>
              </a:defRPr>
            </a:lvl1pPr>
            <a:lvl2pPr algn="l">
              <a:defRPr sz="2025" b="1">
                <a:solidFill>
                  <a:srgbClr val="087F83"/>
                </a:solidFill>
                <a:latin typeface="Arial"/>
                <a:ea typeface="Arial"/>
                <a:cs typeface="Arial"/>
              </a:defRPr>
            </a:lvl2pPr>
            <a:lvl3pPr algn="l">
              <a:defRPr sz="2025" b="1">
                <a:solidFill>
                  <a:srgbClr val="087F83"/>
                </a:solidFill>
                <a:latin typeface="Arial"/>
                <a:ea typeface="Arial"/>
                <a:cs typeface="Arial"/>
              </a:defRPr>
            </a:lvl3pPr>
            <a:lvl4pPr algn="l">
              <a:defRPr sz="2025" b="1">
                <a:solidFill>
                  <a:srgbClr val="087F83"/>
                </a:solidFill>
                <a:latin typeface="Arial"/>
                <a:ea typeface="Arial"/>
                <a:cs typeface="Arial"/>
              </a:defRPr>
            </a:lvl4pPr>
            <a:lvl5pPr algn="l">
              <a:defRPr sz="2025" b="1">
                <a:solidFill>
                  <a:srgbClr val="087F83"/>
                </a:solidFill>
                <a:latin typeface="Arial"/>
                <a:ea typeface="Arial"/>
                <a:cs typeface="Arial"/>
              </a:defRPr>
            </a:lvl5pPr>
            <a:lvl6pPr algn="l">
              <a:defRPr sz="2025" b="1">
                <a:solidFill>
                  <a:srgbClr val="087F83"/>
                </a:solidFill>
                <a:latin typeface="Arial"/>
                <a:ea typeface="Arial"/>
                <a:cs typeface="Arial"/>
              </a:defRPr>
            </a:lvl6pPr>
            <a:lvl7pPr algn="l">
              <a:defRPr sz="2025" b="1">
                <a:solidFill>
                  <a:srgbClr val="087F83"/>
                </a:solidFill>
                <a:latin typeface="Arial"/>
                <a:ea typeface="Arial"/>
                <a:cs typeface="Arial"/>
              </a:defRPr>
            </a:lvl7pPr>
            <a:lvl8pPr algn="l">
              <a:defRPr sz="2025" b="1">
                <a:solidFill>
                  <a:srgbClr val="087F83"/>
                </a:solidFill>
                <a:latin typeface="Arial"/>
                <a:ea typeface="Arial"/>
                <a:cs typeface="Arial"/>
              </a:defRPr>
            </a:lvl8pPr>
            <a:lvl9pPr algn="l">
              <a:defRPr sz="2025" b="1">
                <a:solidFill>
                  <a:srgbClr val="087F83"/>
                </a:solidFill>
                <a:latin typeface="Arial"/>
                <a:ea typeface="Arial"/>
                <a:cs typeface="Arial"/>
              </a:defRPr>
            </a:lvl9pPr>
          </a:lstStyle>
          <a:p xmlns:a="http://schemas.openxmlformats.org/drawingml/2006/main">
            <a:pPr algn="l">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JUMP</a:t>
            </a:r>
          </a:p>
        </p:txBody>
      </p:sp>
      <p:sp>
        <p:nvSpPr>
          <p:cNvPr id="16" name="body">
            <a:extLst xmlns:a="http://schemas.openxmlformats.org/drawingml/2006/main">
              <a:ext uri="{FF2B5EF4-FFF2-40B4-BE49-F238E27FC236}">
                <a16:creationId xmlns:a16="http://schemas.microsoft.com/office/drawing/2014/main" id="{964340E4-D774-48DB-A0A7-447266304CC9}"/>
              </a:ext>
            </a:extLst>
          </p:cNvPr>
          <p:cNvSpPr>
            <a:spLocks xmlns:a="http://schemas.openxmlformats.org/drawingml/2006/main" noGrp="1"/>
          </p:cNvSpPr>
          <p:nvPr/>
        </p:nvSpPr>
        <p:spPr>
          <a:xfrm xmlns:a="http://schemas.openxmlformats.org/drawingml/2006/main">
            <a:off x="590550" y="2466975"/>
            <a:ext cx="10763250" cy="4297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0">
                <a:solidFill>
                  <a:srgbClr val="172D34"/>
                </a:solidFill>
                <a:latin typeface="Arial"/>
                <a:ea typeface="Arial"/>
                <a:cs typeface="Arial"/>
              </a:defRPr>
            </a:defPPr>
            <a:lvl1pPr algn="l">
              <a:defRPr sz="2400" b="0">
                <a:solidFill>
                  <a:srgbClr val="172D34"/>
                </a:solidFill>
                <a:latin typeface="Arial"/>
                <a:ea typeface="Arial"/>
                <a:cs typeface="Arial"/>
              </a:defRPr>
            </a:lvl1pPr>
            <a:lvl2pPr algn="l">
              <a:defRPr sz="2400" b="0">
                <a:solidFill>
                  <a:srgbClr val="172D34"/>
                </a:solidFill>
                <a:latin typeface="Arial"/>
                <a:ea typeface="Arial"/>
                <a:cs typeface="Arial"/>
              </a:defRPr>
            </a:lvl2pPr>
            <a:lvl3pPr algn="l">
              <a:defRPr sz="2400" b="0">
                <a:solidFill>
                  <a:srgbClr val="172D34"/>
                </a:solidFill>
                <a:latin typeface="Arial"/>
                <a:ea typeface="Arial"/>
                <a:cs typeface="Arial"/>
              </a:defRPr>
            </a:lvl3pPr>
            <a:lvl4pPr algn="l">
              <a:defRPr sz="2400" b="0">
                <a:solidFill>
                  <a:srgbClr val="172D34"/>
                </a:solidFill>
                <a:latin typeface="Arial"/>
                <a:ea typeface="Arial"/>
                <a:cs typeface="Arial"/>
              </a:defRPr>
            </a:lvl4pPr>
            <a:lvl5pPr algn="l">
              <a:defRPr sz="2400" b="0">
                <a:solidFill>
                  <a:srgbClr val="172D34"/>
                </a:solidFill>
                <a:latin typeface="Arial"/>
                <a:ea typeface="Arial"/>
                <a:cs typeface="Arial"/>
              </a:defRPr>
            </a:lvl5pPr>
            <a:lvl6pPr algn="l">
              <a:defRPr sz="2400" b="0">
                <a:solidFill>
                  <a:srgbClr val="172D34"/>
                </a:solidFill>
                <a:latin typeface="Arial"/>
                <a:ea typeface="Arial"/>
                <a:cs typeface="Arial"/>
              </a:defRPr>
            </a:lvl6pPr>
            <a:lvl7pPr algn="l">
              <a:defRPr sz="2400" b="0">
                <a:solidFill>
                  <a:srgbClr val="172D34"/>
                </a:solidFill>
                <a:latin typeface="Arial"/>
                <a:ea typeface="Arial"/>
                <a:cs typeface="Arial"/>
              </a:defRPr>
            </a:lvl7pPr>
            <a:lvl8pPr algn="l">
              <a:defRPr sz="2400" b="0">
                <a:solidFill>
                  <a:srgbClr val="172D34"/>
                </a:solidFill>
                <a:latin typeface="Arial"/>
                <a:ea typeface="Arial"/>
                <a:cs typeface="Arial"/>
              </a:defRPr>
            </a:lvl8pPr>
            <a:lvl9pPr algn="l">
              <a:defRPr sz="2400" b="0">
                <a:solidFill>
                  <a:srgbClr val="172D34"/>
                </a:solidFill>
                <a:latin typeface="Arial"/>
                <a:ea typeface="Arial"/>
                <a:cs typeface="Arial"/>
              </a:defRPr>
            </a:lvl9pPr>
          </a:lstStyle>
          <a:p xmlns:a="http://schemas.openxmlformats.org/drawingml/2006/main">
            <a:pPr algn="l">
              <a:lnSpc>
                <a:spcPct val="112000"/>
              </a:lnSpc>
              <a:buNone/>
              <a:defRPr sz="2400" b="0">
                <a:solidFill>
                  <a:srgbClr val="172D34"/>
                </a:solidFill>
                <a:latin typeface="Arial"/>
                <a:ea typeface="Arial"/>
                <a:cs typeface="Arial"/>
              </a:defRPr>
            </a:pPr>
            <a:r>
              <a:rPr sz="2400" b="0">
                <a:solidFill>
                  <a:srgbClr val="172D34"/>
                </a:solidFill>
                <a:latin typeface="Arial"/>
                <a:ea typeface="Arial"/>
                <a:cs typeface="Arial"/>
              </a:rPr>
              <a:t>The graph approaches different finite heights from the two sides.</a:t>
            </a:r>
          </a:p>
        </p:txBody>
      </p:sp>
      <p:sp>
        <p:nvSpPr>
          <p:cNvPr id="17" name="body">
            <a:extLst xmlns:a="http://schemas.openxmlformats.org/drawingml/2006/main">
              <a:ext uri="{FF2B5EF4-FFF2-40B4-BE49-F238E27FC236}">
                <a16:creationId xmlns:a16="http://schemas.microsoft.com/office/drawing/2014/main" id="{43EA7F10-C28F-4CCF-98B3-7D7E18DE4634}"/>
              </a:ext>
            </a:extLst>
          </p:cNvPr>
          <p:cNvSpPr>
            <a:spLocks xmlns:a="http://schemas.openxmlformats.org/drawingml/2006/main" noGrp="1"/>
          </p:cNvSpPr>
          <p:nvPr/>
        </p:nvSpPr>
        <p:spPr>
          <a:xfrm xmlns:a="http://schemas.openxmlformats.org/drawingml/2006/main">
            <a:off x="590550" y="3705225"/>
            <a:ext cx="10763250" cy="46291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625" b="1">
                <a:solidFill>
                  <a:srgbClr val="087F83"/>
                </a:solidFill>
                <a:latin typeface="Arial"/>
                <a:ea typeface="Arial"/>
                <a:cs typeface="Arial"/>
              </a:defRPr>
            </a:defPPr>
            <a:lvl1pPr algn="l">
              <a:defRPr sz="2625" b="1">
                <a:solidFill>
                  <a:srgbClr val="087F83"/>
                </a:solidFill>
                <a:latin typeface="Arial"/>
                <a:ea typeface="Arial"/>
                <a:cs typeface="Arial"/>
              </a:defRPr>
            </a:lvl1pPr>
            <a:lvl2pPr algn="l">
              <a:defRPr sz="2625" b="1">
                <a:solidFill>
                  <a:srgbClr val="087F83"/>
                </a:solidFill>
                <a:latin typeface="Arial"/>
                <a:ea typeface="Arial"/>
                <a:cs typeface="Arial"/>
              </a:defRPr>
            </a:lvl2pPr>
            <a:lvl3pPr algn="l">
              <a:defRPr sz="2625" b="1">
                <a:solidFill>
                  <a:srgbClr val="087F83"/>
                </a:solidFill>
                <a:latin typeface="Arial"/>
                <a:ea typeface="Arial"/>
                <a:cs typeface="Arial"/>
              </a:defRPr>
            </a:lvl3pPr>
            <a:lvl4pPr algn="l">
              <a:defRPr sz="2625" b="1">
                <a:solidFill>
                  <a:srgbClr val="087F83"/>
                </a:solidFill>
                <a:latin typeface="Arial"/>
                <a:ea typeface="Arial"/>
                <a:cs typeface="Arial"/>
              </a:defRPr>
            </a:lvl4pPr>
            <a:lvl5pPr algn="l">
              <a:defRPr sz="2625" b="1">
                <a:solidFill>
                  <a:srgbClr val="087F83"/>
                </a:solidFill>
                <a:latin typeface="Arial"/>
                <a:ea typeface="Arial"/>
                <a:cs typeface="Arial"/>
              </a:defRPr>
            </a:lvl5pPr>
            <a:lvl6pPr algn="l">
              <a:defRPr sz="2625" b="1">
                <a:solidFill>
                  <a:srgbClr val="087F83"/>
                </a:solidFill>
                <a:latin typeface="Arial"/>
                <a:ea typeface="Arial"/>
                <a:cs typeface="Arial"/>
              </a:defRPr>
            </a:lvl6pPr>
            <a:lvl7pPr algn="l">
              <a:defRPr sz="2625" b="1">
                <a:solidFill>
                  <a:srgbClr val="087F83"/>
                </a:solidFill>
                <a:latin typeface="Arial"/>
                <a:ea typeface="Arial"/>
                <a:cs typeface="Arial"/>
              </a:defRPr>
            </a:lvl7pPr>
            <a:lvl8pPr algn="l">
              <a:defRPr sz="2625" b="1">
                <a:solidFill>
                  <a:srgbClr val="087F83"/>
                </a:solidFill>
                <a:latin typeface="Arial"/>
                <a:ea typeface="Arial"/>
                <a:cs typeface="Arial"/>
              </a:defRPr>
            </a:lvl8pPr>
            <a:lvl9pPr algn="l">
              <a:defRPr sz="2625" b="1">
                <a:solidFill>
                  <a:srgbClr val="087F83"/>
                </a:solidFill>
                <a:latin typeface="Arial"/>
                <a:ea typeface="Arial"/>
                <a:cs typeface="Arial"/>
              </a:defRPr>
            </a:lvl9pPr>
          </a:lstStyle>
          <a:p xmlns:a="http://schemas.openxmlformats.org/drawingml/2006/main">
            <a:pPr algn="l">
              <a:lnSpc>
                <a:spcPct val="112000"/>
              </a:lnSpc>
              <a:buNone/>
              <a:defRPr sz="2625" b="1">
                <a:solidFill>
                  <a:srgbClr val="087F83"/>
                </a:solidFill>
                <a:latin typeface="Arial"/>
                <a:ea typeface="Arial"/>
                <a:cs typeface="Arial"/>
              </a:defRPr>
            </a:pPr>
            <a:r>
              <a:rPr sz="2625" b="1">
                <a:solidFill>
                  <a:srgbClr val="087F83"/>
                </a:solidFill>
                <a:latin typeface="Arial"/>
                <a:ea typeface="Arial"/>
                <a:cs typeface="Arial"/>
              </a:rPr>
              <a:t>Each one-sided limit can exist while the two-sided limit does not.</a:t>
            </a:r>
          </a:p>
        </p:txBody>
      </p:sp>
      <p:sp>
        <p:nvSpPr>
          <p:cNvPr id="18" name="hint">
            <a:extLst xmlns:a="http://schemas.openxmlformats.org/drawingml/2006/main">
              <a:ext uri="{FF2B5EF4-FFF2-40B4-BE49-F238E27FC236}">
                <a16:creationId xmlns:a16="http://schemas.microsoft.com/office/drawing/2014/main" id="{56C68B85-CF39-46A3-ADF4-F71E4D5143A3}"/>
              </a:ext>
            </a:extLst>
          </p:cNvPr>
          <p:cNvSpPr>
            <a:spLocks xmlns:a="http://schemas.openxmlformats.org/drawingml/2006/main" noGrp="1"/>
          </p:cNvSpPr>
          <p:nvPr/>
        </p:nvSpPr>
        <p:spPr>
          <a:xfrm xmlns:a="http://schemas.openxmlformats.org/drawingml/2006/main">
            <a:off x="590550" y="5572125"/>
            <a:ext cx="10763250" cy="34137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00" b="0">
                <a:solidFill>
                  <a:srgbClr val="416B91"/>
                </a:solidFill>
                <a:latin typeface="Arial"/>
                <a:ea typeface="Arial"/>
                <a:cs typeface="Arial"/>
              </a:defRPr>
            </a:defPPr>
            <a:lvl1pPr algn="l">
              <a:defRPr sz="1800" b="0">
                <a:solidFill>
                  <a:srgbClr val="416B91"/>
                </a:solidFill>
                <a:latin typeface="Arial"/>
                <a:ea typeface="Arial"/>
                <a:cs typeface="Arial"/>
              </a:defRPr>
            </a:lvl1pPr>
            <a:lvl2pPr algn="l">
              <a:defRPr sz="1800" b="0">
                <a:solidFill>
                  <a:srgbClr val="416B91"/>
                </a:solidFill>
                <a:latin typeface="Arial"/>
                <a:ea typeface="Arial"/>
                <a:cs typeface="Arial"/>
              </a:defRPr>
            </a:lvl2pPr>
            <a:lvl3pPr algn="l">
              <a:defRPr sz="1800" b="0">
                <a:solidFill>
                  <a:srgbClr val="416B91"/>
                </a:solidFill>
                <a:latin typeface="Arial"/>
                <a:ea typeface="Arial"/>
                <a:cs typeface="Arial"/>
              </a:defRPr>
            </a:lvl3pPr>
            <a:lvl4pPr algn="l">
              <a:defRPr sz="1800" b="0">
                <a:solidFill>
                  <a:srgbClr val="416B91"/>
                </a:solidFill>
                <a:latin typeface="Arial"/>
                <a:ea typeface="Arial"/>
                <a:cs typeface="Arial"/>
              </a:defRPr>
            </a:lvl4pPr>
            <a:lvl5pPr algn="l">
              <a:defRPr sz="1800" b="0">
                <a:solidFill>
                  <a:srgbClr val="416B91"/>
                </a:solidFill>
                <a:latin typeface="Arial"/>
                <a:ea typeface="Arial"/>
                <a:cs typeface="Arial"/>
              </a:defRPr>
            </a:lvl5pPr>
            <a:lvl6pPr algn="l">
              <a:defRPr sz="1800" b="0">
                <a:solidFill>
                  <a:srgbClr val="416B91"/>
                </a:solidFill>
                <a:latin typeface="Arial"/>
                <a:ea typeface="Arial"/>
                <a:cs typeface="Arial"/>
              </a:defRPr>
            </a:lvl6pPr>
            <a:lvl7pPr algn="l">
              <a:defRPr sz="1800" b="0">
                <a:solidFill>
                  <a:srgbClr val="416B91"/>
                </a:solidFill>
                <a:latin typeface="Arial"/>
                <a:ea typeface="Arial"/>
                <a:cs typeface="Arial"/>
              </a:defRPr>
            </a:lvl7pPr>
            <a:lvl8pPr algn="l">
              <a:defRPr sz="1800" b="0">
                <a:solidFill>
                  <a:srgbClr val="416B91"/>
                </a:solidFill>
                <a:latin typeface="Arial"/>
                <a:ea typeface="Arial"/>
                <a:cs typeface="Arial"/>
              </a:defRPr>
            </a:lvl8pPr>
            <a:lvl9pPr algn="l">
              <a:defRPr sz="1800" b="0">
                <a:solidFill>
                  <a:srgbClr val="416B91"/>
                </a:solidFill>
                <a:latin typeface="Arial"/>
                <a:ea typeface="Arial"/>
                <a:cs typeface="Arial"/>
              </a:defRPr>
            </a:lvl9pPr>
          </a:lstStyle>
          <a:p xmlns:a="http://schemas.openxmlformats.org/drawingml/2006/main">
            <a:pPr algn="l">
              <a:lnSpc>
                <a:spcPct val="112000"/>
              </a:lnSpc>
              <a:buNone/>
              <a:defRPr sz="1800" b="0">
                <a:solidFill>
                  <a:srgbClr val="416B91"/>
                </a:solidFill>
                <a:latin typeface="Arial"/>
                <a:ea typeface="Arial"/>
                <a:cs typeface="Arial"/>
              </a:defRPr>
            </a:pPr>
            <a:r>
              <a:rPr sz="1800" b="0">
                <a:solidFill>
                  <a:srgbClr val="416B91"/>
                </a:solidFill>
                <a:latin typeface="Arial"/>
                <a:ea typeface="Arial"/>
                <a:cs typeface="Arial"/>
              </a:rPr>
              <a:t>Hint: Never average conflicting one-sided limits.</a:t>
            </a:r>
          </a:p>
        </p:txBody>
      </p:sp>
    </p:spTree>
    <p:extLst>
      <p:ext uri="{BB962C8B-B14F-4D97-AF65-F5344CB8AC3E}">
        <p14:creationId xmlns:p14="http://schemas.microsoft.com/office/powerpoint/2010/main" val="1708767225"/>
      </p:ext>
    </p:extLst>
  </p:cSld>
</p:sld>
</file>

<file path=ppt/slides/slide12.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1.3</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Question 4: a jump and a filled point</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4 / QUESTION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12</a:t>
            </a:r>
          </a:p>
        </p:txBody>
      </p:sp>
      <p:sp>
        <p:nvSpPr>
          <p:cNvPr id="15" name="body">
            <a:extLst xmlns:a="http://schemas.openxmlformats.org/drawingml/2006/main">
              <a:ext uri="{FF2B5EF4-FFF2-40B4-BE49-F238E27FC236}">
                <a16:creationId xmlns:a16="http://schemas.microsoft.com/office/drawing/2014/main" id="{F2967696-2DF9-4D1B-A6C9-DCBB012F9400}"/>
              </a:ext>
            </a:extLst>
          </p:cNvPr>
          <p:cNvSpPr>
            <a:spLocks xmlns:a="http://schemas.openxmlformats.org/drawingml/2006/main" noGrp="1"/>
          </p:cNvSpPr>
          <p:nvPr/>
        </p:nvSpPr>
        <p:spPr>
          <a:xfrm xmlns:a="http://schemas.openxmlformats.org/drawingml/2006/main">
            <a:off x="590550" y="2009775"/>
            <a:ext cx="5095875" cy="4297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1">
                <a:solidFill>
                  <a:srgbClr val="172D34"/>
                </a:solidFill>
                <a:latin typeface="Arial"/>
                <a:ea typeface="Arial"/>
                <a:cs typeface="Arial"/>
              </a:defRPr>
            </a:defPPr>
            <a:lvl1pPr algn="l">
              <a:defRPr sz="2400" b="1">
                <a:solidFill>
                  <a:srgbClr val="172D34"/>
                </a:solidFill>
                <a:latin typeface="Arial"/>
                <a:ea typeface="Arial"/>
                <a:cs typeface="Arial"/>
              </a:defRPr>
            </a:lvl1pPr>
            <a:lvl2pPr algn="l">
              <a:defRPr sz="2400" b="1">
                <a:solidFill>
                  <a:srgbClr val="172D34"/>
                </a:solidFill>
                <a:latin typeface="Arial"/>
                <a:ea typeface="Arial"/>
                <a:cs typeface="Arial"/>
              </a:defRPr>
            </a:lvl2pPr>
            <a:lvl3pPr algn="l">
              <a:defRPr sz="2400" b="1">
                <a:solidFill>
                  <a:srgbClr val="172D34"/>
                </a:solidFill>
                <a:latin typeface="Arial"/>
                <a:ea typeface="Arial"/>
                <a:cs typeface="Arial"/>
              </a:defRPr>
            </a:lvl3pPr>
            <a:lvl4pPr algn="l">
              <a:defRPr sz="2400" b="1">
                <a:solidFill>
                  <a:srgbClr val="172D34"/>
                </a:solidFill>
                <a:latin typeface="Arial"/>
                <a:ea typeface="Arial"/>
                <a:cs typeface="Arial"/>
              </a:defRPr>
            </a:lvl4pPr>
            <a:lvl5pPr algn="l">
              <a:defRPr sz="2400" b="1">
                <a:solidFill>
                  <a:srgbClr val="172D34"/>
                </a:solidFill>
                <a:latin typeface="Arial"/>
                <a:ea typeface="Arial"/>
                <a:cs typeface="Arial"/>
              </a:defRPr>
            </a:lvl5pPr>
            <a:lvl6pPr algn="l">
              <a:defRPr sz="2400" b="1">
                <a:solidFill>
                  <a:srgbClr val="172D34"/>
                </a:solidFill>
                <a:latin typeface="Arial"/>
                <a:ea typeface="Arial"/>
                <a:cs typeface="Arial"/>
              </a:defRPr>
            </a:lvl6pPr>
            <a:lvl7pPr algn="l">
              <a:defRPr sz="2400" b="1">
                <a:solidFill>
                  <a:srgbClr val="172D34"/>
                </a:solidFill>
                <a:latin typeface="Arial"/>
                <a:ea typeface="Arial"/>
                <a:cs typeface="Arial"/>
              </a:defRPr>
            </a:lvl7pPr>
            <a:lvl8pPr algn="l">
              <a:defRPr sz="2400" b="1">
                <a:solidFill>
                  <a:srgbClr val="172D34"/>
                </a:solidFill>
                <a:latin typeface="Arial"/>
                <a:ea typeface="Arial"/>
                <a:cs typeface="Arial"/>
              </a:defRPr>
            </a:lvl8pPr>
            <a:lvl9pPr algn="l">
              <a:defRPr sz="2400" b="1">
                <a:solidFill>
                  <a:srgbClr val="172D34"/>
                </a:solidFill>
                <a:latin typeface="Arial"/>
                <a:ea typeface="Arial"/>
                <a:cs typeface="Arial"/>
              </a:defRPr>
            </a:lvl9pPr>
          </a:lstStyle>
          <a:p xmlns:a="http://schemas.openxmlformats.org/drawingml/2006/main">
            <a:pPr algn="l">
              <a:lnSpc>
                <a:spcPct val="112000"/>
              </a:lnSpc>
              <a:buNone/>
              <a:defRPr sz="2400" b="1">
                <a:solidFill>
                  <a:srgbClr val="172D34"/>
                </a:solidFill>
                <a:latin typeface="Arial"/>
                <a:ea typeface="Arial"/>
                <a:cs typeface="Arial"/>
              </a:defRPr>
            </a:pPr>
            <a:r>
              <a:rPr sz="2400" b="1">
                <a:solidFill>
                  <a:srgbClr val="172D34"/>
                </a:solidFill>
                <a:latin typeface="Arial"/>
                <a:ea typeface="Arial"/>
                <a:cs typeface="Arial"/>
              </a:rPr>
              <a:t>Consider k(x) near x = 4.</a:t>
            </a:r>
          </a:p>
        </p:txBody>
      </p:sp>
      <p:sp>
        <p:nvSpPr>
          <p:cNvPr id="16" name="part">
            <a:extLst xmlns:a="http://schemas.openxmlformats.org/drawingml/2006/main">
              <a:ext uri="{FF2B5EF4-FFF2-40B4-BE49-F238E27FC236}">
                <a16:creationId xmlns:a16="http://schemas.microsoft.com/office/drawing/2014/main" id="{94633A70-196D-492E-970F-B45BE0AA1491}"/>
              </a:ext>
            </a:extLst>
          </p:cNvPr>
          <p:cNvSpPr>
            <a:spLocks xmlns:a="http://schemas.openxmlformats.org/drawingml/2006/main" noGrp="1"/>
          </p:cNvSpPr>
          <p:nvPr/>
        </p:nvSpPr>
        <p:spPr>
          <a:xfrm xmlns:a="http://schemas.openxmlformats.org/drawingml/2006/main">
            <a:off x="590550" y="318135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17" name="body">
            <a:extLst xmlns:a="http://schemas.openxmlformats.org/drawingml/2006/main">
              <a:ext uri="{FF2B5EF4-FFF2-40B4-BE49-F238E27FC236}">
                <a16:creationId xmlns:a16="http://schemas.microsoft.com/office/drawing/2014/main" id="{31D24E00-2945-4FC8-8153-3962354627B8}"/>
              </a:ext>
            </a:extLst>
          </p:cNvPr>
          <p:cNvSpPr>
            <a:spLocks xmlns:a="http://schemas.openxmlformats.org/drawingml/2006/main" noGrp="1"/>
          </p:cNvSpPr>
          <p:nvPr/>
        </p:nvSpPr>
        <p:spPr>
          <a:xfrm xmlns:a="http://schemas.openxmlformats.org/drawingml/2006/main">
            <a:off x="1238250" y="3181350"/>
            <a:ext cx="4448175" cy="4076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250" b="0">
                <a:solidFill>
                  <a:srgbClr val="172D34"/>
                </a:solidFill>
                <a:latin typeface="Arial"/>
                <a:ea typeface="Arial"/>
                <a:cs typeface="Arial"/>
              </a:defRPr>
            </a:defPPr>
            <a:lvl1pPr algn="l">
              <a:defRPr sz="2250" b="0">
                <a:solidFill>
                  <a:srgbClr val="172D34"/>
                </a:solidFill>
                <a:latin typeface="Arial"/>
                <a:ea typeface="Arial"/>
                <a:cs typeface="Arial"/>
              </a:defRPr>
            </a:lvl1pPr>
            <a:lvl2pPr algn="l">
              <a:defRPr sz="2250" b="0">
                <a:solidFill>
                  <a:srgbClr val="172D34"/>
                </a:solidFill>
                <a:latin typeface="Arial"/>
                <a:ea typeface="Arial"/>
                <a:cs typeface="Arial"/>
              </a:defRPr>
            </a:lvl2pPr>
            <a:lvl3pPr algn="l">
              <a:defRPr sz="2250" b="0">
                <a:solidFill>
                  <a:srgbClr val="172D34"/>
                </a:solidFill>
                <a:latin typeface="Arial"/>
                <a:ea typeface="Arial"/>
                <a:cs typeface="Arial"/>
              </a:defRPr>
            </a:lvl3pPr>
            <a:lvl4pPr algn="l">
              <a:defRPr sz="2250" b="0">
                <a:solidFill>
                  <a:srgbClr val="172D34"/>
                </a:solidFill>
                <a:latin typeface="Arial"/>
                <a:ea typeface="Arial"/>
                <a:cs typeface="Arial"/>
              </a:defRPr>
            </a:lvl4pPr>
            <a:lvl5pPr algn="l">
              <a:defRPr sz="2250" b="0">
                <a:solidFill>
                  <a:srgbClr val="172D34"/>
                </a:solidFill>
                <a:latin typeface="Arial"/>
                <a:ea typeface="Arial"/>
                <a:cs typeface="Arial"/>
              </a:defRPr>
            </a:lvl5pPr>
            <a:lvl6pPr algn="l">
              <a:defRPr sz="2250" b="0">
                <a:solidFill>
                  <a:srgbClr val="172D34"/>
                </a:solidFill>
                <a:latin typeface="Arial"/>
                <a:ea typeface="Arial"/>
                <a:cs typeface="Arial"/>
              </a:defRPr>
            </a:lvl6pPr>
            <a:lvl7pPr algn="l">
              <a:defRPr sz="2250" b="0">
                <a:solidFill>
                  <a:srgbClr val="172D34"/>
                </a:solidFill>
                <a:latin typeface="Arial"/>
                <a:ea typeface="Arial"/>
                <a:cs typeface="Arial"/>
              </a:defRPr>
            </a:lvl7pPr>
            <a:lvl8pPr algn="l">
              <a:defRPr sz="2250" b="0">
                <a:solidFill>
                  <a:srgbClr val="172D34"/>
                </a:solidFill>
                <a:latin typeface="Arial"/>
                <a:ea typeface="Arial"/>
                <a:cs typeface="Arial"/>
              </a:defRPr>
            </a:lvl8pPr>
            <a:lvl9pPr algn="l">
              <a:defRPr sz="2250" b="0">
                <a:solidFill>
                  <a:srgbClr val="172D34"/>
                </a:solidFill>
                <a:latin typeface="Arial"/>
                <a:ea typeface="Arial"/>
                <a:cs typeface="Arial"/>
              </a:defRPr>
            </a:lvl9pPr>
          </a:lstStyle>
          <a:p xmlns:a="http://schemas.openxmlformats.org/drawingml/2006/main">
            <a:pPr algn="l">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Estimate both one-sided limits.</a:t>
            </a:r>
          </a:p>
        </p:txBody>
      </p:sp>
      <p:sp>
        <p:nvSpPr>
          <p:cNvPr id="18" name="part">
            <a:extLst xmlns:a="http://schemas.openxmlformats.org/drawingml/2006/main">
              <a:ext uri="{FF2B5EF4-FFF2-40B4-BE49-F238E27FC236}">
                <a16:creationId xmlns:a16="http://schemas.microsoft.com/office/drawing/2014/main" id="{6AF0C54B-B809-4135-AB54-3601C60358FB}"/>
              </a:ext>
            </a:extLst>
          </p:cNvPr>
          <p:cNvSpPr>
            <a:spLocks xmlns:a="http://schemas.openxmlformats.org/drawingml/2006/main" noGrp="1"/>
          </p:cNvSpPr>
          <p:nvPr/>
        </p:nvSpPr>
        <p:spPr>
          <a:xfrm xmlns:a="http://schemas.openxmlformats.org/drawingml/2006/main">
            <a:off x="590550" y="421005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19" name="body">
            <a:extLst xmlns:a="http://schemas.openxmlformats.org/drawingml/2006/main">
              <a:ext uri="{FF2B5EF4-FFF2-40B4-BE49-F238E27FC236}">
                <a16:creationId xmlns:a16="http://schemas.microsoft.com/office/drawing/2014/main" id="{5F55475D-40CD-4AE7-8F70-6CD0F262F4A2}"/>
              </a:ext>
            </a:extLst>
          </p:cNvPr>
          <p:cNvSpPr>
            <a:spLocks xmlns:a="http://schemas.openxmlformats.org/drawingml/2006/main" noGrp="1"/>
          </p:cNvSpPr>
          <p:nvPr/>
        </p:nvSpPr>
        <p:spPr>
          <a:xfrm xmlns:a="http://schemas.openxmlformats.org/drawingml/2006/main">
            <a:off x="1238250" y="4210050"/>
            <a:ext cx="4448175" cy="4076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250" b="0">
                <a:solidFill>
                  <a:srgbClr val="172D34"/>
                </a:solidFill>
                <a:latin typeface="Arial"/>
                <a:ea typeface="Arial"/>
                <a:cs typeface="Arial"/>
              </a:defRPr>
            </a:defPPr>
            <a:lvl1pPr algn="l">
              <a:defRPr sz="2250" b="0">
                <a:solidFill>
                  <a:srgbClr val="172D34"/>
                </a:solidFill>
                <a:latin typeface="Arial"/>
                <a:ea typeface="Arial"/>
                <a:cs typeface="Arial"/>
              </a:defRPr>
            </a:lvl1pPr>
            <a:lvl2pPr algn="l">
              <a:defRPr sz="2250" b="0">
                <a:solidFill>
                  <a:srgbClr val="172D34"/>
                </a:solidFill>
                <a:latin typeface="Arial"/>
                <a:ea typeface="Arial"/>
                <a:cs typeface="Arial"/>
              </a:defRPr>
            </a:lvl2pPr>
            <a:lvl3pPr algn="l">
              <a:defRPr sz="2250" b="0">
                <a:solidFill>
                  <a:srgbClr val="172D34"/>
                </a:solidFill>
                <a:latin typeface="Arial"/>
                <a:ea typeface="Arial"/>
                <a:cs typeface="Arial"/>
              </a:defRPr>
            </a:lvl3pPr>
            <a:lvl4pPr algn="l">
              <a:defRPr sz="2250" b="0">
                <a:solidFill>
                  <a:srgbClr val="172D34"/>
                </a:solidFill>
                <a:latin typeface="Arial"/>
                <a:ea typeface="Arial"/>
                <a:cs typeface="Arial"/>
              </a:defRPr>
            </a:lvl4pPr>
            <a:lvl5pPr algn="l">
              <a:defRPr sz="2250" b="0">
                <a:solidFill>
                  <a:srgbClr val="172D34"/>
                </a:solidFill>
                <a:latin typeface="Arial"/>
                <a:ea typeface="Arial"/>
                <a:cs typeface="Arial"/>
              </a:defRPr>
            </a:lvl5pPr>
            <a:lvl6pPr algn="l">
              <a:defRPr sz="2250" b="0">
                <a:solidFill>
                  <a:srgbClr val="172D34"/>
                </a:solidFill>
                <a:latin typeface="Arial"/>
                <a:ea typeface="Arial"/>
                <a:cs typeface="Arial"/>
              </a:defRPr>
            </a:lvl6pPr>
            <a:lvl7pPr algn="l">
              <a:defRPr sz="2250" b="0">
                <a:solidFill>
                  <a:srgbClr val="172D34"/>
                </a:solidFill>
                <a:latin typeface="Arial"/>
                <a:ea typeface="Arial"/>
                <a:cs typeface="Arial"/>
              </a:defRPr>
            </a:lvl7pPr>
            <a:lvl8pPr algn="l">
              <a:defRPr sz="2250" b="0">
                <a:solidFill>
                  <a:srgbClr val="172D34"/>
                </a:solidFill>
                <a:latin typeface="Arial"/>
                <a:ea typeface="Arial"/>
                <a:cs typeface="Arial"/>
              </a:defRPr>
            </a:lvl8pPr>
            <a:lvl9pPr algn="l">
              <a:defRPr sz="2250" b="0">
                <a:solidFill>
                  <a:srgbClr val="172D34"/>
                </a:solidFill>
                <a:latin typeface="Arial"/>
                <a:ea typeface="Arial"/>
                <a:cs typeface="Arial"/>
              </a:defRPr>
            </a:lvl9pPr>
          </a:lstStyle>
          <a:p xmlns:a="http://schemas.openxmlformats.org/drawingml/2006/main">
            <a:pPr algn="l">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Is 5 the two-sided limit? Explain.</a:t>
            </a:r>
          </a:p>
        </p:txBody>
      </p:sp>
      <p:sp>
        <p:nvSpPr>
          <p:cNvPr id="20" name="part">
            <a:extLst xmlns:a="http://schemas.openxmlformats.org/drawingml/2006/main">
              <a:ext uri="{FF2B5EF4-FFF2-40B4-BE49-F238E27FC236}">
                <a16:creationId xmlns:a16="http://schemas.microsoft.com/office/drawing/2014/main" id="{A4354BE1-6DC2-4CAC-84E6-61CA1E05574B}"/>
              </a:ext>
            </a:extLst>
          </p:cNvPr>
          <p:cNvSpPr>
            <a:spLocks xmlns:a="http://schemas.openxmlformats.org/drawingml/2006/main" noGrp="1"/>
          </p:cNvSpPr>
          <p:nvPr/>
        </p:nvSpPr>
        <p:spPr>
          <a:xfrm xmlns:a="http://schemas.openxmlformats.org/drawingml/2006/main">
            <a:off x="590550" y="523875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(c)</a:t>
            </a:r>
          </a:p>
        </p:txBody>
      </p:sp>
      <p:sp>
        <p:nvSpPr>
          <p:cNvPr id="21" name="body">
            <a:extLst xmlns:a="http://schemas.openxmlformats.org/drawingml/2006/main">
              <a:ext uri="{FF2B5EF4-FFF2-40B4-BE49-F238E27FC236}">
                <a16:creationId xmlns:a16="http://schemas.microsoft.com/office/drawing/2014/main" id="{4FC3944F-AF4D-4477-B591-8E3194CCC5C5}"/>
              </a:ext>
            </a:extLst>
          </p:cNvPr>
          <p:cNvSpPr>
            <a:spLocks xmlns:a="http://schemas.openxmlformats.org/drawingml/2006/main" noGrp="1"/>
          </p:cNvSpPr>
          <p:nvPr/>
        </p:nvSpPr>
        <p:spPr>
          <a:xfrm xmlns:a="http://schemas.openxmlformats.org/drawingml/2006/main">
            <a:off x="1238250" y="5238750"/>
            <a:ext cx="4448175" cy="4076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250" b="0">
                <a:solidFill>
                  <a:srgbClr val="172D34"/>
                </a:solidFill>
                <a:latin typeface="Arial"/>
                <a:ea typeface="Arial"/>
                <a:cs typeface="Arial"/>
              </a:defRPr>
            </a:defPPr>
            <a:lvl1pPr algn="l">
              <a:defRPr sz="2250" b="0">
                <a:solidFill>
                  <a:srgbClr val="172D34"/>
                </a:solidFill>
                <a:latin typeface="Arial"/>
                <a:ea typeface="Arial"/>
                <a:cs typeface="Arial"/>
              </a:defRPr>
            </a:lvl1pPr>
            <a:lvl2pPr algn="l">
              <a:defRPr sz="2250" b="0">
                <a:solidFill>
                  <a:srgbClr val="172D34"/>
                </a:solidFill>
                <a:latin typeface="Arial"/>
                <a:ea typeface="Arial"/>
                <a:cs typeface="Arial"/>
              </a:defRPr>
            </a:lvl2pPr>
            <a:lvl3pPr algn="l">
              <a:defRPr sz="2250" b="0">
                <a:solidFill>
                  <a:srgbClr val="172D34"/>
                </a:solidFill>
                <a:latin typeface="Arial"/>
                <a:ea typeface="Arial"/>
                <a:cs typeface="Arial"/>
              </a:defRPr>
            </a:lvl3pPr>
            <a:lvl4pPr algn="l">
              <a:defRPr sz="2250" b="0">
                <a:solidFill>
                  <a:srgbClr val="172D34"/>
                </a:solidFill>
                <a:latin typeface="Arial"/>
                <a:ea typeface="Arial"/>
                <a:cs typeface="Arial"/>
              </a:defRPr>
            </a:lvl4pPr>
            <a:lvl5pPr algn="l">
              <a:defRPr sz="2250" b="0">
                <a:solidFill>
                  <a:srgbClr val="172D34"/>
                </a:solidFill>
                <a:latin typeface="Arial"/>
                <a:ea typeface="Arial"/>
                <a:cs typeface="Arial"/>
              </a:defRPr>
            </a:lvl5pPr>
            <a:lvl6pPr algn="l">
              <a:defRPr sz="2250" b="0">
                <a:solidFill>
                  <a:srgbClr val="172D34"/>
                </a:solidFill>
                <a:latin typeface="Arial"/>
                <a:ea typeface="Arial"/>
                <a:cs typeface="Arial"/>
              </a:defRPr>
            </a:lvl6pPr>
            <a:lvl7pPr algn="l">
              <a:defRPr sz="2250" b="0">
                <a:solidFill>
                  <a:srgbClr val="172D34"/>
                </a:solidFill>
                <a:latin typeface="Arial"/>
                <a:ea typeface="Arial"/>
                <a:cs typeface="Arial"/>
              </a:defRPr>
            </a:lvl7pPr>
            <a:lvl8pPr algn="l">
              <a:defRPr sz="2250" b="0">
                <a:solidFill>
                  <a:srgbClr val="172D34"/>
                </a:solidFill>
                <a:latin typeface="Arial"/>
                <a:ea typeface="Arial"/>
                <a:cs typeface="Arial"/>
              </a:defRPr>
            </a:lvl8pPr>
            <a:lvl9pPr algn="l">
              <a:defRPr sz="2250" b="0">
                <a:solidFill>
                  <a:srgbClr val="172D34"/>
                </a:solidFill>
                <a:latin typeface="Arial"/>
                <a:ea typeface="Arial"/>
                <a:cs typeface="Arial"/>
              </a:defRPr>
            </a:lvl9pPr>
          </a:lstStyle>
          <a:p xmlns:a="http://schemas.openxmlformats.org/drawingml/2006/main">
            <a:pPr algn="l">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State k(4).</a:t>
            </a:r>
          </a:p>
        </p:txBody>
      </p:sp>
      <p:graphicFrame>
        <p:nvGraphicFramePr>
          <p:cNvPr id="22" name="Chart">
            <a:extLst xmlns:a="http://schemas.openxmlformats.org/drawingml/2006/main">
              <a:ext uri="{FF2B5EF4-FFF2-40B4-BE49-F238E27FC236}">
                <a16:creationId xmlns:a16="http://schemas.microsoft.com/office/drawing/2014/main" id="{74AB6230-DB47-4582-8A89-135F9220CC06}"/>
              </a:ext>
            </a:extLst>
          </p:cNvPr>
          <p:cNvGraphicFramePr/>
          <p:nvPr/>
        </p:nvGraphicFramePr>
        <p:xfrm>
          <a:off xmlns:a="http://schemas.openxmlformats.org/drawingml/2006/main" x="6162675" y="1952625"/>
          <a:ext xmlns:a="http://schemas.openxmlformats.org/drawingml/2006/main" cx="5257800" cy="3714750"/>
        </p:xfrm>
        <a:graphic xmlns:a="http://schemas.openxmlformats.org/drawingml/2006/main">
          <a:graphicData uri="http://schemas.openxmlformats.org/drawingml/2006/chart">
            <c:chart xmlns:r="http://schemas.openxmlformats.org/officeDocument/2006/relationships" xmlns:c="http://schemas.openxmlformats.org/drawingml/2006/chart" r:id="R72df9dcaccb24593"/>
          </a:graphicData>
        </a:graphic>
      </p:graphicFrame>
    </p:spTree>
    <p:extLst>
      <p:ext uri="{BB962C8B-B14F-4D97-AF65-F5344CB8AC3E}">
        <p14:creationId xmlns:p14="http://schemas.microsoft.com/office/powerpoint/2010/main" val="1708767225"/>
      </p:ext>
    </p:extLst>
  </p:cSld>
</p:sld>
</file>

<file path=ppt/slides/slide13.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1.3</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Question 4: worked answer</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4 / KEY AND EXPLANATION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13</a:t>
            </a:r>
          </a:p>
        </p:txBody>
      </p:sp>
      <p:sp>
        <p:nvSpPr>
          <p:cNvPr id="15" name="part">
            <a:extLst xmlns:a="http://schemas.openxmlformats.org/drawingml/2006/main">
              <a:ext uri="{FF2B5EF4-FFF2-40B4-BE49-F238E27FC236}">
                <a16:creationId xmlns:a16="http://schemas.microsoft.com/office/drawing/2014/main" id="{8BF63D88-C9B1-4836-BB03-D30CF959D298}"/>
              </a:ext>
            </a:extLst>
          </p:cNvPr>
          <p:cNvSpPr>
            <a:spLocks xmlns:a="http://schemas.openxmlformats.org/drawingml/2006/main" noGrp="1"/>
          </p:cNvSpPr>
          <p:nvPr/>
        </p:nvSpPr>
        <p:spPr>
          <a:xfrm xmlns:a="http://schemas.openxmlformats.org/drawingml/2006/main">
            <a:off x="590550" y="2009775"/>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16" name="body">
            <a:extLst xmlns:a="http://schemas.openxmlformats.org/drawingml/2006/main">
              <a:ext uri="{FF2B5EF4-FFF2-40B4-BE49-F238E27FC236}">
                <a16:creationId xmlns:a16="http://schemas.microsoft.com/office/drawing/2014/main" id="{F4091564-3C17-4F03-BC7D-32BABD5C1F08}"/>
              </a:ext>
            </a:extLst>
          </p:cNvPr>
          <p:cNvSpPr>
            <a:spLocks xmlns:a="http://schemas.openxmlformats.org/drawingml/2006/main" noGrp="1"/>
          </p:cNvSpPr>
          <p:nvPr/>
        </p:nvSpPr>
        <p:spPr>
          <a:xfrm xmlns:a="http://schemas.openxmlformats.org/drawingml/2006/main">
            <a:off x="1238250" y="2009775"/>
            <a:ext cx="4448175" cy="78333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0">
                <a:solidFill>
                  <a:srgbClr val="172D34"/>
                </a:solidFill>
                <a:latin typeface="Arial"/>
                <a:ea typeface="Arial"/>
                <a:cs typeface="Arial"/>
              </a:defRPr>
            </a:defPPr>
            <a:lvl1pPr algn="l">
              <a:defRPr sz="2400" b="0">
                <a:solidFill>
                  <a:srgbClr val="172D34"/>
                </a:solidFill>
                <a:latin typeface="Arial"/>
                <a:ea typeface="Arial"/>
                <a:cs typeface="Arial"/>
              </a:defRPr>
            </a:lvl1pPr>
            <a:lvl2pPr algn="l">
              <a:defRPr sz="2400" b="0">
                <a:solidFill>
                  <a:srgbClr val="172D34"/>
                </a:solidFill>
                <a:latin typeface="Arial"/>
                <a:ea typeface="Arial"/>
                <a:cs typeface="Arial"/>
              </a:defRPr>
            </a:lvl2pPr>
            <a:lvl3pPr algn="l">
              <a:defRPr sz="2400" b="0">
                <a:solidFill>
                  <a:srgbClr val="172D34"/>
                </a:solidFill>
                <a:latin typeface="Arial"/>
                <a:ea typeface="Arial"/>
                <a:cs typeface="Arial"/>
              </a:defRPr>
            </a:lvl3pPr>
            <a:lvl4pPr algn="l">
              <a:defRPr sz="2400" b="0">
                <a:solidFill>
                  <a:srgbClr val="172D34"/>
                </a:solidFill>
                <a:latin typeface="Arial"/>
                <a:ea typeface="Arial"/>
                <a:cs typeface="Arial"/>
              </a:defRPr>
            </a:lvl4pPr>
            <a:lvl5pPr algn="l">
              <a:defRPr sz="2400" b="0">
                <a:solidFill>
                  <a:srgbClr val="172D34"/>
                </a:solidFill>
                <a:latin typeface="Arial"/>
                <a:ea typeface="Arial"/>
                <a:cs typeface="Arial"/>
              </a:defRPr>
            </a:lvl5pPr>
            <a:lvl6pPr algn="l">
              <a:defRPr sz="2400" b="0">
                <a:solidFill>
                  <a:srgbClr val="172D34"/>
                </a:solidFill>
                <a:latin typeface="Arial"/>
                <a:ea typeface="Arial"/>
                <a:cs typeface="Arial"/>
              </a:defRPr>
            </a:lvl6pPr>
            <a:lvl7pPr algn="l">
              <a:defRPr sz="2400" b="0">
                <a:solidFill>
                  <a:srgbClr val="172D34"/>
                </a:solidFill>
                <a:latin typeface="Arial"/>
                <a:ea typeface="Arial"/>
                <a:cs typeface="Arial"/>
              </a:defRPr>
            </a:lvl7pPr>
            <a:lvl8pPr algn="l">
              <a:defRPr sz="2400" b="0">
                <a:solidFill>
                  <a:srgbClr val="172D34"/>
                </a:solidFill>
                <a:latin typeface="Arial"/>
                <a:ea typeface="Arial"/>
                <a:cs typeface="Arial"/>
              </a:defRPr>
            </a:lvl8pPr>
            <a:lvl9pPr algn="l">
              <a:defRPr sz="2400" b="0">
                <a:solidFill>
                  <a:srgbClr val="172D34"/>
                </a:solidFill>
                <a:latin typeface="Arial"/>
                <a:ea typeface="Arial"/>
                <a:cs typeface="Arial"/>
              </a:defRPr>
            </a:lvl9pPr>
          </a:lstStyle>
          <a:p xmlns:a="http://schemas.openxmlformats.org/drawingml/2006/main">
            <a:pPr algn="l">
              <a:lnSpc>
                <a:spcPct val="112000"/>
              </a:lnSpc>
              <a:buNone/>
              <a:defRPr sz="2400" b="0">
                <a:solidFill>
                  <a:srgbClr val="172D34"/>
                </a:solidFill>
                <a:latin typeface="Arial"/>
                <a:ea typeface="Arial"/>
                <a:cs typeface="Arial"/>
              </a:defRPr>
            </a:pPr>
            <a:r>
              <a:rPr sz="2400" b="0">
                <a:solidFill>
                  <a:srgbClr val="172D34"/>
                </a:solidFill>
                <a:latin typeface="Arial"/>
                <a:ea typeface="Arial"/>
                <a:cs typeface="Arial"/>
              </a:rPr>
              <a:t>Left-hand limit: 3</a:t>
            </a:r>
          </a:p>
          <a:p xmlns:a="http://schemas.openxmlformats.org/drawingml/2006/main">
            <a:pPr algn="l">
              <a:lnSpc>
                <a:spcPct val="112000"/>
              </a:lnSpc>
              <a:buNone/>
              <a:defRPr sz="2400" b="0">
                <a:solidFill>
                  <a:srgbClr val="172D34"/>
                </a:solidFill>
                <a:latin typeface="Arial"/>
                <a:ea typeface="Arial"/>
                <a:cs typeface="Arial"/>
              </a:defRPr>
            </a:pPr>
            <a:r>
              <a:rPr sz="2400" b="0">
                <a:solidFill>
                  <a:srgbClr val="172D34"/>
                </a:solidFill>
                <a:latin typeface="Arial"/>
                <a:ea typeface="Arial"/>
                <a:cs typeface="Arial"/>
              </a:rPr>
              <a:t>Right-hand limit: 7</a:t>
            </a:r>
          </a:p>
        </p:txBody>
      </p:sp>
      <p:sp>
        <p:nvSpPr>
          <p:cNvPr id="17" name="part">
            <a:extLst xmlns:a="http://schemas.openxmlformats.org/drawingml/2006/main">
              <a:ext uri="{FF2B5EF4-FFF2-40B4-BE49-F238E27FC236}">
                <a16:creationId xmlns:a16="http://schemas.microsoft.com/office/drawing/2014/main" id="{6AD5368D-2F93-45B0-877E-CE3F58382D60}"/>
              </a:ext>
            </a:extLst>
          </p:cNvPr>
          <p:cNvSpPr>
            <a:spLocks xmlns:a="http://schemas.openxmlformats.org/drawingml/2006/main" noGrp="1"/>
          </p:cNvSpPr>
          <p:nvPr/>
        </p:nvSpPr>
        <p:spPr>
          <a:xfrm xmlns:a="http://schemas.openxmlformats.org/drawingml/2006/main">
            <a:off x="590550" y="363855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18" name="body">
            <a:extLst xmlns:a="http://schemas.openxmlformats.org/drawingml/2006/main">
              <a:ext uri="{FF2B5EF4-FFF2-40B4-BE49-F238E27FC236}">
                <a16:creationId xmlns:a16="http://schemas.microsoft.com/office/drawing/2014/main" id="{097382B9-AE55-4693-A979-F3D7BB7AC2BA}"/>
              </a:ext>
            </a:extLst>
          </p:cNvPr>
          <p:cNvSpPr>
            <a:spLocks xmlns:a="http://schemas.openxmlformats.org/drawingml/2006/main" noGrp="1"/>
          </p:cNvSpPr>
          <p:nvPr/>
        </p:nvSpPr>
        <p:spPr>
          <a:xfrm xmlns:a="http://schemas.openxmlformats.org/drawingml/2006/main">
            <a:off x="1238250" y="3638550"/>
            <a:ext cx="4448175" cy="7391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250" b="0">
                <a:solidFill>
                  <a:srgbClr val="172D34"/>
                </a:solidFill>
                <a:latin typeface="Arial"/>
                <a:ea typeface="Arial"/>
                <a:cs typeface="Arial"/>
              </a:defRPr>
            </a:defPPr>
            <a:lvl1pPr algn="l">
              <a:defRPr sz="2250" b="0">
                <a:solidFill>
                  <a:srgbClr val="172D34"/>
                </a:solidFill>
                <a:latin typeface="Arial"/>
                <a:ea typeface="Arial"/>
                <a:cs typeface="Arial"/>
              </a:defRPr>
            </a:lvl1pPr>
            <a:lvl2pPr algn="l">
              <a:defRPr sz="2250" b="0">
                <a:solidFill>
                  <a:srgbClr val="172D34"/>
                </a:solidFill>
                <a:latin typeface="Arial"/>
                <a:ea typeface="Arial"/>
                <a:cs typeface="Arial"/>
              </a:defRPr>
            </a:lvl2pPr>
            <a:lvl3pPr algn="l">
              <a:defRPr sz="2250" b="0">
                <a:solidFill>
                  <a:srgbClr val="172D34"/>
                </a:solidFill>
                <a:latin typeface="Arial"/>
                <a:ea typeface="Arial"/>
                <a:cs typeface="Arial"/>
              </a:defRPr>
            </a:lvl3pPr>
            <a:lvl4pPr algn="l">
              <a:defRPr sz="2250" b="0">
                <a:solidFill>
                  <a:srgbClr val="172D34"/>
                </a:solidFill>
                <a:latin typeface="Arial"/>
                <a:ea typeface="Arial"/>
                <a:cs typeface="Arial"/>
              </a:defRPr>
            </a:lvl4pPr>
            <a:lvl5pPr algn="l">
              <a:defRPr sz="2250" b="0">
                <a:solidFill>
                  <a:srgbClr val="172D34"/>
                </a:solidFill>
                <a:latin typeface="Arial"/>
                <a:ea typeface="Arial"/>
                <a:cs typeface="Arial"/>
              </a:defRPr>
            </a:lvl5pPr>
            <a:lvl6pPr algn="l">
              <a:defRPr sz="2250" b="0">
                <a:solidFill>
                  <a:srgbClr val="172D34"/>
                </a:solidFill>
                <a:latin typeface="Arial"/>
                <a:ea typeface="Arial"/>
                <a:cs typeface="Arial"/>
              </a:defRPr>
            </a:lvl6pPr>
            <a:lvl7pPr algn="l">
              <a:defRPr sz="2250" b="0">
                <a:solidFill>
                  <a:srgbClr val="172D34"/>
                </a:solidFill>
                <a:latin typeface="Arial"/>
                <a:ea typeface="Arial"/>
                <a:cs typeface="Arial"/>
              </a:defRPr>
            </a:lvl7pPr>
            <a:lvl8pPr algn="l">
              <a:defRPr sz="2250" b="0">
                <a:solidFill>
                  <a:srgbClr val="172D34"/>
                </a:solidFill>
                <a:latin typeface="Arial"/>
                <a:ea typeface="Arial"/>
                <a:cs typeface="Arial"/>
              </a:defRPr>
            </a:lvl8pPr>
            <a:lvl9pPr algn="l">
              <a:defRPr sz="2250" b="0">
                <a:solidFill>
                  <a:srgbClr val="172D34"/>
                </a:solidFill>
                <a:latin typeface="Arial"/>
                <a:ea typeface="Arial"/>
                <a:cs typeface="Arial"/>
              </a:defRPr>
            </a:lvl9pPr>
          </a:lstStyle>
          <a:p xmlns:a="http://schemas.openxmlformats.org/drawingml/2006/main">
            <a:pPr algn="l">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No. Neither side approaches 5.</a:t>
            </a:r>
          </a:p>
          <a:p xmlns:a="http://schemas.openxmlformats.org/drawingml/2006/main">
            <a:pPr algn="l">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The two-sided limit does not exist.</a:t>
            </a:r>
          </a:p>
        </p:txBody>
      </p:sp>
      <p:sp>
        <p:nvSpPr>
          <p:cNvPr id="19" name="part">
            <a:extLst xmlns:a="http://schemas.openxmlformats.org/drawingml/2006/main">
              <a:ext uri="{FF2B5EF4-FFF2-40B4-BE49-F238E27FC236}">
                <a16:creationId xmlns:a16="http://schemas.microsoft.com/office/drawing/2014/main" id="{E51BB9D6-0692-4D11-98CD-805B45408347}"/>
              </a:ext>
            </a:extLst>
          </p:cNvPr>
          <p:cNvSpPr>
            <a:spLocks xmlns:a="http://schemas.openxmlformats.org/drawingml/2006/main" noGrp="1"/>
          </p:cNvSpPr>
          <p:nvPr/>
        </p:nvSpPr>
        <p:spPr>
          <a:xfrm xmlns:a="http://schemas.openxmlformats.org/drawingml/2006/main">
            <a:off x="590550" y="5172075"/>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(c)</a:t>
            </a:r>
          </a:p>
        </p:txBody>
      </p:sp>
      <p:sp>
        <p:nvSpPr>
          <p:cNvPr id="20" name="body">
            <a:extLst xmlns:a="http://schemas.openxmlformats.org/drawingml/2006/main">
              <a:ext uri="{FF2B5EF4-FFF2-40B4-BE49-F238E27FC236}">
                <a16:creationId xmlns:a16="http://schemas.microsoft.com/office/drawing/2014/main" id="{0071709B-E25F-479D-885E-45CFD90811C5}"/>
              </a:ext>
            </a:extLst>
          </p:cNvPr>
          <p:cNvSpPr>
            <a:spLocks xmlns:a="http://schemas.openxmlformats.org/drawingml/2006/main" noGrp="1"/>
          </p:cNvSpPr>
          <p:nvPr/>
        </p:nvSpPr>
        <p:spPr>
          <a:xfrm xmlns:a="http://schemas.openxmlformats.org/drawingml/2006/main">
            <a:off x="1238250" y="5172075"/>
            <a:ext cx="4448175" cy="4297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0">
                <a:solidFill>
                  <a:srgbClr val="172D34"/>
                </a:solidFill>
                <a:latin typeface="Arial"/>
                <a:ea typeface="Arial"/>
                <a:cs typeface="Arial"/>
              </a:defRPr>
            </a:defPPr>
            <a:lvl1pPr algn="l">
              <a:defRPr sz="2400" b="0">
                <a:solidFill>
                  <a:srgbClr val="172D34"/>
                </a:solidFill>
                <a:latin typeface="Arial"/>
                <a:ea typeface="Arial"/>
                <a:cs typeface="Arial"/>
              </a:defRPr>
            </a:lvl1pPr>
            <a:lvl2pPr algn="l">
              <a:defRPr sz="2400" b="0">
                <a:solidFill>
                  <a:srgbClr val="172D34"/>
                </a:solidFill>
                <a:latin typeface="Arial"/>
                <a:ea typeface="Arial"/>
                <a:cs typeface="Arial"/>
              </a:defRPr>
            </a:lvl2pPr>
            <a:lvl3pPr algn="l">
              <a:defRPr sz="2400" b="0">
                <a:solidFill>
                  <a:srgbClr val="172D34"/>
                </a:solidFill>
                <a:latin typeface="Arial"/>
                <a:ea typeface="Arial"/>
                <a:cs typeface="Arial"/>
              </a:defRPr>
            </a:lvl3pPr>
            <a:lvl4pPr algn="l">
              <a:defRPr sz="2400" b="0">
                <a:solidFill>
                  <a:srgbClr val="172D34"/>
                </a:solidFill>
                <a:latin typeface="Arial"/>
                <a:ea typeface="Arial"/>
                <a:cs typeface="Arial"/>
              </a:defRPr>
            </a:lvl4pPr>
            <a:lvl5pPr algn="l">
              <a:defRPr sz="2400" b="0">
                <a:solidFill>
                  <a:srgbClr val="172D34"/>
                </a:solidFill>
                <a:latin typeface="Arial"/>
                <a:ea typeface="Arial"/>
                <a:cs typeface="Arial"/>
              </a:defRPr>
            </a:lvl5pPr>
            <a:lvl6pPr algn="l">
              <a:defRPr sz="2400" b="0">
                <a:solidFill>
                  <a:srgbClr val="172D34"/>
                </a:solidFill>
                <a:latin typeface="Arial"/>
                <a:ea typeface="Arial"/>
                <a:cs typeface="Arial"/>
              </a:defRPr>
            </a:lvl6pPr>
            <a:lvl7pPr algn="l">
              <a:defRPr sz="2400" b="0">
                <a:solidFill>
                  <a:srgbClr val="172D34"/>
                </a:solidFill>
                <a:latin typeface="Arial"/>
                <a:ea typeface="Arial"/>
                <a:cs typeface="Arial"/>
              </a:defRPr>
            </a:lvl7pPr>
            <a:lvl8pPr algn="l">
              <a:defRPr sz="2400" b="0">
                <a:solidFill>
                  <a:srgbClr val="172D34"/>
                </a:solidFill>
                <a:latin typeface="Arial"/>
                <a:ea typeface="Arial"/>
                <a:cs typeface="Arial"/>
              </a:defRPr>
            </a:lvl8pPr>
            <a:lvl9pPr algn="l">
              <a:defRPr sz="2400" b="0">
                <a:solidFill>
                  <a:srgbClr val="172D34"/>
                </a:solidFill>
                <a:latin typeface="Arial"/>
                <a:ea typeface="Arial"/>
                <a:cs typeface="Arial"/>
              </a:defRPr>
            </a:lvl9pPr>
          </a:lstStyle>
          <a:p xmlns:a="http://schemas.openxmlformats.org/drawingml/2006/main">
            <a:pPr algn="l">
              <a:lnSpc>
                <a:spcPct val="112000"/>
              </a:lnSpc>
              <a:buNone/>
              <a:defRPr sz="2400" b="0">
                <a:solidFill>
                  <a:srgbClr val="172D34"/>
                </a:solidFill>
                <a:latin typeface="Arial"/>
                <a:ea typeface="Arial"/>
                <a:cs typeface="Arial"/>
              </a:defRPr>
            </a:pPr>
            <a:r>
              <a:rPr sz="2400" b="0">
                <a:solidFill>
                  <a:srgbClr val="172D34"/>
                </a:solidFill>
                <a:latin typeface="Arial"/>
                <a:ea typeface="Arial"/>
                <a:cs typeface="Arial"/>
              </a:rPr>
              <a:t>k(4) = 5</a:t>
            </a:r>
          </a:p>
        </p:txBody>
      </p:sp>
      <p:graphicFrame>
        <p:nvGraphicFramePr>
          <p:cNvPr id="21" name="Chart">
            <a:extLst xmlns:a="http://schemas.openxmlformats.org/drawingml/2006/main">
              <a:ext uri="{FF2B5EF4-FFF2-40B4-BE49-F238E27FC236}">
                <a16:creationId xmlns:a16="http://schemas.microsoft.com/office/drawing/2014/main" id="{9B7E4664-AB35-42CA-911F-68F699496561}"/>
              </a:ext>
            </a:extLst>
          </p:cNvPr>
          <p:cNvGraphicFramePr/>
          <p:nvPr/>
        </p:nvGraphicFramePr>
        <p:xfrm>
          <a:off xmlns:a="http://schemas.openxmlformats.org/drawingml/2006/main" x="6162675" y="1952625"/>
          <a:ext xmlns:a="http://schemas.openxmlformats.org/drawingml/2006/main" cx="5257800" cy="3714750"/>
        </p:xfrm>
        <a:graphic xmlns:a="http://schemas.openxmlformats.org/drawingml/2006/main">
          <a:graphicData uri="http://schemas.openxmlformats.org/drawingml/2006/chart">
            <c:chart xmlns:r="http://schemas.openxmlformats.org/officeDocument/2006/relationships" xmlns:c="http://schemas.openxmlformats.org/drawingml/2006/chart" r:id="R56b9d400e8494a41"/>
          </a:graphicData>
        </a:graphic>
      </p:graphicFrame>
    </p:spTree>
    <p:extLst>
      <p:ext uri="{BB962C8B-B14F-4D97-AF65-F5344CB8AC3E}">
        <p14:creationId xmlns:p14="http://schemas.microsoft.com/office/powerpoint/2010/main" val="1708767225"/>
      </p:ext>
    </p:extLst>
  </p:cSld>
</p:sld>
</file>

<file path=ppt/slides/slide14.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1.3</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Unbounded behaviour</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5 / DEFINITION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14</a:t>
            </a:r>
          </a:p>
        </p:txBody>
      </p:sp>
      <p:sp>
        <p:nvSpPr>
          <p:cNvPr id="15" name="term">
            <a:extLst xmlns:a="http://schemas.openxmlformats.org/drawingml/2006/main">
              <a:ext uri="{FF2B5EF4-FFF2-40B4-BE49-F238E27FC236}">
                <a16:creationId xmlns:a16="http://schemas.microsoft.com/office/drawing/2014/main" id="{8285A48D-50FE-4B12-B9B3-E80406A9789D}"/>
              </a:ext>
            </a:extLst>
          </p:cNvPr>
          <p:cNvSpPr>
            <a:spLocks xmlns:a="http://schemas.openxmlformats.org/drawingml/2006/main" noGrp="1"/>
          </p:cNvSpPr>
          <p:nvPr/>
        </p:nvSpPr>
        <p:spPr>
          <a:xfrm xmlns:a="http://schemas.openxmlformats.org/drawingml/2006/main">
            <a:off x="590550" y="2009775"/>
            <a:ext cx="10763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1">
                <a:solidFill>
                  <a:srgbClr val="087F83"/>
                </a:solidFill>
                <a:latin typeface="Arial"/>
                <a:ea typeface="Arial"/>
                <a:cs typeface="Arial"/>
              </a:defRPr>
            </a:defPPr>
            <a:lvl1pPr algn="l">
              <a:defRPr sz="2025" b="1">
                <a:solidFill>
                  <a:srgbClr val="087F83"/>
                </a:solidFill>
                <a:latin typeface="Arial"/>
                <a:ea typeface="Arial"/>
                <a:cs typeface="Arial"/>
              </a:defRPr>
            </a:lvl1pPr>
            <a:lvl2pPr algn="l">
              <a:defRPr sz="2025" b="1">
                <a:solidFill>
                  <a:srgbClr val="087F83"/>
                </a:solidFill>
                <a:latin typeface="Arial"/>
                <a:ea typeface="Arial"/>
                <a:cs typeface="Arial"/>
              </a:defRPr>
            </a:lvl2pPr>
            <a:lvl3pPr algn="l">
              <a:defRPr sz="2025" b="1">
                <a:solidFill>
                  <a:srgbClr val="087F83"/>
                </a:solidFill>
                <a:latin typeface="Arial"/>
                <a:ea typeface="Arial"/>
                <a:cs typeface="Arial"/>
              </a:defRPr>
            </a:lvl3pPr>
            <a:lvl4pPr algn="l">
              <a:defRPr sz="2025" b="1">
                <a:solidFill>
                  <a:srgbClr val="087F83"/>
                </a:solidFill>
                <a:latin typeface="Arial"/>
                <a:ea typeface="Arial"/>
                <a:cs typeface="Arial"/>
              </a:defRPr>
            </a:lvl4pPr>
            <a:lvl5pPr algn="l">
              <a:defRPr sz="2025" b="1">
                <a:solidFill>
                  <a:srgbClr val="087F83"/>
                </a:solidFill>
                <a:latin typeface="Arial"/>
                <a:ea typeface="Arial"/>
                <a:cs typeface="Arial"/>
              </a:defRPr>
            </a:lvl5pPr>
            <a:lvl6pPr algn="l">
              <a:defRPr sz="2025" b="1">
                <a:solidFill>
                  <a:srgbClr val="087F83"/>
                </a:solidFill>
                <a:latin typeface="Arial"/>
                <a:ea typeface="Arial"/>
                <a:cs typeface="Arial"/>
              </a:defRPr>
            </a:lvl6pPr>
            <a:lvl7pPr algn="l">
              <a:defRPr sz="2025" b="1">
                <a:solidFill>
                  <a:srgbClr val="087F83"/>
                </a:solidFill>
                <a:latin typeface="Arial"/>
                <a:ea typeface="Arial"/>
                <a:cs typeface="Arial"/>
              </a:defRPr>
            </a:lvl7pPr>
            <a:lvl8pPr algn="l">
              <a:defRPr sz="2025" b="1">
                <a:solidFill>
                  <a:srgbClr val="087F83"/>
                </a:solidFill>
                <a:latin typeface="Arial"/>
                <a:ea typeface="Arial"/>
                <a:cs typeface="Arial"/>
              </a:defRPr>
            </a:lvl8pPr>
            <a:lvl9pPr algn="l">
              <a:defRPr sz="2025" b="1">
                <a:solidFill>
                  <a:srgbClr val="087F83"/>
                </a:solidFill>
                <a:latin typeface="Arial"/>
                <a:ea typeface="Arial"/>
                <a:cs typeface="Arial"/>
              </a:defRPr>
            </a:lvl9pPr>
          </a:lstStyle>
          <a:p xmlns:a="http://schemas.openxmlformats.org/drawingml/2006/main">
            <a:pPr algn="l">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UNBOUNDED BEHAVIOUR</a:t>
            </a:r>
          </a:p>
        </p:txBody>
      </p:sp>
      <p:sp>
        <p:nvSpPr>
          <p:cNvPr id="16" name="body">
            <a:extLst xmlns:a="http://schemas.openxmlformats.org/drawingml/2006/main">
              <a:ext uri="{FF2B5EF4-FFF2-40B4-BE49-F238E27FC236}">
                <a16:creationId xmlns:a16="http://schemas.microsoft.com/office/drawing/2014/main" id="{E6B7E0B1-B7DA-406D-BE52-496A8F289067}"/>
              </a:ext>
            </a:extLst>
          </p:cNvPr>
          <p:cNvSpPr>
            <a:spLocks xmlns:a="http://schemas.openxmlformats.org/drawingml/2006/main" noGrp="1"/>
          </p:cNvSpPr>
          <p:nvPr/>
        </p:nvSpPr>
        <p:spPr>
          <a:xfrm xmlns:a="http://schemas.openxmlformats.org/drawingml/2006/main">
            <a:off x="590550" y="2466975"/>
            <a:ext cx="10763250" cy="4297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0">
                <a:solidFill>
                  <a:srgbClr val="172D34"/>
                </a:solidFill>
                <a:latin typeface="Arial"/>
                <a:ea typeface="Arial"/>
                <a:cs typeface="Arial"/>
              </a:defRPr>
            </a:defPPr>
            <a:lvl1pPr algn="l">
              <a:defRPr sz="2400" b="0">
                <a:solidFill>
                  <a:srgbClr val="172D34"/>
                </a:solidFill>
                <a:latin typeface="Arial"/>
                <a:ea typeface="Arial"/>
                <a:cs typeface="Arial"/>
              </a:defRPr>
            </a:lvl1pPr>
            <a:lvl2pPr algn="l">
              <a:defRPr sz="2400" b="0">
                <a:solidFill>
                  <a:srgbClr val="172D34"/>
                </a:solidFill>
                <a:latin typeface="Arial"/>
                <a:ea typeface="Arial"/>
                <a:cs typeface="Arial"/>
              </a:defRPr>
            </a:lvl2pPr>
            <a:lvl3pPr algn="l">
              <a:defRPr sz="2400" b="0">
                <a:solidFill>
                  <a:srgbClr val="172D34"/>
                </a:solidFill>
                <a:latin typeface="Arial"/>
                <a:ea typeface="Arial"/>
                <a:cs typeface="Arial"/>
              </a:defRPr>
            </a:lvl3pPr>
            <a:lvl4pPr algn="l">
              <a:defRPr sz="2400" b="0">
                <a:solidFill>
                  <a:srgbClr val="172D34"/>
                </a:solidFill>
                <a:latin typeface="Arial"/>
                <a:ea typeface="Arial"/>
                <a:cs typeface="Arial"/>
              </a:defRPr>
            </a:lvl4pPr>
            <a:lvl5pPr algn="l">
              <a:defRPr sz="2400" b="0">
                <a:solidFill>
                  <a:srgbClr val="172D34"/>
                </a:solidFill>
                <a:latin typeface="Arial"/>
                <a:ea typeface="Arial"/>
                <a:cs typeface="Arial"/>
              </a:defRPr>
            </a:lvl5pPr>
            <a:lvl6pPr algn="l">
              <a:defRPr sz="2400" b="0">
                <a:solidFill>
                  <a:srgbClr val="172D34"/>
                </a:solidFill>
                <a:latin typeface="Arial"/>
                <a:ea typeface="Arial"/>
                <a:cs typeface="Arial"/>
              </a:defRPr>
            </a:lvl6pPr>
            <a:lvl7pPr algn="l">
              <a:defRPr sz="2400" b="0">
                <a:solidFill>
                  <a:srgbClr val="172D34"/>
                </a:solidFill>
                <a:latin typeface="Arial"/>
                <a:ea typeface="Arial"/>
                <a:cs typeface="Arial"/>
              </a:defRPr>
            </a:lvl7pPr>
            <a:lvl8pPr algn="l">
              <a:defRPr sz="2400" b="0">
                <a:solidFill>
                  <a:srgbClr val="172D34"/>
                </a:solidFill>
                <a:latin typeface="Arial"/>
                <a:ea typeface="Arial"/>
                <a:cs typeface="Arial"/>
              </a:defRPr>
            </a:lvl8pPr>
            <a:lvl9pPr algn="l">
              <a:defRPr sz="2400" b="0">
                <a:solidFill>
                  <a:srgbClr val="172D34"/>
                </a:solidFill>
                <a:latin typeface="Arial"/>
                <a:ea typeface="Arial"/>
                <a:cs typeface="Arial"/>
              </a:defRPr>
            </a:lvl9pPr>
          </a:lstStyle>
          <a:p xmlns:a="http://schemas.openxmlformats.org/drawingml/2006/main">
            <a:pPr algn="l">
              <a:lnSpc>
                <a:spcPct val="112000"/>
              </a:lnSpc>
              <a:buNone/>
              <a:defRPr sz="2400" b="0">
                <a:solidFill>
                  <a:srgbClr val="172D34"/>
                </a:solidFill>
                <a:latin typeface="Arial"/>
                <a:ea typeface="Arial"/>
                <a:cs typeface="Arial"/>
              </a:defRPr>
            </a:pPr>
            <a:r>
              <a:rPr sz="2400" b="0">
                <a:solidFill>
                  <a:srgbClr val="172D34"/>
                </a:solidFill>
                <a:latin typeface="Arial"/>
                <a:ea typeface="Arial"/>
                <a:cs typeface="Arial"/>
              </a:rPr>
              <a:t>Output values have no finite bound near the target.</a:t>
            </a:r>
          </a:p>
        </p:txBody>
      </p:sp>
      <p:graphicFrame>
        <p:nvGraphicFramePr>
          <p:cNvPr id="17" name="">
            <a:extLst xmlns:a="http://schemas.openxmlformats.org/drawingml/2006/main">
              <a:ext uri="{FF2B5EF4-FFF2-40B4-BE49-F238E27FC236}">
                <a16:creationId xmlns:a16="http://schemas.microsoft.com/office/drawing/2014/main" id="{0B820847-1E21-41CD-B202-E1A4B6236D86}"/>
              </a:ext>
            </a:extLst>
          </p:cNvPr>
          <p:cNvGraphicFramePr/>
          <p:nvPr/>
        </p:nvGraphicFramePr>
        <p:xfrm>
          <a:off xmlns:a="http://schemas.openxmlformats.org/drawingml/2006/main" x="590550" y="3609975"/>
          <a:ext xmlns:a="http://schemas.openxmlformats.org/drawingml/2006/main" cx="10763250" cy="1714500"/>
        </p:xfrm>
        <a:graphic xmlns:a="http://schemas.openxmlformats.org/drawingml/2006/main">
          <a:graphicData uri="http://schemas.openxmlformats.org/drawingml/2006/table">
            <a:tbl>
              <a:tblPr/>
              <a:tblGrid>
                <a:gridCol w="3238500"/>
                <a:gridCol w="7524750"/>
              </a:tblGrid>
              <a:tr h="571500">
                <a:tc>
                  <a:txBody>
                    <a:bodyPr lIns="95250" tIns="95250" rIns="95250" bIns="95250">
                      <a:noAutofit/>
                    </a:bodyPr>
                    <a:lstStyle/>
                    <a:p>
                      <a:pPr algn="l"/>
                      <a:r>
                        <a:rPr sz="2175" b="1">
                          <a:solidFill>
                            <a:srgbClr val="FFFFFF"/>
                          </a:solidFill>
                          <a:latin typeface="Arial"/>
                          <a:ea typeface="Arial"/>
                          <a:cs typeface="Arial"/>
                        </a:rPr>
                        <a:t>Notation</a:t>
                      </a:r>
                    </a:p>
                  </a:txBody>
                  <a:tcPr marL="91440" marR="91440" marT="45720" marB="45720" anchor="ctr">
                    <a:lnL w="19050">
                      <a:solidFill>
                        <a:srgbClr val="FAF6E8"/>
                      </a:solidFill>
                      <a:prstDash val="solid"/>
                    </a:lnL>
                    <a:lnR w="19050">
                      <a:solidFill>
                        <a:srgbClr val="FAF6E8"/>
                      </a:solidFill>
                      <a:prstDash val="solid"/>
                    </a:lnR>
                    <a:lnT w="19050">
                      <a:solidFill>
                        <a:srgbClr val="FAF6E8"/>
                      </a:solidFill>
                      <a:prstDash val="solid"/>
                    </a:lnT>
                    <a:lnB w="19050">
                      <a:solidFill>
                        <a:srgbClr val="FAF6E8"/>
                      </a:solidFill>
                      <a:prstDash val="solid"/>
                    </a:lnB>
                    <a:solidFill>
                      <a:srgbClr val="087F83"/>
                    </a:solidFill>
                  </a:tcPr>
                </a:tc>
                <a:tc>
                  <a:txBody>
                    <a:bodyPr lIns="95250" tIns="95250" rIns="95250" bIns="95250">
                      <a:noAutofit/>
                    </a:bodyPr>
                    <a:lstStyle/>
                    <a:p>
                      <a:pPr algn="l"/>
                      <a:r>
                        <a:rPr sz="2175" b="1">
                          <a:solidFill>
                            <a:srgbClr val="FFFFFF"/>
                          </a:solidFill>
                          <a:latin typeface="Arial"/>
                          <a:ea typeface="Arial"/>
                          <a:cs typeface="Arial"/>
                        </a:rPr>
                        <a:t>Meaning</a:t>
                      </a:r>
                    </a:p>
                  </a:txBody>
                  <a:tcPr marL="91440" marR="91440" marT="45720" marB="45720" anchor="ctr">
                    <a:lnR w="19050">
                      <a:solidFill>
                        <a:srgbClr val="FAF6E8"/>
                      </a:solidFill>
                      <a:prstDash val="solid"/>
                    </a:lnR>
                    <a:lnT w="19050">
                      <a:solidFill>
                        <a:srgbClr val="FAF6E8"/>
                      </a:solidFill>
                      <a:prstDash val="solid"/>
                    </a:lnT>
                    <a:lnB w="19050">
                      <a:solidFill>
                        <a:srgbClr val="FAF6E8"/>
                      </a:solidFill>
                      <a:prstDash val="solid"/>
                    </a:lnB>
                    <a:solidFill>
                      <a:srgbClr val="087F83"/>
                    </a:solidFill>
                  </a:tcPr>
                </a:tc>
              </a:tr>
              <a:tr h="571500">
                <a:tc>
                  <a:txBody>
                    <a:bodyPr lIns="95250" tIns="95250" rIns="95250" bIns="95250">
                      <a:noAutofit/>
                    </a:bodyPr>
                    <a:lstStyle/>
                    <a:p>
                      <a:pPr algn="l"/>
                      <a:r>
                        <a:rPr sz="2175" b="0">
                          <a:solidFill>
                            <a:srgbClr val="172D34"/>
                          </a:solidFill>
                          <a:latin typeface="Arial"/>
                          <a:ea typeface="Arial"/>
                          <a:cs typeface="Arial"/>
                        </a:rPr>
                        <a:t>+∞</a:t>
                      </a:r>
                    </a:p>
                  </a:txBody>
                  <a:tcPr marL="91440" marR="91440" marT="45720" marB="45720" anchor="ctr">
                    <a:lnL w="19050">
                      <a:solidFill>
                        <a:srgbClr val="FAF6E8"/>
                      </a:solidFill>
                      <a:prstDash val="solid"/>
                    </a:lnL>
                    <a:lnR w="19050">
                      <a:solidFill>
                        <a:srgbClr val="FAF6E8"/>
                      </a:solidFill>
                      <a:prstDash val="solid"/>
                    </a:lnR>
                    <a:lnB w="19050">
                      <a:solidFill>
                        <a:srgbClr val="FAF6E8"/>
                      </a:solidFill>
                      <a:prstDash val="solid"/>
                    </a:lnB>
                    <a:solidFill>
                      <a:srgbClr val="EBEFE8"/>
                    </a:solidFill>
                  </a:tcPr>
                </a:tc>
                <a:tc>
                  <a:txBody>
                    <a:bodyPr lIns="95250" tIns="95250" rIns="95250" bIns="95250">
                      <a:noAutofit/>
                    </a:bodyPr>
                    <a:lstStyle/>
                    <a:p>
                      <a:pPr algn="l"/>
                      <a:r>
                        <a:rPr sz="2175" b="0">
                          <a:solidFill>
                            <a:srgbClr val="172D34"/>
                          </a:solidFill>
                          <a:latin typeface="Arial"/>
                          <a:ea typeface="Arial"/>
                          <a:cs typeface="Arial"/>
                        </a:rPr>
                        <a:t>The outputs grow without bound.</a:t>
                      </a:r>
                    </a:p>
                  </a:txBody>
                  <a:tcPr marL="91440" marR="91440" marT="45720" marB="45720" anchor="ctr">
                    <a:lnR w="19050">
                      <a:solidFill>
                        <a:srgbClr val="FAF6E8"/>
                      </a:solidFill>
                      <a:prstDash val="solid"/>
                    </a:lnR>
                    <a:lnB w="19050">
                      <a:solidFill>
                        <a:srgbClr val="FAF6E8"/>
                      </a:solidFill>
                      <a:prstDash val="solid"/>
                    </a:lnB>
                    <a:solidFill>
                      <a:srgbClr val="EBEFE8"/>
                    </a:solidFill>
                  </a:tcPr>
                </a:tc>
              </a:tr>
              <a:tr h="571500">
                <a:tc>
                  <a:txBody>
                    <a:bodyPr lIns="95250" tIns="95250" rIns="95250" bIns="95250">
                      <a:noAutofit/>
                    </a:bodyPr>
                    <a:lstStyle/>
                    <a:p>
                      <a:pPr algn="l"/>
                      <a:r>
                        <a:rPr sz="2175" b="0">
                          <a:solidFill>
                            <a:srgbClr val="172D34"/>
                          </a:solidFill>
                          <a:latin typeface="Arial"/>
                          <a:ea typeface="Arial"/>
                          <a:cs typeface="Arial"/>
                        </a:rPr>
                        <a:t>−∞</a:t>
                      </a:r>
                    </a:p>
                  </a:txBody>
                  <a:tcPr marL="91440" marR="91440" marT="45720" marB="45720" anchor="ctr">
                    <a:lnL w="19050">
                      <a:solidFill>
                        <a:srgbClr val="FAF6E8"/>
                      </a:solidFill>
                      <a:prstDash val="solid"/>
                    </a:lnL>
                    <a:lnR w="19050">
                      <a:solidFill>
                        <a:srgbClr val="FAF6E8"/>
                      </a:solidFill>
                      <a:prstDash val="solid"/>
                    </a:lnR>
                    <a:lnB w="19050">
                      <a:solidFill>
                        <a:srgbClr val="FAF6E8"/>
                      </a:solidFill>
                      <a:prstDash val="solid"/>
                    </a:lnB>
                    <a:solidFill>
                      <a:srgbClr val="EBEFE8"/>
                    </a:solidFill>
                  </a:tcPr>
                </a:tc>
                <a:tc>
                  <a:txBody>
                    <a:bodyPr lIns="95250" tIns="95250" rIns="95250" bIns="95250">
                      <a:noAutofit/>
                    </a:bodyPr>
                    <a:lstStyle/>
                    <a:p>
                      <a:pPr algn="l"/>
                      <a:r>
                        <a:rPr sz="2175" b="0">
                          <a:solidFill>
                            <a:srgbClr val="172D34"/>
                          </a:solidFill>
                          <a:latin typeface="Arial"/>
                          <a:ea typeface="Arial"/>
                          <a:cs typeface="Arial"/>
                        </a:rPr>
                        <a:t>The outputs fall without bound.</a:t>
                      </a:r>
                    </a:p>
                  </a:txBody>
                  <a:tcPr marL="91440" marR="91440" marT="45720" marB="45720" anchor="ctr">
                    <a:lnR w="19050">
                      <a:solidFill>
                        <a:srgbClr val="FAF6E8"/>
                      </a:solidFill>
                      <a:prstDash val="solid"/>
                    </a:lnR>
                    <a:lnB w="19050">
                      <a:solidFill>
                        <a:srgbClr val="FAF6E8"/>
                      </a:solidFill>
                      <a:prstDash val="solid"/>
                    </a:lnB>
                    <a:solidFill>
                      <a:srgbClr val="EBEFE8"/>
                    </a:solidFill>
                  </a:tcPr>
                </a:tc>
              </a:tr>
            </a:tbl>
          </a:graphicData>
        </a:graphic>
      </p:graphicFrame>
      <p:sp>
        <p:nvSpPr>
          <p:cNvPr id="18" name="body">
            <a:extLst xmlns:a="http://schemas.openxmlformats.org/drawingml/2006/main">
              <a:ext uri="{FF2B5EF4-FFF2-40B4-BE49-F238E27FC236}">
                <a16:creationId xmlns:a16="http://schemas.microsoft.com/office/drawing/2014/main" id="{3AB9CE3E-095B-4747-8704-5DA29149C958}"/>
              </a:ext>
            </a:extLst>
          </p:cNvPr>
          <p:cNvSpPr>
            <a:spLocks xmlns:a="http://schemas.openxmlformats.org/drawingml/2006/main" noGrp="1"/>
          </p:cNvSpPr>
          <p:nvPr/>
        </p:nvSpPr>
        <p:spPr>
          <a:xfrm xmlns:a="http://schemas.openxmlformats.org/drawingml/2006/main">
            <a:off x="590550" y="5657850"/>
            <a:ext cx="10763250" cy="3745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416B91"/>
                </a:solidFill>
                <a:latin typeface="Arial"/>
                <a:ea typeface="Arial"/>
                <a:cs typeface="Arial"/>
              </a:defRPr>
            </a:defPPr>
            <a:lvl1pPr algn="l">
              <a:defRPr sz="2025" b="0">
                <a:solidFill>
                  <a:srgbClr val="416B91"/>
                </a:solidFill>
                <a:latin typeface="Arial"/>
                <a:ea typeface="Arial"/>
                <a:cs typeface="Arial"/>
              </a:defRPr>
            </a:lvl1pPr>
            <a:lvl2pPr algn="l">
              <a:defRPr sz="2025" b="0">
                <a:solidFill>
                  <a:srgbClr val="416B91"/>
                </a:solidFill>
                <a:latin typeface="Arial"/>
                <a:ea typeface="Arial"/>
                <a:cs typeface="Arial"/>
              </a:defRPr>
            </a:lvl2pPr>
            <a:lvl3pPr algn="l">
              <a:defRPr sz="2025" b="0">
                <a:solidFill>
                  <a:srgbClr val="416B91"/>
                </a:solidFill>
                <a:latin typeface="Arial"/>
                <a:ea typeface="Arial"/>
                <a:cs typeface="Arial"/>
              </a:defRPr>
            </a:lvl3pPr>
            <a:lvl4pPr algn="l">
              <a:defRPr sz="2025" b="0">
                <a:solidFill>
                  <a:srgbClr val="416B91"/>
                </a:solidFill>
                <a:latin typeface="Arial"/>
                <a:ea typeface="Arial"/>
                <a:cs typeface="Arial"/>
              </a:defRPr>
            </a:lvl4pPr>
            <a:lvl5pPr algn="l">
              <a:defRPr sz="2025" b="0">
                <a:solidFill>
                  <a:srgbClr val="416B91"/>
                </a:solidFill>
                <a:latin typeface="Arial"/>
                <a:ea typeface="Arial"/>
                <a:cs typeface="Arial"/>
              </a:defRPr>
            </a:lvl5pPr>
            <a:lvl6pPr algn="l">
              <a:defRPr sz="2025" b="0">
                <a:solidFill>
                  <a:srgbClr val="416B91"/>
                </a:solidFill>
                <a:latin typeface="Arial"/>
                <a:ea typeface="Arial"/>
                <a:cs typeface="Arial"/>
              </a:defRPr>
            </a:lvl6pPr>
            <a:lvl7pPr algn="l">
              <a:defRPr sz="2025" b="0">
                <a:solidFill>
                  <a:srgbClr val="416B91"/>
                </a:solidFill>
                <a:latin typeface="Arial"/>
                <a:ea typeface="Arial"/>
                <a:cs typeface="Arial"/>
              </a:defRPr>
            </a:lvl7pPr>
            <a:lvl8pPr algn="l">
              <a:defRPr sz="2025" b="0">
                <a:solidFill>
                  <a:srgbClr val="416B91"/>
                </a:solidFill>
                <a:latin typeface="Arial"/>
                <a:ea typeface="Arial"/>
                <a:cs typeface="Arial"/>
              </a:defRPr>
            </a:lvl8pPr>
            <a:lvl9pPr algn="l">
              <a:defRPr sz="2025" b="0">
                <a:solidFill>
                  <a:srgbClr val="416B91"/>
                </a:solidFill>
                <a:latin typeface="Arial"/>
                <a:ea typeface="Arial"/>
                <a:cs typeface="Arial"/>
              </a:defRPr>
            </a:lvl9pPr>
          </a:lstStyle>
          <a:p xmlns:a="http://schemas.openxmlformats.org/drawingml/2006/main">
            <a:pPr algn="l">
              <a:lnSpc>
                <a:spcPct val="112000"/>
              </a:lnSpc>
              <a:buNone/>
              <a:defRPr sz="2025" b="0">
                <a:solidFill>
                  <a:srgbClr val="416B91"/>
                </a:solidFill>
                <a:latin typeface="Arial"/>
                <a:ea typeface="Arial"/>
                <a:cs typeface="Arial"/>
              </a:defRPr>
            </a:pPr>
            <a:r>
              <a:rPr sz="2025" b="0">
                <a:solidFill>
                  <a:srgbClr val="416B91"/>
                </a:solidFill>
                <a:latin typeface="Arial"/>
                <a:ea typeface="Arial"/>
                <a:cs typeface="Arial"/>
              </a:rPr>
              <a:t>These describe infinite behaviour, rather than a finite real-number limit.</a:t>
            </a:r>
          </a:p>
        </p:txBody>
      </p:sp>
    </p:spTree>
    <p:extLst>
      <p:ext uri="{BB962C8B-B14F-4D97-AF65-F5344CB8AC3E}">
        <p14:creationId xmlns:p14="http://schemas.microsoft.com/office/powerpoint/2010/main" val="1708767225"/>
      </p:ext>
    </p:extLst>
  </p:cSld>
</p:sld>
</file>

<file path=ppt/slides/slide15.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1.3</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Question 5: behaviour beyond the window</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5 / QUESTION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15</a:t>
            </a:r>
          </a:p>
        </p:txBody>
      </p:sp>
      <p:sp>
        <p:nvSpPr>
          <p:cNvPr id="15" name="body">
            <a:extLst xmlns:a="http://schemas.openxmlformats.org/drawingml/2006/main">
              <a:ext uri="{FF2B5EF4-FFF2-40B4-BE49-F238E27FC236}">
                <a16:creationId xmlns:a16="http://schemas.microsoft.com/office/drawing/2014/main" id="{3E9ACD20-B771-466C-AE7B-C5B886990C96}"/>
              </a:ext>
            </a:extLst>
          </p:cNvPr>
          <p:cNvSpPr>
            <a:spLocks xmlns:a="http://schemas.openxmlformats.org/drawingml/2006/main" noGrp="1"/>
          </p:cNvSpPr>
          <p:nvPr/>
        </p:nvSpPr>
        <p:spPr>
          <a:xfrm xmlns:a="http://schemas.openxmlformats.org/drawingml/2006/main">
            <a:off x="590550" y="2009775"/>
            <a:ext cx="10763250" cy="4297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1">
                <a:solidFill>
                  <a:srgbClr val="172D34"/>
                </a:solidFill>
                <a:latin typeface="Arial"/>
                <a:ea typeface="Arial"/>
                <a:cs typeface="Arial"/>
              </a:defRPr>
            </a:defPPr>
            <a:lvl1pPr algn="l">
              <a:defRPr sz="2400" b="1">
                <a:solidFill>
                  <a:srgbClr val="172D34"/>
                </a:solidFill>
                <a:latin typeface="Arial"/>
                <a:ea typeface="Arial"/>
                <a:cs typeface="Arial"/>
              </a:defRPr>
            </a:lvl1pPr>
            <a:lvl2pPr algn="l">
              <a:defRPr sz="2400" b="1">
                <a:solidFill>
                  <a:srgbClr val="172D34"/>
                </a:solidFill>
                <a:latin typeface="Arial"/>
                <a:ea typeface="Arial"/>
                <a:cs typeface="Arial"/>
              </a:defRPr>
            </a:lvl2pPr>
            <a:lvl3pPr algn="l">
              <a:defRPr sz="2400" b="1">
                <a:solidFill>
                  <a:srgbClr val="172D34"/>
                </a:solidFill>
                <a:latin typeface="Arial"/>
                <a:ea typeface="Arial"/>
                <a:cs typeface="Arial"/>
              </a:defRPr>
            </a:lvl3pPr>
            <a:lvl4pPr algn="l">
              <a:defRPr sz="2400" b="1">
                <a:solidFill>
                  <a:srgbClr val="172D34"/>
                </a:solidFill>
                <a:latin typeface="Arial"/>
                <a:ea typeface="Arial"/>
                <a:cs typeface="Arial"/>
              </a:defRPr>
            </a:lvl4pPr>
            <a:lvl5pPr algn="l">
              <a:defRPr sz="2400" b="1">
                <a:solidFill>
                  <a:srgbClr val="172D34"/>
                </a:solidFill>
                <a:latin typeface="Arial"/>
                <a:ea typeface="Arial"/>
                <a:cs typeface="Arial"/>
              </a:defRPr>
            </a:lvl5pPr>
            <a:lvl6pPr algn="l">
              <a:defRPr sz="2400" b="1">
                <a:solidFill>
                  <a:srgbClr val="172D34"/>
                </a:solidFill>
                <a:latin typeface="Arial"/>
                <a:ea typeface="Arial"/>
                <a:cs typeface="Arial"/>
              </a:defRPr>
            </a:lvl6pPr>
            <a:lvl7pPr algn="l">
              <a:defRPr sz="2400" b="1">
                <a:solidFill>
                  <a:srgbClr val="172D34"/>
                </a:solidFill>
                <a:latin typeface="Arial"/>
                <a:ea typeface="Arial"/>
                <a:cs typeface="Arial"/>
              </a:defRPr>
            </a:lvl7pPr>
            <a:lvl8pPr algn="l">
              <a:defRPr sz="2400" b="1">
                <a:solidFill>
                  <a:srgbClr val="172D34"/>
                </a:solidFill>
                <a:latin typeface="Arial"/>
                <a:ea typeface="Arial"/>
                <a:cs typeface="Arial"/>
              </a:defRPr>
            </a:lvl8pPr>
            <a:lvl9pPr algn="l">
              <a:defRPr sz="2400" b="1">
                <a:solidFill>
                  <a:srgbClr val="172D34"/>
                </a:solidFill>
                <a:latin typeface="Arial"/>
                <a:ea typeface="Arial"/>
                <a:cs typeface="Arial"/>
              </a:defRPr>
            </a:lvl9pPr>
          </a:lstStyle>
          <a:p xmlns:a="http://schemas.openxmlformats.org/drawingml/2006/main">
            <a:pPr algn="l">
              <a:lnSpc>
                <a:spcPct val="112000"/>
              </a:lnSpc>
              <a:buNone/>
              <a:defRPr sz="2400" b="1">
                <a:solidFill>
                  <a:srgbClr val="172D34"/>
                </a:solidFill>
                <a:latin typeface="Arial"/>
                <a:ea typeface="Arial"/>
                <a:cs typeface="Arial"/>
              </a:defRPr>
            </a:pPr>
            <a:r>
              <a:rPr sz="2400" b="1">
                <a:solidFill>
                  <a:srgbClr val="172D34"/>
                </a:solidFill>
                <a:latin typeface="Arial"/>
                <a:ea typeface="Arial"/>
                <a:cs typeface="Arial"/>
              </a:rPr>
              <a:t>As x approaches 1, the branches continue beyond the displayed window.</a:t>
            </a:r>
          </a:p>
        </p:txBody>
      </p:sp>
      <p:sp>
        <p:nvSpPr>
          <p:cNvPr id="16" name="chart-label">
            <a:extLst xmlns:a="http://schemas.openxmlformats.org/drawingml/2006/main">
              <a:ext uri="{FF2B5EF4-FFF2-40B4-BE49-F238E27FC236}">
                <a16:creationId xmlns:a16="http://schemas.microsoft.com/office/drawing/2014/main" id="{583809B1-3839-4220-8375-3852600DF153}"/>
              </a:ext>
            </a:extLst>
          </p:cNvPr>
          <p:cNvSpPr>
            <a:spLocks xmlns:a="http://schemas.openxmlformats.org/drawingml/2006/main" noGrp="1"/>
          </p:cNvSpPr>
          <p:nvPr/>
        </p:nvSpPr>
        <p:spPr>
          <a:xfrm xmlns:a="http://schemas.openxmlformats.org/drawingml/2006/main">
            <a:off x="590550" y="2476500"/>
            <a:ext cx="4762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87F83"/>
                </a:solidFill>
                <a:latin typeface="Arial"/>
                <a:ea typeface="Arial"/>
                <a:cs typeface="Arial"/>
              </a:defRPr>
            </a:defPPr>
            <a:lvl1pPr algn="l">
              <a:defRPr sz="1875" b="1">
                <a:solidFill>
                  <a:srgbClr val="087F83"/>
                </a:solidFill>
                <a:latin typeface="Arial"/>
                <a:ea typeface="Arial"/>
                <a:cs typeface="Arial"/>
              </a:defRPr>
            </a:lvl1pPr>
            <a:lvl2pPr algn="l">
              <a:defRPr sz="1875" b="1">
                <a:solidFill>
                  <a:srgbClr val="087F83"/>
                </a:solidFill>
                <a:latin typeface="Arial"/>
                <a:ea typeface="Arial"/>
                <a:cs typeface="Arial"/>
              </a:defRPr>
            </a:lvl2pPr>
            <a:lvl3pPr algn="l">
              <a:defRPr sz="1875" b="1">
                <a:solidFill>
                  <a:srgbClr val="087F83"/>
                </a:solidFill>
                <a:latin typeface="Arial"/>
                <a:ea typeface="Arial"/>
                <a:cs typeface="Arial"/>
              </a:defRPr>
            </a:lvl3pPr>
            <a:lvl4pPr algn="l">
              <a:defRPr sz="1875" b="1">
                <a:solidFill>
                  <a:srgbClr val="087F83"/>
                </a:solidFill>
                <a:latin typeface="Arial"/>
                <a:ea typeface="Arial"/>
                <a:cs typeface="Arial"/>
              </a:defRPr>
            </a:lvl4pPr>
            <a:lvl5pPr algn="l">
              <a:defRPr sz="1875" b="1">
                <a:solidFill>
                  <a:srgbClr val="087F83"/>
                </a:solidFill>
                <a:latin typeface="Arial"/>
                <a:ea typeface="Arial"/>
                <a:cs typeface="Arial"/>
              </a:defRPr>
            </a:lvl5pPr>
            <a:lvl6pPr algn="l">
              <a:defRPr sz="1875" b="1">
                <a:solidFill>
                  <a:srgbClr val="087F83"/>
                </a:solidFill>
                <a:latin typeface="Arial"/>
                <a:ea typeface="Arial"/>
                <a:cs typeface="Arial"/>
              </a:defRPr>
            </a:lvl6pPr>
            <a:lvl7pPr algn="l">
              <a:defRPr sz="1875" b="1">
                <a:solidFill>
                  <a:srgbClr val="087F83"/>
                </a:solidFill>
                <a:latin typeface="Arial"/>
                <a:ea typeface="Arial"/>
                <a:cs typeface="Arial"/>
              </a:defRPr>
            </a:lvl7pPr>
            <a:lvl8pPr algn="l">
              <a:defRPr sz="1875" b="1">
                <a:solidFill>
                  <a:srgbClr val="087F83"/>
                </a:solidFill>
                <a:latin typeface="Arial"/>
                <a:ea typeface="Arial"/>
                <a:cs typeface="Arial"/>
              </a:defRPr>
            </a:lvl8pPr>
            <a:lvl9pPr algn="l">
              <a:defRPr sz="1875" b="1">
                <a:solidFill>
                  <a:srgbClr val="087F83"/>
                </a:solidFill>
                <a:latin typeface="Arial"/>
                <a:ea typeface="Arial"/>
                <a:cs typeface="Arial"/>
              </a:defRPr>
            </a:lvl9pPr>
          </a:lstStyle>
          <a:p xmlns:a="http://schemas.openxmlformats.org/drawingml/2006/main">
            <a:pPr algn="l">
              <a:lnSpc>
                <a:spcPct val="112000"/>
              </a:lnSpc>
              <a:buNone/>
              <a:defRPr sz="1875" b="1">
                <a:solidFill>
                  <a:srgbClr val="087F83"/>
                </a:solidFill>
                <a:latin typeface="Arial"/>
                <a:ea typeface="Arial"/>
                <a:cs typeface="Arial"/>
              </a:defRPr>
            </a:pPr>
            <a:r>
              <a:rPr sz="1875" b="1">
                <a:solidFill>
                  <a:srgbClr val="087F83"/>
                </a:solidFill>
                <a:latin typeface="Arial"/>
                <a:ea typeface="Arial"/>
                <a:cs typeface="Arial"/>
              </a:rPr>
              <a:t>Graph A</a:t>
            </a:r>
          </a:p>
        </p:txBody>
      </p:sp>
      <p:sp>
        <p:nvSpPr>
          <p:cNvPr id="17" name="chart-label">
            <a:extLst xmlns:a="http://schemas.openxmlformats.org/drawingml/2006/main">
              <a:ext uri="{FF2B5EF4-FFF2-40B4-BE49-F238E27FC236}">
                <a16:creationId xmlns:a16="http://schemas.microsoft.com/office/drawing/2014/main" id="{480AA040-14A7-4B46-B258-EA0F8FE54166}"/>
              </a:ext>
            </a:extLst>
          </p:cNvPr>
          <p:cNvSpPr>
            <a:spLocks xmlns:a="http://schemas.openxmlformats.org/drawingml/2006/main" noGrp="1"/>
          </p:cNvSpPr>
          <p:nvPr/>
        </p:nvSpPr>
        <p:spPr>
          <a:xfrm xmlns:a="http://schemas.openxmlformats.org/drawingml/2006/main">
            <a:off x="6572250" y="2476500"/>
            <a:ext cx="4762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87F83"/>
                </a:solidFill>
                <a:latin typeface="Arial"/>
                <a:ea typeface="Arial"/>
                <a:cs typeface="Arial"/>
              </a:defRPr>
            </a:defPPr>
            <a:lvl1pPr algn="l">
              <a:defRPr sz="1875" b="1">
                <a:solidFill>
                  <a:srgbClr val="087F83"/>
                </a:solidFill>
                <a:latin typeface="Arial"/>
                <a:ea typeface="Arial"/>
                <a:cs typeface="Arial"/>
              </a:defRPr>
            </a:lvl1pPr>
            <a:lvl2pPr algn="l">
              <a:defRPr sz="1875" b="1">
                <a:solidFill>
                  <a:srgbClr val="087F83"/>
                </a:solidFill>
                <a:latin typeface="Arial"/>
                <a:ea typeface="Arial"/>
                <a:cs typeface="Arial"/>
              </a:defRPr>
            </a:lvl2pPr>
            <a:lvl3pPr algn="l">
              <a:defRPr sz="1875" b="1">
                <a:solidFill>
                  <a:srgbClr val="087F83"/>
                </a:solidFill>
                <a:latin typeface="Arial"/>
                <a:ea typeface="Arial"/>
                <a:cs typeface="Arial"/>
              </a:defRPr>
            </a:lvl3pPr>
            <a:lvl4pPr algn="l">
              <a:defRPr sz="1875" b="1">
                <a:solidFill>
                  <a:srgbClr val="087F83"/>
                </a:solidFill>
                <a:latin typeface="Arial"/>
                <a:ea typeface="Arial"/>
                <a:cs typeface="Arial"/>
              </a:defRPr>
            </a:lvl4pPr>
            <a:lvl5pPr algn="l">
              <a:defRPr sz="1875" b="1">
                <a:solidFill>
                  <a:srgbClr val="087F83"/>
                </a:solidFill>
                <a:latin typeface="Arial"/>
                <a:ea typeface="Arial"/>
                <a:cs typeface="Arial"/>
              </a:defRPr>
            </a:lvl5pPr>
            <a:lvl6pPr algn="l">
              <a:defRPr sz="1875" b="1">
                <a:solidFill>
                  <a:srgbClr val="087F83"/>
                </a:solidFill>
                <a:latin typeface="Arial"/>
                <a:ea typeface="Arial"/>
                <a:cs typeface="Arial"/>
              </a:defRPr>
            </a:lvl6pPr>
            <a:lvl7pPr algn="l">
              <a:defRPr sz="1875" b="1">
                <a:solidFill>
                  <a:srgbClr val="087F83"/>
                </a:solidFill>
                <a:latin typeface="Arial"/>
                <a:ea typeface="Arial"/>
                <a:cs typeface="Arial"/>
              </a:defRPr>
            </a:lvl7pPr>
            <a:lvl8pPr algn="l">
              <a:defRPr sz="1875" b="1">
                <a:solidFill>
                  <a:srgbClr val="087F83"/>
                </a:solidFill>
                <a:latin typeface="Arial"/>
                <a:ea typeface="Arial"/>
                <a:cs typeface="Arial"/>
              </a:defRPr>
            </a:lvl8pPr>
            <a:lvl9pPr algn="l">
              <a:defRPr sz="1875" b="1">
                <a:solidFill>
                  <a:srgbClr val="087F83"/>
                </a:solidFill>
                <a:latin typeface="Arial"/>
                <a:ea typeface="Arial"/>
                <a:cs typeface="Arial"/>
              </a:defRPr>
            </a:lvl9pPr>
          </a:lstStyle>
          <a:p xmlns:a="http://schemas.openxmlformats.org/drawingml/2006/main">
            <a:pPr algn="l">
              <a:lnSpc>
                <a:spcPct val="112000"/>
              </a:lnSpc>
              <a:buNone/>
              <a:defRPr sz="1875" b="1">
                <a:solidFill>
                  <a:srgbClr val="087F83"/>
                </a:solidFill>
                <a:latin typeface="Arial"/>
                <a:ea typeface="Arial"/>
                <a:cs typeface="Arial"/>
              </a:defRPr>
            </a:pPr>
            <a:r>
              <a:rPr sz="1875" b="1">
                <a:solidFill>
                  <a:srgbClr val="087F83"/>
                </a:solidFill>
                <a:latin typeface="Arial"/>
                <a:ea typeface="Arial"/>
                <a:cs typeface="Arial"/>
              </a:rPr>
              <a:t>Graph B</a:t>
            </a:r>
          </a:p>
        </p:txBody>
      </p:sp>
      <p:graphicFrame>
        <p:nvGraphicFramePr>
          <p:cNvPr id="18" name="Chart">
            <a:extLst xmlns:a="http://schemas.openxmlformats.org/drawingml/2006/main">
              <a:ext uri="{FF2B5EF4-FFF2-40B4-BE49-F238E27FC236}">
                <a16:creationId xmlns:a16="http://schemas.microsoft.com/office/drawing/2014/main" id="{79ED82B0-A716-4BF3-BDB7-425D883637C4}"/>
              </a:ext>
            </a:extLst>
          </p:cNvPr>
          <p:cNvGraphicFramePr/>
          <p:nvPr/>
        </p:nvGraphicFramePr>
        <p:xfrm>
          <a:off xmlns:a="http://schemas.openxmlformats.org/drawingml/2006/main" x="590550" y="2857500"/>
          <a:ext xmlns:a="http://schemas.openxmlformats.org/drawingml/2006/main" cx="4762500" cy="2238375"/>
        </p:xfrm>
        <a:graphic xmlns:a="http://schemas.openxmlformats.org/drawingml/2006/main">
          <a:graphicData uri="http://schemas.openxmlformats.org/drawingml/2006/chart">
            <c:chart xmlns:r="http://schemas.openxmlformats.org/officeDocument/2006/relationships" xmlns:c="http://schemas.openxmlformats.org/drawingml/2006/chart" r:id="R4c290bdcec524e30"/>
          </a:graphicData>
        </a:graphic>
      </p:graphicFrame>
      <p:graphicFrame>
        <p:nvGraphicFramePr>
          <p:cNvPr id="19" name="Chart">
            <a:extLst xmlns:a="http://schemas.openxmlformats.org/drawingml/2006/main">
              <a:ext uri="{FF2B5EF4-FFF2-40B4-BE49-F238E27FC236}">
                <a16:creationId xmlns:a16="http://schemas.microsoft.com/office/drawing/2014/main" id="{1E859EE8-9D24-4817-B612-784B68E51FF6}"/>
              </a:ext>
            </a:extLst>
          </p:cNvPr>
          <p:cNvGraphicFramePr/>
          <p:nvPr/>
        </p:nvGraphicFramePr>
        <p:xfrm>
          <a:off xmlns:a="http://schemas.openxmlformats.org/drawingml/2006/main" x="6572250" y="2857500"/>
          <a:ext xmlns:a="http://schemas.openxmlformats.org/drawingml/2006/main" cx="4762500" cy="2238375"/>
        </p:xfrm>
        <a:graphic xmlns:a="http://schemas.openxmlformats.org/drawingml/2006/main">
          <a:graphicData uri="http://schemas.openxmlformats.org/drawingml/2006/chart">
            <c:chart xmlns:r="http://schemas.openxmlformats.org/officeDocument/2006/relationships" xmlns:c="http://schemas.openxmlformats.org/drawingml/2006/chart" r:id="Rf425de4a38b34309"/>
          </a:graphicData>
        </a:graphic>
      </p:graphicFrame>
      <p:sp>
        <p:nvSpPr>
          <p:cNvPr id="20" name="part">
            <a:extLst xmlns:a="http://schemas.openxmlformats.org/drawingml/2006/main">
              <a:ext uri="{FF2B5EF4-FFF2-40B4-BE49-F238E27FC236}">
                <a16:creationId xmlns:a16="http://schemas.microsoft.com/office/drawing/2014/main" id="{1D3FF5A7-8B8E-4426-8A49-DFA6ABB766F1}"/>
              </a:ext>
            </a:extLst>
          </p:cNvPr>
          <p:cNvSpPr>
            <a:spLocks xmlns:a="http://schemas.openxmlformats.org/drawingml/2006/main" noGrp="1"/>
          </p:cNvSpPr>
          <p:nvPr/>
        </p:nvSpPr>
        <p:spPr>
          <a:xfrm xmlns:a="http://schemas.openxmlformats.org/drawingml/2006/main">
            <a:off x="590550" y="5267325"/>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21" name="body">
            <a:extLst xmlns:a="http://schemas.openxmlformats.org/drawingml/2006/main">
              <a:ext uri="{FF2B5EF4-FFF2-40B4-BE49-F238E27FC236}">
                <a16:creationId xmlns:a16="http://schemas.microsoft.com/office/drawing/2014/main" id="{4A6432AC-1A61-468B-B4EB-166BE0B224B2}"/>
              </a:ext>
            </a:extLst>
          </p:cNvPr>
          <p:cNvSpPr>
            <a:spLocks xmlns:a="http://schemas.openxmlformats.org/drawingml/2006/main" noGrp="1"/>
          </p:cNvSpPr>
          <p:nvPr/>
        </p:nvSpPr>
        <p:spPr>
          <a:xfrm xmlns:a="http://schemas.openxmlformats.org/drawingml/2006/main">
            <a:off x="1238250" y="5267325"/>
            <a:ext cx="9829800" cy="3745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72D34"/>
                </a:solidFill>
                <a:latin typeface="Arial"/>
                <a:ea typeface="Arial"/>
                <a:cs typeface="Arial"/>
              </a:defRPr>
            </a:defPPr>
            <a:lvl1pPr algn="l">
              <a:defRPr sz="2025" b="0">
                <a:solidFill>
                  <a:srgbClr val="172D34"/>
                </a:solidFill>
                <a:latin typeface="Arial"/>
                <a:ea typeface="Arial"/>
                <a:cs typeface="Arial"/>
              </a:defRPr>
            </a:lvl1pPr>
            <a:lvl2pPr algn="l">
              <a:defRPr sz="2025" b="0">
                <a:solidFill>
                  <a:srgbClr val="172D34"/>
                </a:solidFill>
                <a:latin typeface="Arial"/>
                <a:ea typeface="Arial"/>
                <a:cs typeface="Arial"/>
              </a:defRPr>
            </a:lvl2pPr>
            <a:lvl3pPr algn="l">
              <a:defRPr sz="2025" b="0">
                <a:solidFill>
                  <a:srgbClr val="172D34"/>
                </a:solidFill>
                <a:latin typeface="Arial"/>
                <a:ea typeface="Arial"/>
                <a:cs typeface="Arial"/>
              </a:defRPr>
            </a:lvl3pPr>
            <a:lvl4pPr algn="l">
              <a:defRPr sz="2025" b="0">
                <a:solidFill>
                  <a:srgbClr val="172D34"/>
                </a:solidFill>
                <a:latin typeface="Arial"/>
                <a:ea typeface="Arial"/>
                <a:cs typeface="Arial"/>
              </a:defRPr>
            </a:lvl4pPr>
            <a:lvl5pPr algn="l">
              <a:defRPr sz="2025" b="0">
                <a:solidFill>
                  <a:srgbClr val="172D34"/>
                </a:solidFill>
                <a:latin typeface="Arial"/>
                <a:ea typeface="Arial"/>
                <a:cs typeface="Arial"/>
              </a:defRPr>
            </a:lvl5pPr>
            <a:lvl6pPr algn="l">
              <a:defRPr sz="2025" b="0">
                <a:solidFill>
                  <a:srgbClr val="172D34"/>
                </a:solidFill>
                <a:latin typeface="Arial"/>
                <a:ea typeface="Arial"/>
                <a:cs typeface="Arial"/>
              </a:defRPr>
            </a:lvl6pPr>
            <a:lvl7pPr algn="l">
              <a:defRPr sz="2025" b="0">
                <a:solidFill>
                  <a:srgbClr val="172D34"/>
                </a:solidFill>
                <a:latin typeface="Arial"/>
                <a:ea typeface="Arial"/>
                <a:cs typeface="Arial"/>
              </a:defRPr>
            </a:lvl7pPr>
            <a:lvl8pPr algn="l">
              <a:defRPr sz="2025" b="0">
                <a:solidFill>
                  <a:srgbClr val="172D34"/>
                </a:solidFill>
                <a:latin typeface="Arial"/>
                <a:ea typeface="Arial"/>
                <a:cs typeface="Arial"/>
              </a:defRPr>
            </a:lvl8pPr>
            <a:lvl9pPr algn="l">
              <a:defRPr sz="2025" b="0">
                <a:solidFill>
                  <a:srgbClr val="172D34"/>
                </a:solidFill>
                <a:latin typeface="Arial"/>
                <a:ea typeface="Arial"/>
                <a:cs typeface="Arial"/>
              </a:defRPr>
            </a:lvl9pPr>
          </a:lstStyle>
          <a:p xmlns:a="http://schemas.openxmlformats.org/drawingml/2006/main">
            <a:pPr algn="l">
              <a:lnSpc>
                <a:spcPct val="112000"/>
              </a:lnSpc>
              <a:buNone/>
              <a:defRPr sz="2025" b="0">
                <a:solidFill>
                  <a:srgbClr val="172D34"/>
                </a:solidFill>
                <a:latin typeface="Arial"/>
                <a:ea typeface="Arial"/>
                <a:cs typeface="Arial"/>
              </a:defRPr>
            </a:pPr>
            <a:r>
              <a:rPr sz="2025" b="0">
                <a:solidFill>
                  <a:srgbClr val="172D34"/>
                </a:solidFill>
                <a:latin typeface="Arial"/>
                <a:ea typeface="Arial"/>
                <a:cs typeface="Arial"/>
              </a:rPr>
              <a:t>Describe the limit from each side for graphs A and B.</a:t>
            </a:r>
          </a:p>
        </p:txBody>
      </p:sp>
      <p:sp>
        <p:nvSpPr>
          <p:cNvPr id="22" name="part">
            <a:extLst xmlns:a="http://schemas.openxmlformats.org/drawingml/2006/main">
              <a:ext uri="{FF2B5EF4-FFF2-40B4-BE49-F238E27FC236}">
                <a16:creationId xmlns:a16="http://schemas.microsoft.com/office/drawing/2014/main" id="{B6112750-942D-4262-A481-5DB6B0711474}"/>
              </a:ext>
            </a:extLst>
          </p:cNvPr>
          <p:cNvSpPr>
            <a:spLocks xmlns:a="http://schemas.openxmlformats.org/drawingml/2006/main" noGrp="1"/>
          </p:cNvSpPr>
          <p:nvPr/>
        </p:nvSpPr>
        <p:spPr>
          <a:xfrm xmlns:a="http://schemas.openxmlformats.org/drawingml/2006/main">
            <a:off x="590550" y="569595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23" name="body">
            <a:extLst xmlns:a="http://schemas.openxmlformats.org/drawingml/2006/main">
              <a:ext uri="{FF2B5EF4-FFF2-40B4-BE49-F238E27FC236}">
                <a16:creationId xmlns:a16="http://schemas.microsoft.com/office/drawing/2014/main" id="{CC1950A5-B9FF-4C23-97E1-2C4C77110B68}"/>
              </a:ext>
            </a:extLst>
          </p:cNvPr>
          <p:cNvSpPr>
            <a:spLocks xmlns:a="http://schemas.openxmlformats.org/drawingml/2006/main" noGrp="1"/>
          </p:cNvSpPr>
          <p:nvPr/>
        </p:nvSpPr>
        <p:spPr>
          <a:xfrm xmlns:a="http://schemas.openxmlformats.org/drawingml/2006/main">
            <a:off x="1238250" y="5695950"/>
            <a:ext cx="9829800" cy="3745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72D34"/>
                </a:solidFill>
                <a:latin typeface="Arial"/>
                <a:ea typeface="Arial"/>
                <a:cs typeface="Arial"/>
              </a:defRPr>
            </a:defPPr>
            <a:lvl1pPr algn="l">
              <a:defRPr sz="2025" b="0">
                <a:solidFill>
                  <a:srgbClr val="172D34"/>
                </a:solidFill>
                <a:latin typeface="Arial"/>
                <a:ea typeface="Arial"/>
                <a:cs typeface="Arial"/>
              </a:defRPr>
            </a:lvl1pPr>
            <a:lvl2pPr algn="l">
              <a:defRPr sz="2025" b="0">
                <a:solidFill>
                  <a:srgbClr val="172D34"/>
                </a:solidFill>
                <a:latin typeface="Arial"/>
                <a:ea typeface="Arial"/>
                <a:cs typeface="Arial"/>
              </a:defRPr>
            </a:lvl2pPr>
            <a:lvl3pPr algn="l">
              <a:defRPr sz="2025" b="0">
                <a:solidFill>
                  <a:srgbClr val="172D34"/>
                </a:solidFill>
                <a:latin typeface="Arial"/>
                <a:ea typeface="Arial"/>
                <a:cs typeface="Arial"/>
              </a:defRPr>
            </a:lvl3pPr>
            <a:lvl4pPr algn="l">
              <a:defRPr sz="2025" b="0">
                <a:solidFill>
                  <a:srgbClr val="172D34"/>
                </a:solidFill>
                <a:latin typeface="Arial"/>
                <a:ea typeface="Arial"/>
                <a:cs typeface="Arial"/>
              </a:defRPr>
            </a:lvl4pPr>
            <a:lvl5pPr algn="l">
              <a:defRPr sz="2025" b="0">
                <a:solidFill>
                  <a:srgbClr val="172D34"/>
                </a:solidFill>
                <a:latin typeface="Arial"/>
                <a:ea typeface="Arial"/>
                <a:cs typeface="Arial"/>
              </a:defRPr>
            </a:lvl5pPr>
            <a:lvl6pPr algn="l">
              <a:defRPr sz="2025" b="0">
                <a:solidFill>
                  <a:srgbClr val="172D34"/>
                </a:solidFill>
                <a:latin typeface="Arial"/>
                <a:ea typeface="Arial"/>
                <a:cs typeface="Arial"/>
              </a:defRPr>
            </a:lvl6pPr>
            <a:lvl7pPr algn="l">
              <a:defRPr sz="2025" b="0">
                <a:solidFill>
                  <a:srgbClr val="172D34"/>
                </a:solidFill>
                <a:latin typeface="Arial"/>
                <a:ea typeface="Arial"/>
                <a:cs typeface="Arial"/>
              </a:defRPr>
            </a:lvl7pPr>
            <a:lvl8pPr algn="l">
              <a:defRPr sz="2025" b="0">
                <a:solidFill>
                  <a:srgbClr val="172D34"/>
                </a:solidFill>
                <a:latin typeface="Arial"/>
                <a:ea typeface="Arial"/>
                <a:cs typeface="Arial"/>
              </a:defRPr>
            </a:lvl8pPr>
            <a:lvl9pPr algn="l">
              <a:defRPr sz="2025" b="0">
                <a:solidFill>
                  <a:srgbClr val="172D34"/>
                </a:solidFill>
                <a:latin typeface="Arial"/>
                <a:ea typeface="Arial"/>
                <a:cs typeface="Arial"/>
              </a:defRPr>
            </a:lvl9pPr>
          </a:lstStyle>
          <a:p xmlns:a="http://schemas.openxmlformats.org/drawingml/2006/main">
            <a:pPr algn="l">
              <a:lnSpc>
                <a:spcPct val="112000"/>
              </a:lnSpc>
              <a:buNone/>
              <a:defRPr sz="2025" b="0">
                <a:solidFill>
                  <a:srgbClr val="172D34"/>
                </a:solidFill>
                <a:latin typeface="Arial"/>
                <a:ea typeface="Arial"/>
                <a:cs typeface="Arial"/>
              </a:defRPr>
            </a:pPr>
            <a:r>
              <a:rPr sz="2025" b="0">
                <a:solidFill>
                  <a:srgbClr val="172D34"/>
                </a:solidFill>
                <a:latin typeface="Arial"/>
                <a:ea typeface="Arial"/>
                <a:cs typeface="Arial"/>
              </a:rPr>
              <a:t>Is each two-sided limit finite, infinite, or nonexistent?</a:t>
            </a:r>
          </a:p>
        </p:txBody>
      </p:sp>
    </p:spTree>
    <p:extLst>
      <p:ext uri="{BB962C8B-B14F-4D97-AF65-F5344CB8AC3E}">
        <p14:creationId xmlns:p14="http://schemas.microsoft.com/office/powerpoint/2010/main" val="1708767225"/>
      </p:ext>
    </p:extLst>
  </p:cSld>
</p:sld>
</file>

<file path=ppt/slides/slide16.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1.3</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Question 5: worked answer</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5 / KEY AND EXPLANATION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16</a:t>
            </a:r>
          </a:p>
        </p:txBody>
      </p:sp>
      <p:graphicFrame>
        <p:nvGraphicFramePr>
          <p:cNvPr id="15" name="">
            <a:extLst xmlns:a="http://schemas.openxmlformats.org/drawingml/2006/main">
              <a:ext uri="{FF2B5EF4-FFF2-40B4-BE49-F238E27FC236}">
                <a16:creationId xmlns:a16="http://schemas.microsoft.com/office/drawing/2014/main" id="{8DC9E2EA-BA96-426F-85A0-3AFF95BF8B55}"/>
              </a:ext>
            </a:extLst>
          </p:cNvPr>
          <p:cNvGraphicFramePr/>
          <p:nvPr/>
        </p:nvGraphicFramePr>
        <p:xfrm>
          <a:off xmlns:a="http://schemas.openxmlformats.org/drawingml/2006/main" x="590550" y="2009775"/>
          <a:ext xmlns:a="http://schemas.openxmlformats.org/drawingml/2006/main" cx="10763250" cy="2000250"/>
        </p:xfrm>
        <a:graphic xmlns:a="http://schemas.openxmlformats.org/drawingml/2006/main">
          <a:graphicData uri="http://schemas.openxmlformats.org/drawingml/2006/table">
            <a:tbl>
              <a:tblPr/>
              <a:tblGrid>
                <a:gridCol w="1524000"/>
                <a:gridCol w="2381250"/>
                <a:gridCol w="2381250"/>
                <a:gridCol w="4476750"/>
              </a:tblGrid>
              <a:tr h="666750">
                <a:tc>
                  <a:txBody>
                    <a:bodyPr lIns="95250" tIns="95250" rIns="95250" bIns="95250">
                      <a:noAutofit/>
                    </a:bodyPr>
                    <a:lstStyle/>
                    <a:p>
                      <a:pPr algn="l"/>
                      <a:r>
                        <a:rPr sz="2025" b="1">
                          <a:solidFill>
                            <a:srgbClr val="FFFFFF"/>
                          </a:solidFill>
                          <a:latin typeface="Arial"/>
                          <a:ea typeface="Arial"/>
                          <a:cs typeface="Arial"/>
                        </a:rPr>
                        <a:t>Graph</a:t>
                      </a:r>
                    </a:p>
                  </a:txBody>
                  <a:tcPr marL="91440" marR="91440" marT="45720" marB="45720" anchor="ctr">
                    <a:lnL w="19050">
                      <a:solidFill>
                        <a:srgbClr val="FAF6E8"/>
                      </a:solidFill>
                      <a:prstDash val="solid"/>
                    </a:lnL>
                    <a:lnR w="19050">
                      <a:solidFill>
                        <a:srgbClr val="FAF6E8"/>
                      </a:solidFill>
                      <a:prstDash val="solid"/>
                    </a:lnR>
                    <a:lnT w="19050">
                      <a:solidFill>
                        <a:srgbClr val="FAF6E8"/>
                      </a:solidFill>
                      <a:prstDash val="solid"/>
                    </a:lnT>
                    <a:lnB w="19050">
                      <a:solidFill>
                        <a:srgbClr val="FAF6E8"/>
                      </a:solidFill>
                      <a:prstDash val="solid"/>
                    </a:lnB>
                    <a:solidFill>
                      <a:srgbClr val="087F83"/>
                    </a:solidFill>
                  </a:tcPr>
                </a:tc>
                <a:tc>
                  <a:txBody>
                    <a:bodyPr lIns="95250" tIns="95250" rIns="95250" bIns="95250">
                      <a:noAutofit/>
                    </a:bodyPr>
                    <a:lstStyle/>
                    <a:p>
                      <a:pPr algn="l"/>
                      <a:r>
                        <a:rPr sz="2025" b="1">
                          <a:solidFill>
                            <a:srgbClr val="FFFFFF"/>
                          </a:solidFill>
                          <a:latin typeface="Arial"/>
                          <a:ea typeface="Arial"/>
                          <a:cs typeface="Arial"/>
                        </a:rPr>
                        <a:t>(a) Left</a:t>
                      </a:r>
                    </a:p>
                  </a:txBody>
                  <a:tcPr marL="91440" marR="91440" marT="45720" marB="45720" anchor="ctr">
                    <a:lnR w="19050">
                      <a:solidFill>
                        <a:srgbClr val="FAF6E8"/>
                      </a:solidFill>
                      <a:prstDash val="solid"/>
                    </a:lnR>
                    <a:lnT w="19050">
                      <a:solidFill>
                        <a:srgbClr val="FAF6E8"/>
                      </a:solidFill>
                      <a:prstDash val="solid"/>
                    </a:lnT>
                    <a:lnB w="19050">
                      <a:solidFill>
                        <a:srgbClr val="FAF6E8"/>
                      </a:solidFill>
                      <a:prstDash val="solid"/>
                    </a:lnB>
                    <a:solidFill>
                      <a:srgbClr val="087F83"/>
                    </a:solidFill>
                  </a:tcPr>
                </a:tc>
                <a:tc>
                  <a:txBody>
                    <a:bodyPr lIns="95250" tIns="95250" rIns="95250" bIns="95250">
                      <a:noAutofit/>
                    </a:bodyPr>
                    <a:lstStyle/>
                    <a:p>
                      <a:pPr algn="l"/>
                      <a:r>
                        <a:rPr sz="2025" b="1">
                          <a:solidFill>
                            <a:srgbClr val="FFFFFF"/>
                          </a:solidFill>
                          <a:latin typeface="Arial"/>
                          <a:ea typeface="Arial"/>
                          <a:cs typeface="Arial"/>
                        </a:rPr>
                        <a:t>(a) Right</a:t>
                      </a:r>
                    </a:p>
                  </a:txBody>
                  <a:tcPr marL="91440" marR="91440" marT="45720" marB="45720" anchor="ctr">
                    <a:lnR w="19050">
                      <a:solidFill>
                        <a:srgbClr val="FAF6E8"/>
                      </a:solidFill>
                      <a:prstDash val="solid"/>
                    </a:lnR>
                    <a:lnT w="19050">
                      <a:solidFill>
                        <a:srgbClr val="FAF6E8"/>
                      </a:solidFill>
                      <a:prstDash val="solid"/>
                    </a:lnT>
                    <a:lnB w="19050">
                      <a:solidFill>
                        <a:srgbClr val="FAF6E8"/>
                      </a:solidFill>
                      <a:prstDash val="solid"/>
                    </a:lnB>
                    <a:solidFill>
                      <a:srgbClr val="087F83"/>
                    </a:solidFill>
                  </a:tcPr>
                </a:tc>
                <a:tc>
                  <a:txBody>
                    <a:bodyPr lIns="95250" tIns="95250" rIns="95250" bIns="95250">
                      <a:noAutofit/>
                    </a:bodyPr>
                    <a:lstStyle/>
                    <a:p>
                      <a:pPr algn="l"/>
                      <a:r>
                        <a:rPr sz="2025" b="1">
                          <a:solidFill>
                            <a:srgbClr val="FFFFFF"/>
                          </a:solidFill>
                          <a:latin typeface="Arial"/>
                          <a:ea typeface="Arial"/>
                          <a:cs typeface="Arial"/>
                        </a:rPr>
                        <a:t>(b) Two-sided</a:t>
                      </a:r>
                    </a:p>
                  </a:txBody>
                  <a:tcPr marL="91440" marR="91440" marT="45720" marB="45720" anchor="ctr">
                    <a:lnR w="19050">
                      <a:solidFill>
                        <a:srgbClr val="FAF6E8"/>
                      </a:solidFill>
                      <a:prstDash val="solid"/>
                    </a:lnR>
                    <a:lnT w="19050">
                      <a:solidFill>
                        <a:srgbClr val="FAF6E8"/>
                      </a:solidFill>
                      <a:prstDash val="solid"/>
                    </a:lnT>
                    <a:lnB w="19050">
                      <a:solidFill>
                        <a:srgbClr val="FAF6E8"/>
                      </a:solidFill>
                      <a:prstDash val="solid"/>
                    </a:lnB>
                    <a:solidFill>
                      <a:srgbClr val="087F83"/>
                    </a:solidFill>
                  </a:tcPr>
                </a:tc>
              </a:tr>
              <a:tr h="666750">
                <a:tc>
                  <a:txBody>
                    <a:bodyPr lIns="95250" tIns="95250" rIns="95250" bIns="95250">
                      <a:noAutofit/>
                    </a:bodyPr>
                    <a:lstStyle/>
                    <a:p>
                      <a:pPr algn="l"/>
                      <a:r>
                        <a:rPr sz="2025" b="0">
                          <a:solidFill>
                            <a:srgbClr val="172D34"/>
                          </a:solidFill>
                          <a:latin typeface="Arial"/>
                          <a:ea typeface="Arial"/>
                          <a:cs typeface="Arial"/>
                        </a:rPr>
                        <a:t>A</a:t>
                      </a:r>
                    </a:p>
                  </a:txBody>
                  <a:tcPr marL="91440" marR="91440" marT="45720" marB="45720" anchor="ctr">
                    <a:lnL w="19050">
                      <a:solidFill>
                        <a:srgbClr val="FAF6E8"/>
                      </a:solidFill>
                      <a:prstDash val="solid"/>
                    </a:lnL>
                    <a:lnR w="19050">
                      <a:solidFill>
                        <a:srgbClr val="FAF6E8"/>
                      </a:solidFill>
                      <a:prstDash val="solid"/>
                    </a:lnR>
                    <a:lnB w="19050">
                      <a:solidFill>
                        <a:srgbClr val="FAF6E8"/>
                      </a:solidFill>
                      <a:prstDash val="solid"/>
                    </a:lnB>
                    <a:solidFill>
                      <a:srgbClr val="EBEFE8"/>
                    </a:solidFill>
                  </a:tcPr>
                </a:tc>
                <a:tc>
                  <a:txBody>
                    <a:bodyPr lIns="95250" tIns="95250" rIns="95250" bIns="95250">
                      <a:noAutofit/>
                    </a:bodyPr>
                    <a:lstStyle/>
                    <a:p>
                      <a:pPr algn="l"/>
                      <a:r>
                        <a:rPr sz="2025" b="0">
                          <a:solidFill>
                            <a:srgbClr val="172D34"/>
                          </a:solidFill>
                          <a:latin typeface="Arial"/>
                          <a:ea typeface="Arial"/>
                          <a:cs typeface="Arial"/>
                        </a:rPr>
                        <a:t>+∞</a:t>
                      </a:r>
                    </a:p>
                  </a:txBody>
                  <a:tcPr marL="91440" marR="91440" marT="45720" marB="45720" anchor="ctr">
                    <a:lnR w="19050">
                      <a:solidFill>
                        <a:srgbClr val="FAF6E8"/>
                      </a:solidFill>
                      <a:prstDash val="solid"/>
                    </a:lnR>
                    <a:lnB w="19050">
                      <a:solidFill>
                        <a:srgbClr val="FAF6E8"/>
                      </a:solidFill>
                      <a:prstDash val="solid"/>
                    </a:lnB>
                    <a:solidFill>
                      <a:srgbClr val="EBEFE8"/>
                    </a:solidFill>
                  </a:tcPr>
                </a:tc>
                <a:tc>
                  <a:txBody>
                    <a:bodyPr lIns="95250" tIns="95250" rIns="95250" bIns="95250">
                      <a:noAutofit/>
                    </a:bodyPr>
                    <a:lstStyle/>
                    <a:p>
                      <a:pPr algn="l"/>
                      <a:r>
                        <a:rPr sz="2025" b="0">
                          <a:solidFill>
                            <a:srgbClr val="172D34"/>
                          </a:solidFill>
                          <a:latin typeface="Arial"/>
                          <a:ea typeface="Arial"/>
                          <a:cs typeface="Arial"/>
                        </a:rPr>
                        <a:t>+∞</a:t>
                      </a:r>
                    </a:p>
                  </a:txBody>
                  <a:tcPr marL="91440" marR="91440" marT="45720" marB="45720" anchor="ctr">
                    <a:lnR w="19050">
                      <a:solidFill>
                        <a:srgbClr val="FAF6E8"/>
                      </a:solidFill>
                      <a:prstDash val="solid"/>
                    </a:lnR>
                    <a:lnB w="19050">
                      <a:solidFill>
                        <a:srgbClr val="FAF6E8"/>
                      </a:solidFill>
                      <a:prstDash val="solid"/>
                    </a:lnB>
                    <a:solidFill>
                      <a:srgbClr val="EBEFE8"/>
                    </a:solidFill>
                  </a:tcPr>
                </a:tc>
                <a:tc>
                  <a:txBody>
                    <a:bodyPr lIns="95250" tIns="95250" rIns="95250" bIns="95250">
                      <a:noAutofit/>
                    </a:bodyPr>
                    <a:lstStyle/>
                    <a:p>
                      <a:pPr algn="l"/>
                      <a:r>
                        <a:rPr sz="2025" b="0">
                          <a:solidFill>
                            <a:srgbClr val="172D34"/>
                          </a:solidFill>
                          <a:latin typeface="Arial"/>
                          <a:ea typeface="Arial"/>
                          <a:cs typeface="Arial"/>
                        </a:rPr>
                        <a:t>+∞ (infinite)</a:t>
                      </a:r>
                    </a:p>
                  </a:txBody>
                  <a:tcPr marL="91440" marR="91440" marT="45720" marB="45720" anchor="ctr">
                    <a:lnR w="19050">
                      <a:solidFill>
                        <a:srgbClr val="FAF6E8"/>
                      </a:solidFill>
                      <a:prstDash val="solid"/>
                    </a:lnR>
                    <a:lnB w="19050">
                      <a:solidFill>
                        <a:srgbClr val="FAF6E8"/>
                      </a:solidFill>
                      <a:prstDash val="solid"/>
                    </a:lnB>
                    <a:solidFill>
                      <a:srgbClr val="EBEFE8"/>
                    </a:solidFill>
                  </a:tcPr>
                </a:tc>
              </a:tr>
              <a:tr h="666750">
                <a:tc>
                  <a:txBody>
                    <a:bodyPr lIns="95250" tIns="95250" rIns="95250" bIns="95250">
                      <a:noAutofit/>
                    </a:bodyPr>
                    <a:lstStyle/>
                    <a:p>
                      <a:pPr algn="l"/>
                      <a:r>
                        <a:rPr sz="2025" b="0">
                          <a:solidFill>
                            <a:srgbClr val="172D34"/>
                          </a:solidFill>
                          <a:latin typeface="Arial"/>
                          <a:ea typeface="Arial"/>
                          <a:cs typeface="Arial"/>
                        </a:rPr>
                        <a:t>B</a:t>
                      </a:r>
                    </a:p>
                  </a:txBody>
                  <a:tcPr marL="91440" marR="91440" marT="45720" marB="45720" anchor="ctr">
                    <a:lnL w="19050">
                      <a:solidFill>
                        <a:srgbClr val="FAF6E8"/>
                      </a:solidFill>
                      <a:prstDash val="solid"/>
                    </a:lnL>
                    <a:lnR w="19050">
                      <a:solidFill>
                        <a:srgbClr val="FAF6E8"/>
                      </a:solidFill>
                      <a:prstDash val="solid"/>
                    </a:lnR>
                    <a:lnB w="19050">
                      <a:solidFill>
                        <a:srgbClr val="FAF6E8"/>
                      </a:solidFill>
                      <a:prstDash val="solid"/>
                    </a:lnB>
                    <a:solidFill>
                      <a:srgbClr val="EBEFE8"/>
                    </a:solidFill>
                  </a:tcPr>
                </a:tc>
                <a:tc>
                  <a:txBody>
                    <a:bodyPr lIns="95250" tIns="95250" rIns="95250" bIns="95250">
                      <a:noAutofit/>
                    </a:bodyPr>
                    <a:lstStyle/>
                    <a:p>
                      <a:pPr algn="l"/>
                      <a:r>
                        <a:rPr sz="2025" b="0">
                          <a:solidFill>
                            <a:srgbClr val="172D34"/>
                          </a:solidFill>
                          <a:latin typeface="Arial"/>
                          <a:ea typeface="Arial"/>
                          <a:cs typeface="Arial"/>
                        </a:rPr>
                        <a:t>−∞</a:t>
                      </a:r>
                    </a:p>
                  </a:txBody>
                  <a:tcPr marL="91440" marR="91440" marT="45720" marB="45720" anchor="ctr">
                    <a:lnR w="19050">
                      <a:solidFill>
                        <a:srgbClr val="FAF6E8"/>
                      </a:solidFill>
                      <a:prstDash val="solid"/>
                    </a:lnR>
                    <a:lnB w="19050">
                      <a:solidFill>
                        <a:srgbClr val="FAF6E8"/>
                      </a:solidFill>
                      <a:prstDash val="solid"/>
                    </a:lnB>
                    <a:solidFill>
                      <a:srgbClr val="EBEFE8"/>
                    </a:solidFill>
                  </a:tcPr>
                </a:tc>
                <a:tc>
                  <a:txBody>
                    <a:bodyPr lIns="95250" tIns="95250" rIns="95250" bIns="95250">
                      <a:noAutofit/>
                    </a:bodyPr>
                    <a:lstStyle/>
                    <a:p>
                      <a:pPr algn="l"/>
                      <a:r>
                        <a:rPr sz="2025" b="0">
                          <a:solidFill>
                            <a:srgbClr val="172D34"/>
                          </a:solidFill>
                          <a:latin typeface="Arial"/>
                          <a:ea typeface="Arial"/>
                          <a:cs typeface="Arial"/>
                        </a:rPr>
                        <a:t>+∞</a:t>
                      </a:r>
                    </a:p>
                  </a:txBody>
                  <a:tcPr marL="91440" marR="91440" marT="45720" marB="45720" anchor="ctr">
                    <a:lnR w="19050">
                      <a:solidFill>
                        <a:srgbClr val="FAF6E8"/>
                      </a:solidFill>
                      <a:prstDash val="solid"/>
                    </a:lnR>
                    <a:lnB w="19050">
                      <a:solidFill>
                        <a:srgbClr val="FAF6E8"/>
                      </a:solidFill>
                      <a:prstDash val="solid"/>
                    </a:lnB>
                    <a:solidFill>
                      <a:srgbClr val="EBEFE8"/>
                    </a:solidFill>
                  </a:tcPr>
                </a:tc>
                <a:tc>
                  <a:txBody>
                    <a:bodyPr lIns="95250" tIns="95250" rIns="95250" bIns="95250">
                      <a:noAutofit/>
                    </a:bodyPr>
                    <a:lstStyle/>
                    <a:p>
                      <a:pPr algn="l"/>
                      <a:r>
                        <a:rPr sz="2025" b="0">
                          <a:solidFill>
                            <a:srgbClr val="172D34"/>
                          </a:solidFill>
                          <a:latin typeface="Arial"/>
                          <a:ea typeface="Arial"/>
                          <a:cs typeface="Arial"/>
                        </a:rPr>
                        <a:t>Does not exist</a:t>
                      </a:r>
                    </a:p>
                  </a:txBody>
                  <a:tcPr marL="91440" marR="91440" marT="45720" marB="45720" anchor="ctr">
                    <a:lnR w="19050">
                      <a:solidFill>
                        <a:srgbClr val="FAF6E8"/>
                      </a:solidFill>
                      <a:prstDash val="solid"/>
                    </a:lnR>
                    <a:lnB w="19050">
                      <a:solidFill>
                        <a:srgbClr val="FAF6E8"/>
                      </a:solidFill>
                      <a:prstDash val="solid"/>
                    </a:lnB>
                    <a:solidFill>
                      <a:srgbClr val="EBEFE8"/>
                    </a:solidFill>
                  </a:tcPr>
                </a:tc>
              </a:tr>
            </a:tbl>
          </a:graphicData>
        </a:graphic>
      </p:graphicFrame>
      <p:sp>
        <p:nvSpPr>
          <p:cNvPr id="16" name="limit-operator">
            <a:extLst xmlns:a="http://schemas.openxmlformats.org/drawingml/2006/main">
              <a:ext uri="{FF2B5EF4-FFF2-40B4-BE49-F238E27FC236}">
                <a16:creationId xmlns:a16="http://schemas.microsoft.com/office/drawing/2014/main" id="{D377A367-CDC2-4750-93B6-B835E16E02C8}"/>
              </a:ext>
            </a:extLst>
          </p:cNvPr>
          <p:cNvSpPr>
            <a:spLocks xmlns:a="http://schemas.openxmlformats.org/drawingml/2006/main" noGrp="1"/>
          </p:cNvSpPr>
          <p:nvPr/>
        </p:nvSpPr>
        <p:spPr>
          <a:xfrm xmlns:a="http://schemas.openxmlformats.org/drawingml/2006/main">
            <a:off x="590550" y="4391025"/>
            <a:ext cx="7810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3000" b="1">
                <a:solidFill>
                  <a:srgbClr val="087F83"/>
                </a:solidFill>
                <a:latin typeface="Arial"/>
                <a:ea typeface="Arial"/>
                <a:cs typeface="Arial"/>
              </a:defRPr>
            </a:defPPr>
            <a:lvl1pPr algn="ctr">
              <a:defRPr sz="3000" b="1">
                <a:solidFill>
                  <a:srgbClr val="087F83"/>
                </a:solidFill>
                <a:latin typeface="Arial"/>
                <a:ea typeface="Arial"/>
                <a:cs typeface="Arial"/>
              </a:defRPr>
            </a:lvl1pPr>
            <a:lvl2pPr algn="ctr">
              <a:defRPr sz="3000" b="1">
                <a:solidFill>
                  <a:srgbClr val="087F83"/>
                </a:solidFill>
                <a:latin typeface="Arial"/>
                <a:ea typeface="Arial"/>
                <a:cs typeface="Arial"/>
              </a:defRPr>
            </a:lvl2pPr>
            <a:lvl3pPr algn="ctr">
              <a:defRPr sz="3000" b="1">
                <a:solidFill>
                  <a:srgbClr val="087F83"/>
                </a:solidFill>
                <a:latin typeface="Arial"/>
                <a:ea typeface="Arial"/>
                <a:cs typeface="Arial"/>
              </a:defRPr>
            </a:lvl3pPr>
            <a:lvl4pPr algn="ctr">
              <a:defRPr sz="3000" b="1">
                <a:solidFill>
                  <a:srgbClr val="087F83"/>
                </a:solidFill>
                <a:latin typeface="Arial"/>
                <a:ea typeface="Arial"/>
                <a:cs typeface="Arial"/>
              </a:defRPr>
            </a:lvl4pPr>
            <a:lvl5pPr algn="ctr">
              <a:defRPr sz="3000" b="1">
                <a:solidFill>
                  <a:srgbClr val="087F83"/>
                </a:solidFill>
                <a:latin typeface="Arial"/>
                <a:ea typeface="Arial"/>
                <a:cs typeface="Arial"/>
              </a:defRPr>
            </a:lvl5pPr>
            <a:lvl6pPr algn="ctr">
              <a:defRPr sz="3000" b="1">
                <a:solidFill>
                  <a:srgbClr val="087F83"/>
                </a:solidFill>
                <a:latin typeface="Arial"/>
                <a:ea typeface="Arial"/>
                <a:cs typeface="Arial"/>
              </a:defRPr>
            </a:lvl6pPr>
            <a:lvl7pPr algn="ctr">
              <a:defRPr sz="3000" b="1">
                <a:solidFill>
                  <a:srgbClr val="087F83"/>
                </a:solidFill>
                <a:latin typeface="Arial"/>
                <a:ea typeface="Arial"/>
                <a:cs typeface="Arial"/>
              </a:defRPr>
            </a:lvl7pPr>
            <a:lvl8pPr algn="ctr">
              <a:defRPr sz="3000" b="1">
                <a:solidFill>
                  <a:srgbClr val="087F83"/>
                </a:solidFill>
                <a:latin typeface="Arial"/>
                <a:ea typeface="Arial"/>
                <a:cs typeface="Arial"/>
              </a:defRPr>
            </a:lvl8pPr>
            <a:lvl9pPr algn="ctr">
              <a:defRPr sz="3000" b="1">
                <a:solidFill>
                  <a:srgbClr val="087F83"/>
                </a:solidFill>
                <a:latin typeface="Arial"/>
                <a:ea typeface="Arial"/>
                <a:cs typeface="Arial"/>
              </a:defRPr>
            </a:lvl9pPr>
          </a:lstStyle>
          <a:p xmlns:a="http://schemas.openxmlformats.org/drawingml/2006/main">
            <a:pPr algn="ctr">
              <a:lnSpc>
                <a:spcPct val="112000"/>
              </a:lnSpc>
              <a:buNone/>
              <a:defRPr sz="3000" b="1">
                <a:solidFill>
                  <a:srgbClr val="087F83"/>
                </a:solidFill>
                <a:latin typeface="Arial"/>
                <a:ea typeface="Arial"/>
                <a:cs typeface="Arial"/>
              </a:defRPr>
            </a:pPr>
            <a:r>
              <a:rPr sz="3000" b="1">
                <a:solidFill>
                  <a:srgbClr val="087F83"/>
                </a:solidFill>
                <a:latin typeface="Arial"/>
                <a:ea typeface="Arial"/>
                <a:cs typeface="Arial"/>
              </a:rPr>
              <a:t>lim</a:t>
            </a:r>
          </a:p>
        </p:txBody>
      </p:sp>
      <p:sp>
        <p:nvSpPr>
          <p:cNvPr id="17" name="limit-subscript">
            <a:extLst xmlns:a="http://schemas.openxmlformats.org/drawingml/2006/main">
              <a:ext uri="{FF2B5EF4-FFF2-40B4-BE49-F238E27FC236}">
                <a16:creationId xmlns:a16="http://schemas.microsoft.com/office/drawing/2014/main" id="{CD8ADA3F-7344-4738-B384-B40E7AE1E082}"/>
              </a:ext>
            </a:extLst>
          </p:cNvPr>
          <p:cNvSpPr>
            <a:spLocks xmlns:a="http://schemas.openxmlformats.org/drawingml/2006/main" noGrp="1"/>
          </p:cNvSpPr>
          <p:nvPr/>
        </p:nvSpPr>
        <p:spPr>
          <a:xfrm xmlns:a="http://schemas.openxmlformats.org/drawingml/2006/main">
            <a:off x="523875" y="4878705"/>
            <a:ext cx="9144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650" b="0">
                <a:solidFill>
                  <a:srgbClr val="087F83"/>
                </a:solidFill>
                <a:latin typeface="Arial"/>
                <a:ea typeface="Arial"/>
                <a:cs typeface="Arial"/>
              </a:defRPr>
            </a:defPPr>
            <a:lvl1pPr algn="ctr">
              <a:defRPr sz="1650" b="0">
                <a:solidFill>
                  <a:srgbClr val="087F83"/>
                </a:solidFill>
                <a:latin typeface="Arial"/>
                <a:ea typeface="Arial"/>
                <a:cs typeface="Arial"/>
              </a:defRPr>
            </a:lvl1pPr>
            <a:lvl2pPr algn="ctr">
              <a:defRPr sz="1650" b="0">
                <a:solidFill>
                  <a:srgbClr val="087F83"/>
                </a:solidFill>
                <a:latin typeface="Arial"/>
                <a:ea typeface="Arial"/>
                <a:cs typeface="Arial"/>
              </a:defRPr>
            </a:lvl2pPr>
            <a:lvl3pPr algn="ctr">
              <a:defRPr sz="1650" b="0">
                <a:solidFill>
                  <a:srgbClr val="087F83"/>
                </a:solidFill>
                <a:latin typeface="Arial"/>
                <a:ea typeface="Arial"/>
                <a:cs typeface="Arial"/>
              </a:defRPr>
            </a:lvl3pPr>
            <a:lvl4pPr algn="ctr">
              <a:defRPr sz="1650" b="0">
                <a:solidFill>
                  <a:srgbClr val="087F83"/>
                </a:solidFill>
                <a:latin typeface="Arial"/>
                <a:ea typeface="Arial"/>
                <a:cs typeface="Arial"/>
              </a:defRPr>
            </a:lvl4pPr>
            <a:lvl5pPr algn="ctr">
              <a:defRPr sz="1650" b="0">
                <a:solidFill>
                  <a:srgbClr val="087F83"/>
                </a:solidFill>
                <a:latin typeface="Arial"/>
                <a:ea typeface="Arial"/>
                <a:cs typeface="Arial"/>
              </a:defRPr>
            </a:lvl5pPr>
            <a:lvl6pPr algn="ctr">
              <a:defRPr sz="1650" b="0">
                <a:solidFill>
                  <a:srgbClr val="087F83"/>
                </a:solidFill>
                <a:latin typeface="Arial"/>
                <a:ea typeface="Arial"/>
                <a:cs typeface="Arial"/>
              </a:defRPr>
            </a:lvl6pPr>
            <a:lvl7pPr algn="ctr">
              <a:defRPr sz="1650" b="0">
                <a:solidFill>
                  <a:srgbClr val="087F83"/>
                </a:solidFill>
                <a:latin typeface="Arial"/>
                <a:ea typeface="Arial"/>
                <a:cs typeface="Arial"/>
              </a:defRPr>
            </a:lvl7pPr>
            <a:lvl8pPr algn="ctr">
              <a:defRPr sz="1650" b="0">
                <a:solidFill>
                  <a:srgbClr val="087F83"/>
                </a:solidFill>
                <a:latin typeface="Arial"/>
                <a:ea typeface="Arial"/>
                <a:cs typeface="Arial"/>
              </a:defRPr>
            </a:lvl8pPr>
            <a:lvl9pPr algn="ctr">
              <a:defRPr sz="1650" b="0">
                <a:solidFill>
                  <a:srgbClr val="087F83"/>
                </a:solidFill>
                <a:latin typeface="Arial"/>
                <a:ea typeface="Arial"/>
                <a:cs typeface="Arial"/>
              </a:defRPr>
            </a:lvl9pPr>
          </a:lstStyle>
          <a:p xmlns:a="http://schemas.openxmlformats.org/drawingml/2006/main">
            <a:pPr algn="ctr">
              <a:lnSpc>
                <a:spcPct val="112000"/>
              </a:lnSpc>
              <a:buNone/>
              <a:defRPr sz="1650" b="0">
                <a:solidFill>
                  <a:srgbClr val="087F83"/>
                </a:solidFill>
                <a:latin typeface="Arial"/>
                <a:ea typeface="Arial"/>
                <a:cs typeface="Arial"/>
              </a:defRPr>
            </a:pPr>
            <a:r>
              <a:rPr sz="1650" b="0">
                <a:solidFill>
                  <a:srgbClr val="087F83"/>
                </a:solidFill>
                <a:latin typeface="Arial"/>
                <a:ea typeface="Arial"/>
                <a:cs typeface="Arial"/>
              </a:rPr>
              <a:t>x → 1</a:t>
            </a:r>
          </a:p>
        </p:txBody>
      </p:sp>
      <p:sp>
        <p:nvSpPr>
          <p:cNvPr id="18" name="limit-expression">
            <a:extLst xmlns:a="http://schemas.openxmlformats.org/drawingml/2006/main">
              <a:ext uri="{FF2B5EF4-FFF2-40B4-BE49-F238E27FC236}">
                <a16:creationId xmlns:a16="http://schemas.microsoft.com/office/drawing/2014/main" id="{0C0035EA-AA6D-4821-8D09-07C2713BD509}"/>
              </a:ext>
            </a:extLst>
          </p:cNvPr>
          <p:cNvSpPr>
            <a:spLocks xmlns:a="http://schemas.openxmlformats.org/drawingml/2006/main" noGrp="1"/>
          </p:cNvSpPr>
          <p:nvPr/>
        </p:nvSpPr>
        <p:spPr>
          <a:xfrm xmlns:a="http://schemas.openxmlformats.org/drawingml/2006/main">
            <a:off x="1562100" y="4391025"/>
            <a:ext cx="1635157"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3000" b="1">
                <a:solidFill>
                  <a:srgbClr val="087F83"/>
                </a:solidFill>
                <a:latin typeface="Arial"/>
                <a:ea typeface="Arial"/>
                <a:cs typeface="Arial"/>
              </a:defRPr>
            </a:defPPr>
            <a:lvl1pPr algn="l">
              <a:defRPr sz="3000" b="1">
                <a:solidFill>
                  <a:srgbClr val="087F83"/>
                </a:solidFill>
                <a:latin typeface="Arial"/>
                <a:ea typeface="Arial"/>
                <a:cs typeface="Arial"/>
              </a:defRPr>
            </a:lvl1pPr>
            <a:lvl2pPr algn="l">
              <a:defRPr sz="3000" b="1">
                <a:solidFill>
                  <a:srgbClr val="087F83"/>
                </a:solidFill>
                <a:latin typeface="Arial"/>
                <a:ea typeface="Arial"/>
                <a:cs typeface="Arial"/>
              </a:defRPr>
            </a:lvl2pPr>
            <a:lvl3pPr algn="l">
              <a:defRPr sz="3000" b="1">
                <a:solidFill>
                  <a:srgbClr val="087F83"/>
                </a:solidFill>
                <a:latin typeface="Arial"/>
                <a:ea typeface="Arial"/>
                <a:cs typeface="Arial"/>
              </a:defRPr>
            </a:lvl3pPr>
            <a:lvl4pPr algn="l">
              <a:defRPr sz="3000" b="1">
                <a:solidFill>
                  <a:srgbClr val="087F83"/>
                </a:solidFill>
                <a:latin typeface="Arial"/>
                <a:ea typeface="Arial"/>
                <a:cs typeface="Arial"/>
              </a:defRPr>
            </a:lvl4pPr>
            <a:lvl5pPr algn="l">
              <a:defRPr sz="3000" b="1">
                <a:solidFill>
                  <a:srgbClr val="087F83"/>
                </a:solidFill>
                <a:latin typeface="Arial"/>
                <a:ea typeface="Arial"/>
                <a:cs typeface="Arial"/>
              </a:defRPr>
            </a:lvl5pPr>
            <a:lvl6pPr algn="l">
              <a:defRPr sz="3000" b="1">
                <a:solidFill>
                  <a:srgbClr val="087F83"/>
                </a:solidFill>
                <a:latin typeface="Arial"/>
                <a:ea typeface="Arial"/>
                <a:cs typeface="Arial"/>
              </a:defRPr>
            </a:lvl6pPr>
            <a:lvl7pPr algn="l">
              <a:defRPr sz="3000" b="1">
                <a:solidFill>
                  <a:srgbClr val="087F83"/>
                </a:solidFill>
                <a:latin typeface="Arial"/>
                <a:ea typeface="Arial"/>
                <a:cs typeface="Arial"/>
              </a:defRPr>
            </a:lvl7pPr>
            <a:lvl8pPr algn="l">
              <a:defRPr sz="3000" b="1">
                <a:solidFill>
                  <a:srgbClr val="087F83"/>
                </a:solidFill>
                <a:latin typeface="Arial"/>
                <a:ea typeface="Arial"/>
                <a:cs typeface="Arial"/>
              </a:defRPr>
            </a:lvl8pPr>
            <a:lvl9pPr algn="l">
              <a:defRPr sz="3000" b="1">
                <a:solidFill>
                  <a:srgbClr val="087F83"/>
                </a:solidFill>
                <a:latin typeface="Arial"/>
                <a:ea typeface="Arial"/>
                <a:cs typeface="Arial"/>
              </a:defRPr>
            </a:lvl9pPr>
          </a:lstStyle>
          <a:p xmlns:a="http://schemas.openxmlformats.org/drawingml/2006/main">
            <a:pPr algn="l">
              <a:lnSpc>
                <a:spcPct val="112000"/>
              </a:lnSpc>
              <a:buNone/>
              <a:defRPr sz="3000" b="1">
                <a:solidFill>
                  <a:srgbClr val="087F83"/>
                </a:solidFill>
                <a:latin typeface="Arial"/>
                <a:ea typeface="Arial"/>
                <a:cs typeface="Arial"/>
              </a:defRPr>
            </a:pPr>
            <a:r>
              <a:rPr sz="3000" b="1">
                <a:solidFill>
                  <a:srgbClr val="087F83"/>
                </a:solidFill>
                <a:latin typeface="Arial"/>
                <a:ea typeface="Arial"/>
                <a:cs typeface="Arial"/>
              </a:rPr>
              <a:t>f(x) = +∞</a:t>
            </a:r>
          </a:p>
        </p:txBody>
      </p:sp>
      <p:sp>
        <p:nvSpPr>
          <p:cNvPr id="19" name="body">
            <a:extLst xmlns:a="http://schemas.openxmlformats.org/drawingml/2006/main">
              <a:ext uri="{FF2B5EF4-FFF2-40B4-BE49-F238E27FC236}">
                <a16:creationId xmlns:a16="http://schemas.microsoft.com/office/drawing/2014/main" id="{EC55969B-DD8E-417A-9560-DF0BC3A5B4E2}"/>
              </a:ext>
            </a:extLst>
          </p:cNvPr>
          <p:cNvSpPr>
            <a:spLocks xmlns:a="http://schemas.openxmlformats.org/drawingml/2006/main" noGrp="1"/>
          </p:cNvSpPr>
          <p:nvPr/>
        </p:nvSpPr>
        <p:spPr>
          <a:xfrm xmlns:a="http://schemas.openxmlformats.org/drawingml/2006/main">
            <a:off x="6191250" y="4476750"/>
            <a:ext cx="5191125" cy="7391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250" b="0">
                <a:solidFill>
                  <a:srgbClr val="172D34"/>
                </a:solidFill>
                <a:latin typeface="Arial"/>
                <a:ea typeface="Arial"/>
                <a:cs typeface="Arial"/>
              </a:defRPr>
            </a:defPPr>
            <a:lvl1pPr algn="l">
              <a:defRPr sz="2250" b="0">
                <a:solidFill>
                  <a:srgbClr val="172D34"/>
                </a:solidFill>
                <a:latin typeface="Arial"/>
                <a:ea typeface="Arial"/>
                <a:cs typeface="Arial"/>
              </a:defRPr>
            </a:lvl1pPr>
            <a:lvl2pPr algn="l">
              <a:defRPr sz="2250" b="0">
                <a:solidFill>
                  <a:srgbClr val="172D34"/>
                </a:solidFill>
                <a:latin typeface="Arial"/>
                <a:ea typeface="Arial"/>
                <a:cs typeface="Arial"/>
              </a:defRPr>
            </a:lvl2pPr>
            <a:lvl3pPr algn="l">
              <a:defRPr sz="2250" b="0">
                <a:solidFill>
                  <a:srgbClr val="172D34"/>
                </a:solidFill>
                <a:latin typeface="Arial"/>
                <a:ea typeface="Arial"/>
                <a:cs typeface="Arial"/>
              </a:defRPr>
            </a:lvl3pPr>
            <a:lvl4pPr algn="l">
              <a:defRPr sz="2250" b="0">
                <a:solidFill>
                  <a:srgbClr val="172D34"/>
                </a:solidFill>
                <a:latin typeface="Arial"/>
                <a:ea typeface="Arial"/>
                <a:cs typeface="Arial"/>
              </a:defRPr>
            </a:lvl4pPr>
            <a:lvl5pPr algn="l">
              <a:defRPr sz="2250" b="0">
                <a:solidFill>
                  <a:srgbClr val="172D34"/>
                </a:solidFill>
                <a:latin typeface="Arial"/>
                <a:ea typeface="Arial"/>
                <a:cs typeface="Arial"/>
              </a:defRPr>
            </a:lvl5pPr>
            <a:lvl6pPr algn="l">
              <a:defRPr sz="2250" b="0">
                <a:solidFill>
                  <a:srgbClr val="172D34"/>
                </a:solidFill>
                <a:latin typeface="Arial"/>
                <a:ea typeface="Arial"/>
                <a:cs typeface="Arial"/>
              </a:defRPr>
            </a:lvl6pPr>
            <a:lvl7pPr algn="l">
              <a:defRPr sz="2250" b="0">
                <a:solidFill>
                  <a:srgbClr val="172D34"/>
                </a:solidFill>
                <a:latin typeface="Arial"/>
                <a:ea typeface="Arial"/>
                <a:cs typeface="Arial"/>
              </a:defRPr>
            </a:lvl7pPr>
            <a:lvl8pPr algn="l">
              <a:defRPr sz="2250" b="0">
                <a:solidFill>
                  <a:srgbClr val="172D34"/>
                </a:solidFill>
                <a:latin typeface="Arial"/>
                <a:ea typeface="Arial"/>
                <a:cs typeface="Arial"/>
              </a:defRPr>
            </a:lvl8pPr>
            <a:lvl9pPr algn="l">
              <a:defRPr sz="2250" b="0">
                <a:solidFill>
                  <a:srgbClr val="172D34"/>
                </a:solidFill>
                <a:latin typeface="Arial"/>
                <a:ea typeface="Arial"/>
                <a:cs typeface="Arial"/>
              </a:defRPr>
            </a:lvl9pPr>
          </a:lstStyle>
          <a:p xmlns:a="http://schemas.openxmlformats.org/drawingml/2006/main">
            <a:pPr algn="l">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This infinite limit gives no finite</a:t>
            </a:r>
          </a:p>
          <a:p xmlns:a="http://schemas.openxmlformats.org/drawingml/2006/main">
            <a:pPr algn="l">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real-number limit.</a:t>
            </a:r>
          </a:p>
        </p:txBody>
      </p:sp>
      <p:sp>
        <p:nvSpPr>
          <p:cNvPr id="20" name="body">
            <a:extLst xmlns:a="http://schemas.openxmlformats.org/drawingml/2006/main">
              <a:ext uri="{FF2B5EF4-FFF2-40B4-BE49-F238E27FC236}">
                <a16:creationId xmlns:a16="http://schemas.microsoft.com/office/drawing/2014/main" id="{0CF7B406-7405-4C8D-961D-9863EFD33DA1}"/>
              </a:ext>
            </a:extLst>
          </p:cNvPr>
          <p:cNvSpPr>
            <a:spLocks xmlns:a="http://schemas.openxmlformats.org/drawingml/2006/main" noGrp="1"/>
          </p:cNvSpPr>
          <p:nvPr/>
        </p:nvSpPr>
        <p:spPr>
          <a:xfrm xmlns:a="http://schemas.openxmlformats.org/drawingml/2006/main">
            <a:off x="590550" y="5657850"/>
            <a:ext cx="10763250" cy="36347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416B91"/>
                </a:solidFill>
                <a:latin typeface="Arial"/>
                <a:ea typeface="Arial"/>
                <a:cs typeface="Arial"/>
              </a:defRPr>
            </a:defPPr>
            <a:lvl1pPr algn="l">
              <a:defRPr sz="1950" b="0">
                <a:solidFill>
                  <a:srgbClr val="416B91"/>
                </a:solidFill>
                <a:latin typeface="Arial"/>
                <a:ea typeface="Arial"/>
                <a:cs typeface="Arial"/>
              </a:defRPr>
            </a:lvl1pPr>
            <a:lvl2pPr algn="l">
              <a:defRPr sz="1950" b="0">
                <a:solidFill>
                  <a:srgbClr val="416B91"/>
                </a:solidFill>
                <a:latin typeface="Arial"/>
                <a:ea typeface="Arial"/>
                <a:cs typeface="Arial"/>
              </a:defRPr>
            </a:lvl2pPr>
            <a:lvl3pPr algn="l">
              <a:defRPr sz="1950" b="0">
                <a:solidFill>
                  <a:srgbClr val="416B91"/>
                </a:solidFill>
                <a:latin typeface="Arial"/>
                <a:ea typeface="Arial"/>
                <a:cs typeface="Arial"/>
              </a:defRPr>
            </a:lvl3pPr>
            <a:lvl4pPr algn="l">
              <a:defRPr sz="1950" b="0">
                <a:solidFill>
                  <a:srgbClr val="416B91"/>
                </a:solidFill>
                <a:latin typeface="Arial"/>
                <a:ea typeface="Arial"/>
                <a:cs typeface="Arial"/>
              </a:defRPr>
            </a:lvl4pPr>
            <a:lvl5pPr algn="l">
              <a:defRPr sz="1950" b="0">
                <a:solidFill>
                  <a:srgbClr val="416B91"/>
                </a:solidFill>
                <a:latin typeface="Arial"/>
                <a:ea typeface="Arial"/>
                <a:cs typeface="Arial"/>
              </a:defRPr>
            </a:lvl5pPr>
            <a:lvl6pPr algn="l">
              <a:defRPr sz="1950" b="0">
                <a:solidFill>
                  <a:srgbClr val="416B91"/>
                </a:solidFill>
                <a:latin typeface="Arial"/>
                <a:ea typeface="Arial"/>
                <a:cs typeface="Arial"/>
              </a:defRPr>
            </a:lvl6pPr>
            <a:lvl7pPr algn="l">
              <a:defRPr sz="1950" b="0">
                <a:solidFill>
                  <a:srgbClr val="416B91"/>
                </a:solidFill>
                <a:latin typeface="Arial"/>
                <a:ea typeface="Arial"/>
                <a:cs typeface="Arial"/>
              </a:defRPr>
            </a:lvl7pPr>
            <a:lvl8pPr algn="l">
              <a:defRPr sz="1950" b="0">
                <a:solidFill>
                  <a:srgbClr val="416B91"/>
                </a:solidFill>
                <a:latin typeface="Arial"/>
                <a:ea typeface="Arial"/>
                <a:cs typeface="Arial"/>
              </a:defRPr>
            </a:lvl8pPr>
            <a:lvl9pPr algn="l">
              <a:defRPr sz="1950" b="0">
                <a:solidFill>
                  <a:srgbClr val="416B91"/>
                </a:solidFill>
                <a:latin typeface="Arial"/>
                <a:ea typeface="Arial"/>
                <a:cs typeface="Arial"/>
              </a:defRPr>
            </a:lvl9pPr>
          </a:lstStyle>
          <a:p xmlns:a="http://schemas.openxmlformats.org/drawingml/2006/main">
            <a:pPr algn="l">
              <a:lnSpc>
                <a:spcPct val="112000"/>
              </a:lnSpc>
              <a:buNone/>
              <a:defRPr sz="1950" b="0">
                <a:solidFill>
                  <a:srgbClr val="416B91"/>
                </a:solidFill>
                <a:latin typeface="Arial"/>
                <a:ea typeface="Arial"/>
                <a:cs typeface="Arial"/>
              </a:defRPr>
            </a:pPr>
            <a:r>
              <a:rPr sz="1950" b="0">
                <a:solidFill>
                  <a:srgbClr val="416B91"/>
                </a:solidFill>
                <a:latin typeface="Arial"/>
                <a:ea typeface="Arial"/>
                <a:cs typeface="Arial"/>
              </a:rPr>
              <a:t>For B, the two sides have opposite unbounded behaviour.</a:t>
            </a:r>
          </a:p>
        </p:txBody>
      </p:sp>
    </p:spTree>
    <p:extLst>
      <p:ext uri="{BB962C8B-B14F-4D97-AF65-F5344CB8AC3E}">
        <p14:creationId xmlns:p14="http://schemas.microsoft.com/office/powerpoint/2010/main" val="1708767225"/>
      </p:ext>
    </p:extLst>
  </p:cSld>
</p:sld>
</file>

<file path=ppt/slides/slide17.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1.3</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Oscillation near a target</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6 / DEFINITION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17</a:t>
            </a:r>
          </a:p>
        </p:txBody>
      </p:sp>
      <p:sp>
        <p:nvSpPr>
          <p:cNvPr id="15" name="term">
            <a:extLst xmlns:a="http://schemas.openxmlformats.org/drawingml/2006/main">
              <a:ext uri="{FF2B5EF4-FFF2-40B4-BE49-F238E27FC236}">
                <a16:creationId xmlns:a16="http://schemas.microsoft.com/office/drawing/2014/main" id="{80827265-6C3A-43D1-A786-6C0181347CF1}"/>
              </a:ext>
            </a:extLst>
          </p:cNvPr>
          <p:cNvSpPr>
            <a:spLocks xmlns:a="http://schemas.openxmlformats.org/drawingml/2006/main" noGrp="1"/>
          </p:cNvSpPr>
          <p:nvPr/>
        </p:nvSpPr>
        <p:spPr>
          <a:xfrm xmlns:a="http://schemas.openxmlformats.org/drawingml/2006/main">
            <a:off x="590550" y="2009775"/>
            <a:ext cx="10763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1">
                <a:solidFill>
                  <a:srgbClr val="087F83"/>
                </a:solidFill>
                <a:latin typeface="Arial"/>
                <a:ea typeface="Arial"/>
                <a:cs typeface="Arial"/>
              </a:defRPr>
            </a:defPPr>
            <a:lvl1pPr algn="l">
              <a:defRPr sz="2025" b="1">
                <a:solidFill>
                  <a:srgbClr val="087F83"/>
                </a:solidFill>
                <a:latin typeface="Arial"/>
                <a:ea typeface="Arial"/>
                <a:cs typeface="Arial"/>
              </a:defRPr>
            </a:lvl1pPr>
            <a:lvl2pPr algn="l">
              <a:defRPr sz="2025" b="1">
                <a:solidFill>
                  <a:srgbClr val="087F83"/>
                </a:solidFill>
                <a:latin typeface="Arial"/>
                <a:ea typeface="Arial"/>
                <a:cs typeface="Arial"/>
              </a:defRPr>
            </a:lvl2pPr>
            <a:lvl3pPr algn="l">
              <a:defRPr sz="2025" b="1">
                <a:solidFill>
                  <a:srgbClr val="087F83"/>
                </a:solidFill>
                <a:latin typeface="Arial"/>
                <a:ea typeface="Arial"/>
                <a:cs typeface="Arial"/>
              </a:defRPr>
            </a:lvl3pPr>
            <a:lvl4pPr algn="l">
              <a:defRPr sz="2025" b="1">
                <a:solidFill>
                  <a:srgbClr val="087F83"/>
                </a:solidFill>
                <a:latin typeface="Arial"/>
                <a:ea typeface="Arial"/>
                <a:cs typeface="Arial"/>
              </a:defRPr>
            </a:lvl4pPr>
            <a:lvl5pPr algn="l">
              <a:defRPr sz="2025" b="1">
                <a:solidFill>
                  <a:srgbClr val="087F83"/>
                </a:solidFill>
                <a:latin typeface="Arial"/>
                <a:ea typeface="Arial"/>
                <a:cs typeface="Arial"/>
              </a:defRPr>
            </a:lvl5pPr>
            <a:lvl6pPr algn="l">
              <a:defRPr sz="2025" b="1">
                <a:solidFill>
                  <a:srgbClr val="087F83"/>
                </a:solidFill>
                <a:latin typeface="Arial"/>
                <a:ea typeface="Arial"/>
                <a:cs typeface="Arial"/>
              </a:defRPr>
            </a:lvl6pPr>
            <a:lvl7pPr algn="l">
              <a:defRPr sz="2025" b="1">
                <a:solidFill>
                  <a:srgbClr val="087F83"/>
                </a:solidFill>
                <a:latin typeface="Arial"/>
                <a:ea typeface="Arial"/>
                <a:cs typeface="Arial"/>
              </a:defRPr>
            </a:lvl7pPr>
            <a:lvl8pPr algn="l">
              <a:defRPr sz="2025" b="1">
                <a:solidFill>
                  <a:srgbClr val="087F83"/>
                </a:solidFill>
                <a:latin typeface="Arial"/>
                <a:ea typeface="Arial"/>
                <a:cs typeface="Arial"/>
              </a:defRPr>
            </a:lvl8pPr>
            <a:lvl9pPr algn="l">
              <a:defRPr sz="2025" b="1">
                <a:solidFill>
                  <a:srgbClr val="087F83"/>
                </a:solidFill>
                <a:latin typeface="Arial"/>
                <a:ea typeface="Arial"/>
                <a:cs typeface="Arial"/>
              </a:defRPr>
            </a:lvl9pPr>
          </a:lstStyle>
          <a:p xmlns:a="http://schemas.openxmlformats.org/drawingml/2006/main">
            <a:pPr algn="l">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OSCILLATION</a:t>
            </a:r>
          </a:p>
        </p:txBody>
      </p:sp>
      <p:sp>
        <p:nvSpPr>
          <p:cNvPr id="16" name="body">
            <a:extLst xmlns:a="http://schemas.openxmlformats.org/drawingml/2006/main">
              <a:ext uri="{FF2B5EF4-FFF2-40B4-BE49-F238E27FC236}">
                <a16:creationId xmlns:a16="http://schemas.microsoft.com/office/drawing/2014/main" id="{631C8DD0-5BB7-420B-92E9-6499C6B38BEF}"/>
              </a:ext>
            </a:extLst>
          </p:cNvPr>
          <p:cNvSpPr>
            <a:spLocks xmlns:a="http://schemas.openxmlformats.org/drawingml/2006/main" noGrp="1"/>
          </p:cNvSpPr>
          <p:nvPr/>
        </p:nvSpPr>
        <p:spPr>
          <a:xfrm xmlns:a="http://schemas.openxmlformats.org/drawingml/2006/main">
            <a:off x="590550" y="2466975"/>
            <a:ext cx="10763250" cy="4297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0">
                <a:solidFill>
                  <a:srgbClr val="172D34"/>
                </a:solidFill>
                <a:latin typeface="Arial"/>
                <a:ea typeface="Arial"/>
                <a:cs typeface="Arial"/>
              </a:defRPr>
            </a:defPPr>
            <a:lvl1pPr algn="l">
              <a:defRPr sz="2400" b="0">
                <a:solidFill>
                  <a:srgbClr val="172D34"/>
                </a:solidFill>
                <a:latin typeface="Arial"/>
                <a:ea typeface="Arial"/>
                <a:cs typeface="Arial"/>
              </a:defRPr>
            </a:lvl1pPr>
            <a:lvl2pPr algn="l">
              <a:defRPr sz="2400" b="0">
                <a:solidFill>
                  <a:srgbClr val="172D34"/>
                </a:solidFill>
                <a:latin typeface="Arial"/>
                <a:ea typeface="Arial"/>
                <a:cs typeface="Arial"/>
              </a:defRPr>
            </a:lvl2pPr>
            <a:lvl3pPr algn="l">
              <a:defRPr sz="2400" b="0">
                <a:solidFill>
                  <a:srgbClr val="172D34"/>
                </a:solidFill>
                <a:latin typeface="Arial"/>
                <a:ea typeface="Arial"/>
                <a:cs typeface="Arial"/>
              </a:defRPr>
            </a:lvl3pPr>
            <a:lvl4pPr algn="l">
              <a:defRPr sz="2400" b="0">
                <a:solidFill>
                  <a:srgbClr val="172D34"/>
                </a:solidFill>
                <a:latin typeface="Arial"/>
                <a:ea typeface="Arial"/>
                <a:cs typeface="Arial"/>
              </a:defRPr>
            </a:lvl4pPr>
            <a:lvl5pPr algn="l">
              <a:defRPr sz="2400" b="0">
                <a:solidFill>
                  <a:srgbClr val="172D34"/>
                </a:solidFill>
                <a:latin typeface="Arial"/>
                <a:ea typeface="Arial"/>
                <a:cs typeface="Arial"/>
              </a:defRPr>
            </a:lvl5pPr>
            <a:lvl6pPr algn="l">
              <a:defRPr sz="2400" b="0">
                <a:solidFill>
                  <a:srgbClr val="172D34"/>
                </a:solidFill>
                <a:latin typeface="Arial"/>
                <a:ea typeface="Arial"/>
                <a:cs typeface="Arial"/>
              </a:defRPr>
            </a:lvl6pPr>
            <a:lvl7pPr algn="l">
              <a:defRPr sz="2400" b="0">
                <a:solidFill>
                  <a:srgbClr val="172D34"/>
                </a:solidFill>
                <a:latin typeface="Arial"/>
                <a:ea typeface="Arial"/>
                <a:cs typeface="Arial"/>
              </a:defRPr>
            </a:lvl7pPr>
            <a:lvl8pPr algn="l">
              <a:defRPr sz="2400" b="0">
                <a:solidFill>
                  <a:srgbClr val="172D34"/>
                </a:solidFill>
                <a:latin typeface="Arial"/>
                <a:ea typeface="Arial"/>
                <a:cs typeface="Arial"/>
              </a:defRPr>
            </a:lvl8pPr>
            <a:lvl9pPr algn="l">
              <a:defRPr sz="2400" b="0">
                <a:solidFill>
                  <a:srgbClr val="172D34"/>
                </a:solidFill>
                <a:latin typeface="Arial"/>
                <a:ea typeface="Arial"/>
                <a:cs typeface="Arial"/>
              </a:defRPr>
            </a:lvl9pPr>
          </a:lstStyle>
          <a:p xmlns:a="http://schemas.openxmlformats.org/drawingml/2006/main">
            <a:pPr algn="l">
              <a:lnSpc>
                <a:spcPct val="112000"/>
              </a:lnSpc>
              <a:buNone/>
              <a:defRPr sz="2400" b="0">
                <a:solidFill>
                  <a:srgbClr val="172D34"/>
                </a:solidFill>
                <a:latin typeface="Arial"/>
                <a:ea typeface="Arial"/>
                <a:cs typeface="Arial"/>
              </a:defRPr>
            </a:pPr>
            <a:r>
              <a:rPr sz="2400" b="0">
                <a:solidFill>
                  <a:srgbClr val="172D34"/>
                </a:solidFill>
                <a:latin typeface="Arial"/>
                <a:ea typeface="Arial"/>
                <a:cs typeface="Arial"/>
              </a:rPr>
              <a:t>Repeated up-and-down behaviour.</a:t>
            </a:r>
          </a:p>
        </p:txBody>
      </p:sp>
      <p:sp>
        <p:nvSpPr>
          <p:cNvPr id="17" name="term">
            <a:extLst xmlns:a="http://schemas.openxmlformats.org/drawingml/2006/main">
              <a:ext uri="{FF2B5EF4-FFF2-40B4-BE49-F238E27FC236}">
                <a16:creationId xmlns:a16="http://schemas.microsoft.com/office/drawing/2014/main" id="{A7223AEA-2782-4D59-9202-4CFE8CEA1C65}"/>
              </a:ext>
            </a:extLst>
          </p:cNvPr>
          <p:cNvSpPr>
            <a:spLocks xmlns:a="http://schemas.openxmlformats.org/drawingml/2006/main" noGrp="1"/>
          </p:cNvSpPr>
          <p:nvPr/>
        </p:nvSpPr>
        <p:spPr>
          <a:xfrm xmlns:a="http://schemas.openxmlformats.org/drawingml/2006/main">
            <a:off x="590550" y="3514725"/>
            <a:ext cx="10763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1">
                <a:solidFill>
                  <a:srgbClr val="087F83"/>
                </a:solidFill>
                <a:latin typeface="Arial"/>
                <a:ea typeface="Arial"/>
                <a:cs typeface="Arial"/>
              </a:defRPr>
            </a:defPPr>
            <a:lvl1pPr algn="l">
              <a:defRPr sz="2025" b="1">
                <a:solidFill>
                  <a:srgbClr val="087F83"/>
                </a:solidFill>
                <a:latin typeface="Arial"/>
                <a:ea typeface="Arial"/>
                <a:cs typeface="Arial"/>
              </a:defRPr>
            </a:lvl1pPr>
            <a:lvl2pPr algn="l">
              <a:defRPr sz="2025" b="1">
                <a:solidFill>
                  <a:srgbClr val="087F83"/>
                </a:solidFill>
                <a:latin typeface="Arial"/>
                <a:ea typeface="Arial"/>
                <a:cs typeface="Arial"/>
              </a:defRPr>
            </a:lvl2pPr>
            <a:lvl3pPr algn="l">
              <a:defRPr sz="2025" b="1">
                <a:solidFill>
                  <a:srgbClr val="087F83"/>
                </a:solidFill>
                <a:latin typeface="Arial"/>
                <a:ea typeface="Arial"/>
                <a:cs typeface="Arial"/>
              </a:defRPr>
            </a:lvl3pPr>
            <a:lvl4pPr algn="l">
              <a:defRPr sz="2025" b="1">
                <a:solidFill>
                  <a:srgbClr val="087F83"/>
                </a:solidFill>
                <a:latin typeface="Arial"/>
                <a:ea typeface="Arial"/>
                <a:cs typeface="Arial"/>
              </a:defRPr>
            </a:lvl4pPr>
            <a:lvl5pPr algn="l">
              <a:defRPr sz="2025" b="1">
                <a:solidFill>
                  <a:srgbClr val="087F83"/>
                </a:solidFill>
                <a:latin typeface="Arial"/>
                <a:ea typeface="Arial"/>
                <a:cs typeface="Arial"/>
              </a:defRPr>
            </a:lvl5pPr>
            <a:lvl6pPr algn="l">
              <a:defRPr sz="2025" b="1">
                <a:solidFill>
                  <a:srgbClr val="087F83"/>
                </a:solidFill>
                <a:latin typeface="Arial"/>
                <a:ea typeface="Arial"/>
                <a:cs typeface="Arial"/>
              </a:defRPr>
            </a:lvl6pPr>
            <a:lvl7pPr algn="l">
              <a:defRPr sz="2025" b="1">
                <a:solidFill>
                  <a:srgbClr val="087F83"/>
                </a:solidFill>
                <a:latin typeface="Arial"/>
                <a:ea typeface="Arial"/>
                <a:cs typeface="Arial"/>
              </a:defRPr>
            </a:lvl7pPr>
            <a:lvl8pPr algn="l">
              <a:defRPr sz="2025" b="1">
                <a:solidFill>
                  <a:srgbClr val="087F83"/>
                </a:solidFill>
                <a:latin typeface="Arial"/>
                <a:ea typeface="Arial"/>
                <a:cs typeface="Arial"/>
              </a:defRPr>
            </a:lvl8pPr>
            <a:lvl9pPr algn="l">
              <a:defRPr sz="2025" b="1">
                <a:solidFill>
                  <a:srgbClr val="087F83"/>
                </a:solidFill>
                <a:latin typeface="Arial"/>
                <a:ea typeface="Arial"/>
                <a:cs typeface="Arial"/>
              </a:defRPr>
            </a:lvl9pPr>
          </a:lstStyle>
          <a:p xmlns:a="http://schemas.openxmlformats.org/drawingml/2006/main">
            <a:pPr algn="l">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OSCILLATION WITHOUT SETTLING</a:t>
            </a:r>
          </a:p>
        </p:txBody>
      </p:sp>
      <p:sp>
        <p:nvSpPr>
          <p:cNvPr id="18" name="body">
            <a:extLst xmlns:a="http://schemas.openxmlformats.org/drawingml/2006/main">
              <a:ext uri="{FF2B5EF4-FFF2-40B4-BE49-F238E27FC236}">
                <a16:creationId xmlns:a16="http://schemas.microsoft.com/office/drawing/2014/main" id="{BBE98072-7EDF-45B7-BEAD-0002E1192418}"/>
              </a:ext>
            </a:extLst>
          </p:cNvPr>
          <p:cNvSpPr>
            <a:spLocks xmlns:a="http://schemas.openxmlformats.org/drawingml/2006/main" noGrp="1"/>
          </p:cNvSpPr>
          <p:nvPr/>
        </p:nvSpPr>
        <p:spPr>
          <a:xfrm xmlns:a="http://schemas.openxmlformats.org/drawingml/2006/main">
            <a:off x="590550" y="3971925"/>
            <a:ext cx="10763250" cy="4297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0">
                <a:solidFill>
                  <a:srgbClr val="172D34"/>
                </a:solidFill>
                <a:latin typeface="Arial"/>
                <a:ea typeface="Arial"/>
                <a:cs typeface="Arial"/>
              </a:defRPr>
            </a:defPPr>
            <a:lvl1pPr algn="l">
              <a:defRPr sz="2400" b="0">
                <a:solidFill>
                  <a:srgbClr val="172D34"/>
                </a:solidFill>
                <a:latin typeface="Arial"/>
                <a:ea typeface="Arial"/>
                <a:cs typeface="Arial"/>
              </a:defRPr>
            </a:lvl1pPr>
            <a:lvl2pPr algn="l">
              <a:defRPr sz="2400" b="0">
                <a:solidFill>
                  <a:srgbClr val="172D34"/>
                </a:solidFill>
                <a:latin typeface="Arial"/>
                <a:ea typeface="Arial"/>
                <a:cs typeface="Arial"/>
              </a:defRPr>
            </a:lvl2pPr>
            <a:lvl3pPr algn="l">
              <a:defRPr sz="2400" b="0">
                <a:solidFill>
                  <a:srgbClr val="172D34"/>
                </a:solidFill>
                <a:latin typeface="Arial"/>
                <a:ea typeface="Arial"/>
                <a:cs typeface="Arial"/>
              </a:defRPr>
            </a:lvl3pPr>
            <a:lvl4pPr algn="l">
              <a:defRPr sz="2400" b="0">
                <a:solidFill>
                  <a:srgbClr val="172D34"/>
                </a:solidFill>
                <a:latin typeface="Arial"/>
                <a:ea typeface="Arial"/>
                <a:cs typeface="Arial"/>
              </a:defRPr>
            </a:lvl4pPr>
            <a:lvl5pPr algn="l">
              <a:defRPr sz="2400" b="0">
                <a:solidFill>
                  <a:srgbClr val="172D34"/>
                </a:solidFill>
                <a:latin typeface="Arial"/>
                <a:ea typeface="Arial"/>
                <a:cs typeface="Arial"/>
              </a:defRPr>
            </a:lvl5pPr>
            <a:lvl6pPr algn="l">
              <a:defRPr sz="2400" b="0">
                <a:solidFill>
                  <a:srgbClr val="172D34"/>
                </a:solidFill>
                <a:latin typeface="Arial"/>
                <a:ea typeface="Arial"/>
                <a:cs typeface="Arial"/>
              </a:defRPr>
            </a:lvl6pPr>
            <a:lvl7pPr algn="l">
              <a:defRPr sz="2400" b="0">
                <a:solidFill>
                  <a:srgbClr val="172D34"/>
                </a:solidFill>
                <a:latin typeface="Arial"/>
                <a:ea typeface="Arial"/>
                <a:cs typeface="Arial"/>
              </a:defRPr>
            </a:lvl7pPr>
            <a:lvl8pPr algn="l">
              <a:defRPr sz="2400" b="0">
                <a:solidFill>
                  <a:srgbClr val="172D34"/>
                </a:solidFill>
                <a:latin typeface="Arial"/>
                <a:ea typeface="Arial"/>
                <a:cs typeface="Arial"/>
              </a:defRPr>
            </a:lvl8pPr>
            <a:lvl9pPr algn="l">
              <a:defRPr sz="2400" b="0">
                <a:solidFill>
                  <a:srgbClr val="172D34"/>
                </a:solidFill>
                <a:latin typeface="Arial"/>
                <a:ea typeface="Arial"/>
                <a:cs typeface="Arial"/>
              </a:defRPr>
            </a:lvl9pPr>
          </a:lstStyle>
          <a:p xmlns:a="http://schemas.openxmlformats.org/drawingml/2006/main">
            <a:pPr algn="l">
              <a:lnSpc>
                <a:spcPct val="112000"/>
              </a:lnSpc>
              <a:buNone/>
              <a:defRPr sz="2400" b="0">
                <a:solidFill>
                  <a:srgbClr val="172D34"/>
                </a:solidFill>
                <a:latin typeface="Arial"/>
                <a:ea typeface="Arial"/>
                <a:cs typeface="Arial"/>
              </a:defRPr>
            </a:pPr>
            <a:r>
              <a:rPr sz="2400" b="0">
                <a:solidFill>
                  <a:srgbClr val="172D34"/>
                </a:solidFill>
                <a:latin typeface="Arial"/>
                <a:ea typeface="Arial"/>
                <a:cs typeface="Arial"/>
              </a:rPr>
              <a:t>Even very close to the target, outputs keep returning near different heights.</a:t>
            </a:r>
          </a:p>
        </p:txBody>
      </p:sp>
      <p:sp>
        <p:nvSpPr>
          <p:cNvPr id="19" name="body">
            <a:extLst xmlns:a="http://schemas.openxmlformats.org/drawingml/2006/main">
              <a:ext uri="{FF2B5EF4-FFF2-40B4-BE49-F238E27FC236}">
                <a16:creationId xmlns:a16="http://schemas.microsoft.com/office/drawing/2014/main" id="{1D7DD346-4860-4F09-B694-6B1C77DD9B79}"/>
              </a:ext>
            </a:extLst>
          </p:cNvPr>
          <p:cNvSpPr>
            <a:spLocks xmlns:a="http://schemas.openxmlformats.org/drawingml/2006/main" noGrp="1"/>
          </p:cNvSpPr>
          <p:nvPr/>
        </p:nvSpPr>
        <p:spPr>
          <a:xfrm xmlns:a="http://schemas.openxmlformats.org/drawingml/2006/main">
            <a:off x="590550" y="4943475"/>
            <a:ext cx="10763250" cy="4297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1">
                <a:solidFill>
                  <a:srgbClr val="087F83"/>
                </a:solidFill>
                <a:latin typeface="Arial"/>
                <a:ea typeface="Arial"/>
                <a:cs typeface="Arial"/>
              </a:defRPr>
            </a:defPPr>
            <a:lvl1pPr algn="l">
              <a:defRPr sz="2400" b="1">
                <a:solidFill>
                  <a:srgbClr val="087F83"/>
                </a:solidFill>
                <a:latin typeface="Arial"/>
                <a:ea typeface="Arial"/>
                <a:cs typeface="Arial"/>
              </a:defRPr>
            </a:lvl1pPr>
            <a:lvl2pPr algn="l">
              <a:defRPr sz="2400" b="1">
                <a:solidFill>
                  <a:srgbClr val="087F83"/>
                </a:solidFill>
                <a:latin typeface="Arial"/>
                <a:ea typeface="Arial"/>
                <a:cs typeface="Arial"/>
              </a:defRPr>
            </a:lvl2pPr>
            <a:lvl3pPr algn="l">
              <a:defRPr sz="2400" b="1">
                <a:solidFill>
                  <a:srgbClr val="087F83"/>
                </a:solidFill>
                <a:latin typeface="Arial"/>
                <a:ea typeface="Arial"/>
                <a:cs typeface="Arial"/>
              </a:defRPr>
            </a:lvl3pPr>
            <a:lvl4pPr algn="l">
              <a:defRPr sz="2400" b="1">
                <a:solidFill>
                  <a:srgbClr val="087F83"/>
                </a:solidFill>
                <a:latin typeface="Arial"/>
                <a:ea typeface="Arial"/>
                <a:cs typeface="Arial"/>
              </a:defRPr>
            </a:lvl4pPr>
            <a:lvl5pPr algn="l">
              <a:defRPr sz="2400" b="1">
                <a:solidFill>
                  <a:srgbClr val="087F83"/>
                </a:solidFill>
                <a:latin typeface="Arial"/>
                <a:ea typeface="Arial"/>
                <a:cs typeface="Arial"/>
              </a:defRPr>
            </a:lvl5pPr>
            <a:lvl6pPr algn="l">
              <a:defRPr sz="2400" b="1">
                <a:solidFill>
                  <a:srgbClr val="087F83"/>
                </a:solidFill>
                <a:latin typeface="Arial"/>
                <a:ea typeface="Arial"/>
                <a:cs typeface="Arial"/>
              </a:defRPr>
            </a:lvl6pPr>
            <a:lvl7pPr algn="l">
              <a:defRPr sz="2400" b="1">
                <a:solidFill>
                  <a:srgbClr val="087F83"/>
                </a:solidFill>
                <a:latin typeface="Arial"/>
                <a:ea typeface="Arial"/>
                <a:cs typeface="Arial"/>
              </a:defRPr>
            </a:lvl7pPr>
            <a:lvl8pPr algn="l">
              <a:defRPr sz="2400" b="1">
                <a:solidFill>
                  <a:srgbClr val="087F83"/>
                </a:solidFill>
                <a:latin typeface="Arial"/>
                <a:ea typeface="Arial"/>
                <a:cs typeface="Arial"/>
              </a:defRPr>
            </a:lvl8pPr>
            <a:lvl9pPr algn="l">
              <a:defRPr sz="2400" b="1">
                <a:solidFill>
                  <a:srgbClr val="087F83"/>
                </a:solidFill>
                <a:latin typeface="Arial"/>
                <a:ea typeface="Arial"/>
                <a:cs typeface="Arial"/>
              </a:defRPr>
            </a:lvl9pPr>
          </a:lstStyle>
          <a:p xmlns:a="http://schemas.openxmlformats.org/drawingml/2006/main">
            <a:pPr algn="l">
              <a:lnSpc>
                <a:spcPct val="112000"/>
              </a:lnSpc>
              <a:buNone/>
              <a:defRPr sz="2400" b="1">
                <a:solidFill>
                  <a:srgbClr val="087F83"/>
                </a:solidFill>
                <a:latin typeface="Arial"/>
                <a:ea typeface="Arial"/>
                <a:cs typeface="Arial"/>
              </a:defRPr>
            </a:pPr>
            <a:r>
              <a:rPr sz="2400" b="1">
                <a:solidFill>
                  <a:srgbClr val="087F83"/>
                </a:solidFill>
                <a:latin typeface="Arial"/>
                <a:ea typeface="Arial"/>
                <a:cs typeface="Arial"/>
              </a:rPr>
              <a:t>A finite limit needs settling near one height.</a:t>
            </a:r>
          </a:p>
        </p:txBody>
      </p:sp>
      <p:sp>
        <p:nvSpPr>
          <p:cNvPr id="20" name="body">
            <a:extLst xmlns:a="http://schemas.openxmlformats.org/drawingml/2006/main">
              <a:ext uri="{FF2B5EF4-FFF2-40B4-BE49-F238E27FC236}">
                <a16:creationId xmlns:a16="http://schemas.microsoft.com/office/drawing/2014/main" id="{6D602598-BD3B-4B67-94ED-B7BE941B8948}"/>
              </a:ext>
            </a:extLst>
          </p:cNvPr>
          <p:cNvSpPr>
            <a:spLocks xmlns:a="http://schemas.openxmlformats.org/drawingml/2006/main" noGrp="1"/>
          </p:cNvSpPr>
          <p:nvPr/>
        </p:nvSpPr>
        <p:spPr>
          <a:xfrm xmlns:a="http://schemas.openxmlformats.org/drawingml/2006/main">
            <a:off x="590550" y="5581650"/>
            <a:ext cx="10763250" cy="3855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0">
                <a:solidFill>
                  <a:srgbClr val="416B91"/>
                </a:solidFill>
                <a:latin typeface="Arial"/>
                <a:ea typeface="Arial"/>
                <a:cs typeface="Arial"/>
              </a:defRPr>
            </a:defPPr>
            <a:lvl1pPr algn="l">
              <a:defRPr sz="2100" b="0">
                <a:solidFill>
                  <a:srgbClr val="416B91"/>
                </a:solidFill>
                <a:latin typeface="Arial"/>
                <a:ea typeface="Arial"/>
                <a:cs typeface="Arial"/>
              </a:defRPr>
            </a:lvl1pPr>
            <a:lvl2pPr algn="l">
              <a:defRPr sz="2100" b="0">
                <a:solidFill>
                  <a:srgbClr val="416B91"/>
                </a:solidFill>
                <a:latin typeface="Arial"/>
                <a:ea typeface="Arial"/>
                <a:cs typeface="Arial"/>
              </a:defRPr>
            </a:lvl2pPr>
            <a:lvl3pPr algn="l">
              <a:defRPr sz="2100" b="0">
                <a:solidFill>
                  <a:srgbClr val="416B91"/>
                </a:solidFill>
                <a:latin typeface="Arial"/>
                <a:ea typeface="Arial"/>
                <a:cs typeface="Arial"/>
              </a:defRPr>
            </a:lvl3pPr>
            <a:lvl4pPr algn="l">
              <a:defRPr sz="2100" b="0">
                <a:solidFill>
                  <a:srgbClr val="416B91"/>
                </a:solidFill>
                <a:latin typeface="Arial"/>
                <a:ea typeface="Arial"/>
                <a:cs typeface="Arial"/>
              </a:defRPr>
            </a:lvl4pPr>
            <a:lvl5pPr algn="l">
              <a:defRPr sz="2100" b="0">
                <a:solidFill>
                  <a:srgbClr val="416B91"/>
                </a:solidFill>
                <a:latin typeface="Arial"/>
                <a:ea typeface="Arial"/>
                <a:cs typeface="Arial"/>
              </a:defRPr>
            </a:lvl5pPr>
            <a:lvl6pPr algn="l">
              <a:defRPr sz="2100" b="0">
                <a:solidFill>
                  <a:srgbClr val="416B91"/>
                </a:solidFill>
                <a:latin typeface="Arial"/>
                <a:ea typeface="Arial"/>
                <a:cs typeface="Arial"/>
              </a:defRPr>
            </a:lvl6pPr>
            <a:lvl7pPr algn="l">
              <a:defRPr sz="2100" b="0">
                <a:solidFill>
                  <a:srgbClr val="416B91"/>
                </a:solidFill>
                <a:latin typeface="Arial"/>
                <a:ea typeface="Arial"/>
                <a:cs typeface="Arial"/>
              </a:defRPr>
            </a:lvl7pPr>
            <a:lvl8pPr algn="l">
              <a:defRPr sz="2100" b="0">
                <a:solidFill>
                  <a:srgbClr val="416B91"/>
                </a:solidFill>
                <a:latin typeface="Arial"/>
                <a:ea typeface="Arial"/>
                <a:cs typeface="Arial"/>
              </a:defRPr>
            </a:lvl8pPr>
            <a:lvl9pPr algn="l">
              <a:defRPr sz="2100" b="0">
                <a:solidFill>
                  <a:srgbClr val="416B91"/>
                </a:solidFill>
                <a:latin typeface="Arial"/>
                <a:ea typeface="Arial"/>
                <a:cs typeface="Arial"/>
              </a:defRPr>
            </a:lvl9pPr>
          </a:lstStyle>
          <a:p xmlns:a="http://schemas.openxmlformats.org/drawingml/2006/main">
            <a:pPr algn="l">
              <a:lnSpc>
                <a:spcPct val="112000"/>
              </a:lnSpc>
              <a:buNone/>
              <a:defRPr sz="2100" b="0">
                <a:solidFill>
                  <a:srgbClr val="416B91"/>
                </a:solidFill>
                <a:latin typeface="Arial"/>
                <a:ea typeface="Arial"/>
                <a:cs typeface="Arial"/>
              </a:defRPr>
            </a:pPr>
            <a:r>
              <a:rPr sz="2100" b="0">
                <a:solidFill>
                  <a:srgbClr val="416B91"/>
                </a:solidFill>
                <a:latin typeface="Arial"/>
                <a:ea typeface="Arial"/>
                <a:cs typeface="Arial"/>
              </a:rPr>
              <a:t>Shrinking oscillations can still settle at a limit.</a:t>
            </a:r>
          </a:p>
        </p:txBody>
      </p:sp>
    </p:spTree>
    <p:extLst>
      <p:ext uri="{BB962C8B-B14F-4D97-AF65-F5344CB8AC3E}">
        <p14:creationId xmlns:p14="http://schemas.microsoft.com/office/powerpoint/2010/main" val="1708767225"/>
      </p:ext>
    </p:extLst>
  </p:cSld>
</p:sld>
</file>

<file path=ppt/slides/slide18.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1.3</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Question 6: a curve that keeps oscillating</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6 / QUESTION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18</a:t>
            </a:r>
          </a:p>
        </p:txBody>
      </p:sp>
      <p:sp>
        <p:nvSpPr>
          <p:cNvPr id="15" name="body">
            <a:extLst xmlns:a="http://schemas.openxmlformats.org/drawingml/2006/main">
              <a:ext uri="{FF2B5EF4-FFF2-40B4-BE49-F238E27FC236}">
                <a16:creationId xmlns:a16="http://schemas.microsoft.com/office/drawing/2014/main" id="{745FE0F0-5940-4610-BC7E-D9D15FEFB590}"/>
              </a:ext>
            </a:extLst>
          </p:cNvPr>
          <p:cNvSpPr>
            <a:spLocks xmlns:a="http://schemas.openxmlformats.org/drawingml/2006/main" noGrp="1"/>
          </p:cNvSpPr>
          <p:nvPr/>
        </p:nvSpPr>
        <p:spPr>
          <a:xfrm xmlns:a="http://schemas.openxmlformats.org/drawingml/2006/main">
            <a:off x="590550" y="2009775"/>
            <a:ext cx="5095875" cy="78333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1">
                <a:solidFill>
                  <a:srgbClr val="172D34"/>
                </a:solidFill>
                <a:latin typeface="Arial"/>
                <a:ea typeface="Arial"/>
                <a:cs typeface="Arial"/>
              </a:defRPr>
            </a:defPPr>
            <a:lvl1pPr algn="l">
              <a:defRPr sz="2400" b="1">
                <a:solidFill>
                  <a:srgbClr val="172D34"/>
                </a:solidFill>
                <a:latin typeface="Arial"/>
                <a:ea typeface="Arial"/>
                <a:cs typeface="Arial"/>
              </a:defRPr>
            </a:lvl1pPr>
            <a:lvl2pPr algn="l">
              <a:defRPr sz="2400" b="1">
                <a:solidFill>
                  <a:srgbClr val="172D34"/>
                </a:solidFill>
                <a:latin typeface="Arial"/>
                <a:ea typeface="Arial"/>
                <a:cs typeface="Arial"/>
              </a:defRPr>
            </a:lvl2pPr>
            <a:lvl3pPr algn="l">
              <a:defRPr sz="2400" b="1">
                <a:solidFill>
                  <a:srgbClr val="172D34"/>
                </a:solidFill>
                <a:latin typeface="Arial"/>
                <a:ea typeface="Arial"/>
                <a:cs typeface="Arial"/>
              </a:defRPr>
            </a:lvl3pPr>
            <a:lvl4pPr algn="l">
              <a:defRPr sz="2400" b="1">
                <a:solidFill>
                  <a:srgbClr val="172D34"/>
                </a:solidFill>
                <a:latin typeface="Arial"/>
                <a:ea typeface="Arial"/>
                <a:cs typeface="Arial"/>
              </a:defRPr>
            </a:lvl4pPr>
            <a:lvl5pPr algn="l">
              <a:defRPr sz="2400" b="1">
                <a:solidFill>
                  <a:srgbClr val="172D34"/>
                </a:solidFill>
                <a:latin typeface="Arial"/>
                <a:ea typeface="Arial"/>
                <a:cs typeface="Arial"/>
              </a:defRPr>
            </a:lvl5pPr>
            <a:lvl6pPr algn="l">
              <a:defRPr sz="2400" b="1">
                <a:solidFill>
                  <a:srgbClr val="172D34"/>
                </a:solidFill>
                <a:latin typeface="Arial"/>
                <a:ea typeface="Arial"/>
                <a:cs typeface="Arial"/>
              </a:defRPr>
            </a:lvl6pPr>
            <a:lvl7pPr algn="l">
              <a:defRPr sz="2400" b="1">
                <a:solidFill>
                  <a:srgbClr val="172D34"/>
                </a:solidFill>
                <a:latin typeface="Arial"/>
                <a:ea typeface="Arial"/>
                <a:cs typeface="Arial"/>
              </a:defRPr>
            </a:lvl7pPr>
            <a:lvl8pPr algn="l">
              <a:defRPr sz="2400" b="1">
                <a:solidFill>
                  <a:srgbClr val="172D34"/>
                </a:solidFill>
                <a:latin typeface="Arial"/>
                <a:ea typeface="Arial"/>
                <a:cs typeface="Arial"/>
              </a:defRPr>
            </a:lvl8pPr>
            <a:lvl9pPr algn="l">
              <a:defRPr sz="2400" b="1">
                <a:solidFill>
                  <a:srgbClr val="172D34"/>
                </a:solidFill>
                <a:latin typeface="Arial"/>
                <a:ea typeface="Arial"/>
                <a:cs typeface="Arial"/>
              </a:defRPr>
            </a:lvl9pPr>
          </a:lstStyle>
          <a:p xmlns:a="http://schemas.openxmlformats.org/drawingml/2006/main">
            <a:pPr algn="l">
              <a:lnSpc>
                <a:spcPct val="112000"/>
              </a:lnSpc>
              <a:buNone/>
              <a:defRPr sz="2400" b="1">
                <a:solidFill>
                  <a:srgbClr val="172D34"/>
                </a:solidFill>
                <a:latin typeface="Arial"/>
                <a:ea typeface="Arial"/>
                <a:cs typeface="Arial"/>
              </a:defRPr>
            </a:pPr>
            <a:r>
              <a:rPr sz="2400" b="1">
                <a:solidFill>
                  <a:srgbClr val="172D34"/>
                </a:solidFill>
                <a:latin typeface="Arial"/>
                <a:ea typeface="Arial"/>
                <a:cs typeface="Arial"/>
              </a:rPr>
              <a:t>Near x = 0, the curve keeps</a:t>
            </a:r>
          </a:p>
          <a:p xmlns:a="http://schemas.openxmlformats.org/drawingml/2006/main">
            <a:pPr algn="l">
              <a:lnSpc>
                <a:spcPct val="112000"/>
              </a:lnSpc>
              <a:buNone/>
              <a:defRPr sz="2400" b="1">
                <a:solidFill>
                  <a:srgbClr val="172D34"/>
                </a:solidFill>
                <a:latin typeface="Arial"/>
                <a:ea typeface="Arial"/>
                <a:cs typeface="Arial"/>
              </a:defRPr>
            </a:pPr>
            <a:r>
              <a:rPr sz="2400" b="1">
                <a:solidFill>
                  <a:srgbClr val="172D34"/>
                </a:solidFill>
                <a:latin typeface="Arial"/>
                <a:ea typeface="Arial"/>
                <a:cs typeface="Arial"/>
              </a:rPr>
              <a:t>oscillating between −1 and 1.</a:t>
            </a:r>
          </a:p>
        </p:txBody>
      </p:sp>
      <p:sp>
        <p:nvSpPr>
          <p:cNvPr id="16" name="part">
            <a:extLst xmlns:a="http://schemas.openxmlformats.org/drawingml/2006/main">
              <a:ext uri="{FF2B5EF4-FFF2-40B4-BE49-F238E27FC236}">
                <a16:creationId xmlns:a16="http://schemas.microsoft.com/office/drawing/2014/main" id="{A8882CEE-6742-4F4B-A3C7-A05D3203A4E5}"/>
              </a:ext>
            </a:extLst>
          </p:cNvPr>
          <p:cNvSpPr>
            <a:spLocks xmlns:a="http://schemas.openxmlformats.org/drawingml/2006/main" noGrp="1"/>
          </p:cNvSpPr>
          <p:nvPr/>
        </p:nvSpPr>
        <p:spPr>
          <a:xfrm xmlns:a="http://schemas.openxmlformats.org/drawingml/2006/main">
            <a:off x="590550" y="365760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17" name="body">
            <a:extLst xmlns:a="http://schemas.openxmlformats.org/drawingml/2006/main">
              <a:ext uri="{FF2B5EF4-FFF2-40B4-BE49-F238E27FC236}">
                <a16:creationId xmlns:a16="http://schemas.microsoft.com/office/drawing/2014/main" id="{1EA9E90A-63B4-4B28-9376-9108BDC6D0AB}"/>
              </a:ext>
            </a:extLst>
          </p:cNvPr>
          <p:cNvSpPr>
            <a:spLocks xmlns:a="http://schemas.openxmlformats.org/drawingml/2006/main" noGrp="1"/>
          </p:cNvSpPr>
          <p:nvPr/>
        </p:nvSpPr>
        <p:spPr>
          <a:xfrm xmlns:a="http://schemas.openxmlformats.org/drawingml/2006/main">
            <a:off x="1238250" y="3657600"/>
            <a:ext cx="4448175" cy="4076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250" b="0">
                <a:solidFill>
                  <a:srgbClr val="172D34"/>
                </a:solidFill>
                <a:latin typeface="Arial"/>
                <a:ea typeface="Arial"/>
                <a:cs typeface="Arial"/>
              </a:defRPr>
            </a:defPPr>
            <a:lvl1pPr algn="l">
              <a:defRPr sz="2250" b="0">
                <a:solidFill>
                  <a:srgbClr val="172D34"/>
                </a:solidFill>
                <a:latin typeface="Arial"/>
                <a:ea typeface="Arial"/>
                <a:cs typeface="Arial"/>
              </a:defRPr>
            </a:lvl1pPr>
            <a:lvl2pPr algn="l">
              <a:defRPr sz="2250" b="0">
                <a:solidFill>
                  <a:srgbClr val="172D34"/>
                </a:solidFill>
                <a:latin typeface="Arial"/>
                <a:ea typeface="Arial"/>
                <a:cs typeface="Arial"/>
              </a:defRPr>
            </a:lvl2pPr>
            <a:lvl3pPr algn="l">
              <a:defRPr sz="2250" b="0">
                <a:solidFill>
                  <a:srgbClr val="172D34"/>
                </a:solidFill>
                <a:latin typeface="Arial"/>
                <a:ea typeface="Arial"/>
                <a:cs typeface="Arial"/>
              </a:defRPr>
            </a:lvl3pPr>
            <a:lvl4pPr algn="l">
              <a:defRPr sz="2250" b="0">
                <a:solidFill>
                  <a:srgbClr val="172D34"/>
                </a:solidFill>
                <a:latin typeface="Arial"/>
                <a:ea typeface="Arial"/>
                <a:cs typeface="Arial"/>
              </a:defRPr>
            </a:lvl4pPr>
            <a:lvl5pPr algn="l">
              <a:defRPr sz="2250" b="0">
                <a:solidFill>
                  <a:srgbClr val="172D34"/>
                </a:solidFill>
                <a:latin typeface="Arial"/>
                <a:ea typeface="Arial"/>
                <a:cs typeface="Arial"/>
              </a:defRPr>
            </a:lvl5pPr>
            <a:lvl6pPr algn="l">
              <a:defRPr sz="2250" b="0">
                <a:solidFill>
                  <a:srgbClr val="172D34"/>
                </a:solidFill>
                <a:latin typeface="Arial"/>
                <a:ea typeface="Arial"/>
                <a:cs typeface="Arial"/>
              </a:defRPr>
            </a:lvl6pPr>
            <a:lvl7pPr algn="l">
              <a:defRPr sz="2250" b="0">
                <a:solidFill>
                  <a:srgbClr val="172D34"/>
                </a:solidFill>
                <a:latin typeface="Arial"/>
                <a:ea typeface="Arial"/>
                <a:cs typeface="Arial"/>
              </a:defRPr>
            </a:lvl7pPr>
            <a:lvl8pPr algn="l">
              <a:defRPr sz="2250" b="0">
                <a:solidFill>
                  <a:srgbClr val="172D34"/>
                </a:solidFill>
                <a:latin typeface="Arial"/>
                <a:ea typeface="Arial"/>
                <a:cs typeface="Arial"/>
              </a:defRPr>
            </a:lvl8pPr>
            <a:lvl9pPr algn="l">
              <a:defRPr sz="2250" b="0">
                <a:solidFill>
                  <a:srgbClr val="172D34"/>
                </a:solidFill>
                <a:latin typeface="Arial"/>
                <a:ea typeface="Arial"/>
                <a:cs typeface="Arial"/>
              </a:defRPr>
            </a:lvl9pPr>
          </a:lstStyle>
          <a:p xmlns:a="http://schemas.openxmlformats.org/drawingml/2006/main">
            <a:pPr algn="l">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Does a finite two-sided limit exist?</a:t>
            </a:r>
          </a:p>
        </p:txBody>
      </p:sp>
      <p:sp>
        <p:nvSpPr>
          <p:cNvPr id="18" name="part">
            <a:extLst xmlns:a="http://schemas.openxmlformats.org/drawingml/2006/main">
              <a:ext uri="{FF2B5EF4-FFF2-40B4-BE49-F238E27FC236}">
                <a16:creationId xmlns:a16="http://schemas.microsoft.com/office/drawing/2014/main" id="{3263DF80-28C7-4EAE-B2D8-6144BF1C3566}"/>
              </a:ext>
            </a:extLst>
          </p:cNvPr>
          <p:cNvSpPr>
            <a:spLocks xmlns:a="http://schemas.openxmlformats.org/drawingml/2006/main" noGrp="1"/>
          </p:cNvSpPr>
          <p:nvPr/>
        </p:nvSpPr>
        <p:spPr>
          <a:xfrm xmlns:a="http://schemas.openxmlformats.org/drawingml/2006/main">
            <a:off x="590550" y="478155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19" name="body">
            <a:extLst xmlns:a="http://schemas.openxmlformats.org/drawingml/2006/main">
              <a:ext uri="{FF2B5EF4-FFF2-40B4-BE49-F238E27FC236}">
                <a16:creationId xmlns:a16="http://schemas.microsoft.com/office/drawing/2014/main" id="{64DC3913-EFFF-46EC-B432-A2BEA308410A}"/>
              </a:ext>
            </a:extLst>
          </p:cNvPr>
          <p:cNvSpPr>
            <a:spLocks xmlns:a="http://schemas.openxmlformats.org/drawingml/2006/main" noGrp="1"/>
          </p:cNvSpPr>
          <p:nvPr/>
        </p:nvSpPr>
        <p:spPr>
          <a:xfrm xmlns:a="http://schemas.openxmlformats.org/drawingml/2006/main">
            <a:off x="1238250" y="4781550"/>
            <a:ext cx="4448175" cy="7391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250" b="0">
                <a:solidFill>
                  <a:srgbClr val="172D34"/>
                </a:solidFill>
                <a:latin typeface="Arial"/>
                <a:ea typeface="Arial"/>
                <a:cs typeface="Arial"/>
              </a:defRPr>
            </a:defPPr>
            <a:lvl1pPr algn="l">
              <a:defRPr sz="2250" b="0">
                <a:solidFill>
                  <a:srgbClr val="172D34"/>
                </a:solidFill>
                <a:latin typeface="Arial"/>
                <a:ea typeface="Arial"/>
                <a:cs typeface="Arial"/>
              </a:defRPr>
            </a:lvl1pPr>
            <a:lvl2pPr algn="l">
              <a:defRPr sz="2250" b="0">
                <a:solidFill>
                  <a:srgbClr val="172D34"/>
                </a:solidFill>
                <a:latin typeface="Arial"/>
                <a:ea typeface="Arial"/>
                <a:cs typeface="Arial"/>
              </a:defRPr>
            </a:lvl2pPr>
            <a:lvl3pPr algn="l">
              <a:defRPr sz="2250" b="0">
                <a:solidFill>
                  <a:srgbClr val="172D34"/>
                </a:solidFill>
                <a:latin typeface="Arial"/>
                <a:ea typeface="Arial"/>
                <a:cs typeface="Arial"/>
              </a:defRPr>
            </a:lvl3pPr>
            <a:lvl4pPr algn="l">
              <a:defRPr sz="2250" b="0">
                <a:solidFill>
                  <a:srgbClr val="172D34"/>
                </a:solidFill>
                <a:latin typeface="Arial"/>
                <a:ea typeface="Arial"/>
                <a:cs typeface="Arial"/>
              </a:defRPr>
            </a:lvl4pPr>
            <a:lvl5pPr algn="l">
              <a:defRPr sz="2250" b="0">
                <a:solidFill>
                  <a:srgbClr val="172D34"/>
                </a:solidFill>
                <a:latin typeface="Arial"/>
                <a:ea typeface="Arial"/>
                <a:cs typeface="Arial"/>
              </a:defRPr>
            </a:lvl5pPr>
            <a:lvl6pPr algn="l">
              <a:defRPr sz="2250" b="0">
                <a:solidFill>
                  <a:srgbClr val="172D34"/>
                </a:solidFill>
                <a:latin typeface="Arial"/>
                <a:ea typeface="Arial"/>
                <a:cs typeface="Arial"/>
              </a:defRPr>
            </a:lvl6pPr>
            <a:lvl7pPr algn="l">
              <a:defRPr sz="2250" b="0">
                <a:solidFill>
                  <a:srgbClr val="172D34"/>
                </a:solidFill>
                <a:latin typeface="Arial"/>
                <a:ea typeface="Arial"/>
                <a:cs typeface="Arial"/>
              </a:defRPr>
            </a:lvl7pPr>
            <a:lvl8pPr algn="l">
              <a:defRPr sz="2250" b="0">
                <a:solidFill>
                  <a:srgbClr val="172D34"/>
                </a:solidFill>
                <a:latin typeface="Arial"/>
                <a:ea typeface="Arial"/>
                <a:cs typeface="Arial"/>
              </a:defRPr>
            </a:lvl8pPr>
            <a:lvl9pPr algn="l">
              <a:defRPr sz="2250" b="0">
                <a:solidFill>
                  <a:srgbClr val="172D34"/>
                </a:solidFill>
                <a:latin typeface="Arial"/>
                <a:ea typeface="Arial"/>
                <a:cs typeface="Arial"/>
              </a:defRPr>
            </a:lvl9pPr>
          </a:lstStyle>
          <a:p xmlns:a="http://schemas.openxmlformats.org/drawingml/2006/main">
            <a:pPr algn="l">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Would defining p(0) = 2 change</a:t>
            </a:r>
          </a:p>
          <a:p xmlns:a="http://schemas.openxmlformats.org/drawingml/2006/main">
            <a:pPr algn="l">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your conclusion?</a:t>
            </a:r>
          </a:p>
        </p:txBody>
      </p:sp>
      <p:graphicFrame>
        <p:nvGraphicFramePr>
          <p:cNvPr id="20" name="Chart">
            <a:extLst xmlns:a="http://schemas.openxmlformats.org/drawingml/2006/main">
              <a:ext uri="{FF2B5EF4-FFF2-40B4-BE49-F238E27FC236}">
                <a16:creationId xmlns:a16="http://schemas.microsoft.com/office/drawing/2014/main" id="{1CF6699C-F27F-4369-8060-79315617E0DC}"/>
              </a:ext>
            </a:extLst>
          </p:cNvPr>
          <p:cNvGraphicFramePr/>
          <p:nvPr/>
        </p:nvGraphicFramePr>
        <p:xfrm>
          <a:off xmlns:a="http://schemas.openxmlformats.org/drawingml/2006/main" x="6162675" y="1952625"/>
          <a:ext xmlns:a="http://schemas.openxmlformats.org/drawingml/2006/main" cx="5257800" cy="3714750"/>
        </p:xfrm>
        <a:graphic xmlns:a="http://schemas.openxmlformats.org/drawingml/2006/main">
          <a:graphicData uri="http://schemas.openxmlformats.org/drawingml/2006/chart">
            <c:chart xmlns:r="http://schemas.openxmlformats.org/officeDocument/2006/relationships" xmlns:c="http://schemas.openxmlformats.org/drawingml/2006/chart" r:id="R3530d62ae4814d94"/>
          </a:graphicData>
        </a:graphic>
      </p:graphicFrame>
    </p:spTree>
    <p:extLst>
      <p:ext uri="{BB962C8B-B14F-4D97-AF65-F5344CB8AC3E}">
        <p14:creationId xmlns:p14="http://schemas.microsoft.com/office/powerpoint/2010/main" val="1708767225"/>
      </p:ext>
    </p:extLst>
  </p:cSld>
</p:sld>
</file>

<file path=ppt/slides/slide19.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1.3</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Question 6: worked answer</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6 / KEY AND EXPLANATION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19</a:t>
            </a:r>
          </a:p>
        </p:txBody>
      </p:sp>
      <p:sp>
        <p:nvSpPr>
          <p:cNvPr id="15" name="part">
            <a:extLst xmlns:a="http://schemas.openxmlformats.org/drawingml/2006/main">
              <a:ext uri="{FF2B5EF4-FFF2-40B4-BE49-F238E27FC236}">
                <a16:creationId xmlns:a16="http://schemas.microsoft.com/office/drawing/2014/main" id="{03A22386-010E-4406-84C1-2C5283C6CC01}"/>
              </a:ext>
            </a:extLst>
          </p:cNvPr>
          <p:cNvSpPr>
            <a:spLocks xmlns:a="http://schemas.openxmlformats.org/drawingml/2006/main" noGrp="1"/>
          </p:cNvSpPr>
          <p:nvPr/>
        </p:nvSpPr>
        <p:spPr>
          <a:xfrm xmlns:a="http://schemas.openxmlformats.org/drawingml/2006/main">
            <a:off x="590550" y="2009775"/>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16" name="body">
            <a:extLst xmlns:a="http://schemas.openxmlformats.org/drawingml/2006/main">
              <a:ext uri="{FF2B5EF4-FFF2-40B4-BE49-F238E27FC236}">
                <a16:creationId xmlns:a16="http://schemas.microsoft.com/office/drawing/2014/main" id="{F0ABF514-5E12-4156-B174-06A8220AF7DF}"/>
              </a:ext>
            </a:extLst>
          </p:cNvPr>
          <p:cNvSpPr>
            <a:spLocks xmlns:a="http://schemas.openxmlformats.org/drawingml/2006/main" noGrp="1"/>
          </p:cNvSpPr>
          <p:nvPr/>
        </p:nvSpPr>
        <p:spPr>
          <a:xfrm xmlns:a="http://schemas.openxmlformats.org/drawingml/2006/main">
            <a:off x="1238250" y="2009775"/>
            <a:ext cx="4448175" cy="7612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325" b="0">
                <a:solidFill>
                  <a:srgbClr val="172D34"/>
                </a:solidFill>
                <a:latin typeface="Arial"/>
                <a:ea typeface="Arial"/>
                <a:cs typeface="Arial"/>
              </a:defRPr>
            </a:defPPr>
            <a:lvl1pPr algn="l">
              <a:defRPr sz="2325" b="0">
                <a:solidFill>
                  <a:srgbClr val="172D34"/>
                </a:solidFill>
                <a:latin typeface="Arial"/>
                <a:ea typeface="Arial"/>
                <a:cs typeface="Arial"/>
              </a:defRPr>
            </a:lvl1pPr>
            <a:lvl2pPr algn="l">
              <a:defRPr sz="2325" b="0">
                <a:solidFill>
                  <a:srgbClr val="172D34"/>
                </a:solidFill>
                <a:latin typeface="Arial"/>
                <a:ea typeface="Arial"/>
                <a:cs typeface="Arial"/>
              </a:defRPr>
            </a:lvl2pPr>
            <a:lvl3pPr algn="l">
              <a:defRPr sz="2325" b="0">
                <a:solidFill>
                  <a:srgbClr val="172D34"/>
                </a:solidFill>
                <a:latin typeface="Arial"/>
                <a:ea typeface="Arial"/>
                <a:cs typeface="Arial"/>
              </a:defRPr>
            </a:lvl3pPr>
            <a:lvl4pPr algn="l">
              <a:defRPr sz="2325" b="0">
                <a:solidFill>
                  <a:srgbClr val="172D34"/>
                </a:solidFill>
                <a:latin typeface="Arial"/>
                <a:ea typeface="Arial"/>
                <a:cs typeface="Arial"/>
              </a:defRPr>
            </a:lvl4pPr>
            <a:lvl5pPr algn="l">
              <a:defRPr sz="2325" b="0">
                <a:solidFill>
                  <a:srgbClr val="172D34"/>
                </a:solidFill>
                <a:latin typeface="Arial"/>
                <a:ea typeface="Arial"/>
                <a:cs typeface="Arial"/>
              </a:defRPr>
            </a:lvl5pPr>
            <a:lvl6pPr algn="l">
              <a:defRPr sz="2325" b="0">
                <a:solidFill>
                  <a:srgbClr val="172D34"/>
                </a:solidFill>
                <a:latin typeface="Arial"/>
                <a:ea typeface="Arial"/>
                <a:cs typeface="Arial"/>
              </a:defRPr>
            </a:lvl6pPr>
            <a:lvl7pPr algn="l">
              <a:defRPr sz="2325" b="0">
                <a:solidFill>
                  <a:srgbClr val="172D34"/>
                </a:solidFill>
                <a:latin typeface="Arial"/>
                <a:ea typeface="Arial"/>
                <a:cs typeface="Arial"/>
              </a:defRPr>
            </a:lvl7pPr>
            <a:lvl8pPr algn="l">
              <a:defRPr sz="2325" b="0">
                <a:solidFill>
                  <a:srgbClr val="172D34"/>
                </a:solidFill>
                <a:latin typeface="Arial"/>
                <a:ea typeface="Arial"/>
                <a:cs typeface="Arial"/>
              </a:defRPr>
            </a:lvl8pPr>
            <a:lvl9pPr algn="l">
              <a:defRPr sz="2325" b="0">
                <a:solidFill>
                  <a:srgbClr val="172D34"/>
                </a:solidFill>
                <a:latin typeface="Arial"/>
                <a:ea typeface="Arial"/>
                <a:cs typeface="Arial"/>
              </a:defRPr>
            </a:lvl9pPr>
          </a:lstStyle>
          <a:p xmlns:a="http://schemas.openxmlformats.org/drawingml/2006/main">
            <a:pPr algn="l">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No. Near x = 0, outputs keep</a:t>
            </a:r>
          </a:p>
          <a:p xmlns:a="http://schemas.openxmlformats.org/drawingml/2006/main">
            <a:pPr algn="l">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returning near −1 and +1.</a:t>
            </a:r>
          </a:p>
        </p:txBody>
      </p:sp>
      <p:sp>
        <p:nvSpPr>
          <p:cNvPr id="17" name="part">
            <a:extLst xmlns:a="http://schemas.openxmlformats.org/drawingml/2006/main">
              <a:ext uri="{FF2B5EF4-FFF2-40B4-BE49-F238E27FC236}">
                <a16:creationId xmlns:a16="http://schemas.microsoft.com/office/drawing/2014/main" id="{335FAB45-0D1B-4465-880D-ED7740B044F9}"/>
              </a:ext>
            </a:extLst>
          </p:cNvPr>
          <p:cNvSpPr>
            <a:spLocks xmlns:a="http://schemas.openxmlformats.org/drawingml/2006/main" noGrp="1"/>
          </p:cNvSpPr>
          <p:nvPr/>
        </p:nvSpPr>
        <p:spPr>
          <a:xfrm xmlns:a="http://schemas.openxmlformats.org/drawingml/2006/main">
            <a:off x="590550" y="3952875"/>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18" name="body">
            <a:extLst xmlns:a="http://schemas.openxmlformats.org/drawingml/2006/main">
              <a:ext uri="{FF2B5EF4-FFF2-40B4-BE49-F238E27FC236}">
                <a16:creationId xmlns:a16="http://schemas.microsoft.com/office/drawing/2014/main" id="{BF1DB672-64EC-43EB-A845-1660C719F67B}"/>
              </a:ext>
            </a:extLst>
          </p:cNvPr>
          <p:cNvSpPr>
            <a:spLocks xmlns:a="http://schemas.openxmlformats.org/drawingml/2006/main" noGrp="1"/>
          </p:cNvSpPr>
          <p:nvPr/>
        </p:nvSpPr>
        <p:spPr>
          <a:xfrm xmlns:a="http://schemas.openxmlformats.org/drawingml/2006/main">
            <a:off x="1238250" y="3952875"/>
            <a:ext cx="4448175" cy="7391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250" b="0">
                <a:solidFill>
                  <a:srgbClr val="172D34"/>
                </a:solidFill>
                <a:latin typeface="Arial"/>
                <a:ea typeface="Arial"/>
                <a:cs typeface="Arial"/>
              </a:defRPr>
            </a:defPPr>
            <a:lvl1pPr algn="l">
              <a:defRPr sz="2250" b="0">
                <a:solidFill>
                  <a:srgbClr val="172D34"/>
                </a:solidFill>
                <a:latin typeface="Arial"/>
                <a:ea typeface="Arial"/>
                <a:cs typeface="Arial"/>
              </a:defRPr>
            </a:lvl1pPr>
            <a:lvl2pPr algn="l">
              <a:defRPr sz="2250" b="0">
                <a:solidFill>
                  <a:srgbClr val="172D34"/>
                </a:solidFill>
                <a:latin typeface="Arial"/>
                <a:ea typeface="Arial"/>
                <a:cs typeface="Arial"/>
              </a:defRPr>
            </a:lvl2pPr>
            <a:lvl3pPr algn="l">
              <a:defRPr sz="2250" b="0">
                <a:solidFill>
                  <a:srgbClr val="172D34"/>
                </a:solidFill>
                <a:latin typeface="Arial"/>
                <a:ea typeface="Arial"/>
                <a:cs typeface="Arial"/>
              </a:defRPr>
            </a:lvl3pPr>
            <a:lvl4pPr algn="l">
              <a:defRPr sz="2250" b="0">
                <a:solidFill>
                  <a:srgbClr val="172D34"/>
                </a:solidFill>
                <a:latin typeface="Arial"/>
                <a:ea typeface="Arial"/>
                <a:cs typeface="Arial"/>
              </a:defRPr>
            </a:lvl4pPr>
            <a:lvl5pPr algn="l">
              <a:defRPr sz="2250" b="0">
                <a:solidFill>
                  <a:srgbClr val="172D34"/>
                </a:solidFill>
                <a:latin typeface="Arial"/>
                <a:ea typeface="Arial"/>
                <a:cs typeface="Arial"/>
              </a:defRPr>
            </a:lvl5pPr>
            <a:lvl6pPr algn="l">
              <a:defRPr sz="2250" b="0">
                <a:solidFill>
                  <a:srgbClr val="172D34"/>
                </a:solidFill>
                <a:latin typeface="Arial"/>
                <a:ea typeface="Arial"/>
                <a:cs typeface="Arial"/>
              </a:defRPr>
            </a:lvl6pPr>
            <a:lvl7pPr algn="l">
              <a:defRPr sz="2250" b="0">
                <a:solidFill>
                  <a:srgbClr val="172D34"/>
                </a:solidFill>
                <a:latin typeface="Arial"/>
                <a:ea typeface="Arial"/>
                <a:cs typeface="Arial"/>
              </a:defRPr>
            </a:lvl7pPr>
            <a:lvl8pPr algn="l">
              <a:defRPr sz="2250" b="0">
                <a:solidFill>
                  <a:srgbClr val="172D34"/>
                </a:solidFill>
                <a:latin typeface="Arial"/>
                <a:ea typeface="Arial"/>
                <a:cs typeface="Arial"/>
              </a:defRPr>
            </a:lvl8pPr>
            <a:lvl9pPr algn="l">
              <a:defRPr sz="2250" b="0">
                <a:solidFill>
                  <a:srgbClr val="172D34"/>
                </a:solidFill>
                <a:latin typeface="Arial"/>
                <a:ea typeface="Arial"/>
                <a:cs typeface="Arial"/>
              </a:defRPr>
            </a:lvl9pPr>
          </a:lstStyle>
          <a:p xmlns:a="http://schemas.openxmlformats.org/drawingml/2006/main">
            <a:pPr algn="l">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No. Defining p(0) = 2 would not</a:t>
            </a:r>
          </a:p>
          <a:p xmlns:a="http://schemas.openxmlformats.org/drawingml/2006/main">
            <a:pPr algn="l">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change any nearby values.</a:t>
            </a:r>
          </a:p>
        </p:txBody>
      </p:sp>
      <p:graphicFrame>
        <p:nvGraphicFramePr>
          <p:cNvPr id="19" name="Chart">
            <a:extLst xmlns:a="http://schemas.openxmlformats.org/drawingml/2006/main">
              <a:ext uri="{FF2B5EF4-FFF2-40B4-BE49-F238E27FC236}">
                <a16:creationId xmlns:a16="http://schemas.microsoft.com/office/drawing/2014/main" id="{F1A52ABD-E71A-4ABE-8BDC-34DFBB7830E4}"/>
              </a:ext>
            </a:extLst>
          </p:cNvPr>
          <p:cNvGraphicFramePr/>
          <p:nvPr/>
        </p:nvGraphicFramePr>
        <p:xfrm>
          <a:off xmlns:a="http://schemas.openxmlformats.org/drawingml/2006/main" x="6162675" y="1952625"/>
          <a:ext xmlns:a="http://schemas.openxmlformats.org/drawingml/2006/main" cx="5257800" cy="3714750"/>
        </p:xfrm>
        <a:graphic xmlns:a="http://schemas.openxmlformats.org/drawingml/2006/main">
          <a:graphicData uri="http://schemas.openxmlformats.org/drawingml/2006/chart">
            <c:chart xmlns:r="http://schemas.openxmlformats.org/officeDocument/2006/relationships" xmlns:c="http://schemas.openxmlformats.org/drawingml/2006/chart" r:id="R03304f4e60d2414e"/>
          </a:graphicData>
        </a:graphic>
      </p:graphicFrame>
    </p:spTree>
    <p:extLst>
      <p:ext uri="{BB962C8B-B14F-4D97-AF65-F5344CB8AC3E}">
        <p14:creationId xmlns:p14="http://schemas.microsoft.com/office/powerpoint/2010/main" val="1708767225"/>
      </p:ext>
    </p:extLst>
  </p:cSld>
</p:sld>
</file>

<file path=ppt/slides/slide20.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1.3</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Graph scale and resolution</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7 / DEFINITION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20</a:t>
            </a:r>
          </a:p>
        </p:txBody>
      </p:sp>
      <p:sp>
        <p:nvSpPr>
          <p:cNvPr id="15" name="term">
            <a:extLst xmlns:a="http://schemas.openxmlformats.org/drawingml/2006/main">
              <a:ext uri="{FF2B5EF4-FFF2-40B4-BE49-F238E27FC236}">
                <a16:creationId xmlns:a16="http://schemas.microsoft.com/office/drawing/2014/main" id="{BC666335-82C1-4F2A-B5E2-E48C0198BE46}"/>
              </a:ext>
            </a:extLst>
          </p:cNvPr>
          <p:cNvSpPr>
            <a:spLocks xmlns:a="http://schemas.openxmlformats.org/drawingml/2006/main" noGrp="1"/>
          </p:cNvSpPr>
          <p:nvPr/>
        </p:nvSpPr>
        <p:spPr>
          <a:xfrm xmlns:a="http://schemas.openxmlformats.org/drawingml/2006/main">
            <a:off x="590550" y="2009775"/>
            <a:ext cx="10763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1">
                <a:solidFill>
                  <a:srgbClr val="087F83"/>
                </a:solidFill>
                <a:latin typeface="Arial"/>
                <a:ea typeface="Arial"/>
                <a:cs typeface="Arial"/>
              </a:defRPr>
            </a:defPPr>
            <a:lvl1pPr algn="l">
              <a:defRPr sz="2025" b="1">
                <a:solidFill>
                  <a:srgbClr val="087F83"/>
                </a:solidFill>
                <a:latin typeface="Arial"/>
                <a:ea typeface="Arial"/>
                <a:cs typeface="Arial"/>
              </a:defRPr>
            </a:lvl1pPr>
            <a:lvl2pPr algn="l">
              <a:defRPr sz="2025" b="1">
                <a:solidFill>
                  <a:srgbClr val="087F83"/>
                </a:solidFill>
                <a:latin typeface="Arial"/>
                <a:ea typeface="Arial"/>
                <a:cs typeface="Arial"/>
              </a:defRPr>
            </a:lvl2pPr>
            <a:lvl3pPr algn="l">
              <a:defRPr sz="2025" b="1">
                <a:solidFill>
                  <a:srgbClr val="087F83"/>
                </a:solidFill>
                <a:latin typeface="Arial"/>
                <a:ea typeface="Arial"/>
                <a:cs typeface="Arial"/>
              </a:defRPr>
            </a:lvl3pPr>
            <a:lvl4pPr algn="l">
              <a:defRPr sz="2025" b="1">
                <a:solidFill>
                  <a:srgbClr val="087F83"/>
                </a:solidFill>
                <a:latin typeface="Arial"/>
                <a:ea typeface="Arial"/>
                <a:cs typeface="Arial"/>
              </a:defRPr>
            </a:lvl4pPr>
            <a:lvl5pPr algn="l">
              <a:defRPr sz="2025" b="1">
                <a:solidFill>
                  <a:srgbClr val="087F83"/>
                </a:solidFill>
                <a:latin typeface="Arial"/>
                <a:ea typeface="Arial"/>
                <a:cs typeface="Arial"/>
              </a:defRPr>
            </a:lvl5pPr>
            <a:lvl6pPr algn="l">
              <a:defRPr sz="2025" b="1">
                <a:solidFill>
                  <a:srgbClr val="087F83"/>
                </a:solidFill>
                <a:latin typeface="Arial"/>
                <a:ea typeface="Arial"/>
                <a:cs typeface="Arial"/>
              </a:defRPr>
            </a:lvl6pPr>
            <a:lvl7pPr algn="l">
              <a:defRPr sz="2025" b="1">
                <a:solidFill>
                  <a:srgbClr val="087F83"/>
                </a:solidFill>
                <a:latin typeface="Arial"/>
                <a:ea typeface="Arial"/>
                <a:cs typeface="Arial"/>
              </a:defRPr>
            </a:lvl7pPr>
            <a:lvl8pPr algn="l">
              <a:defRPr sz="2025" b="1">
                <a:solidFill>
                  <a:srgbClr val="087F83"/>
                </a:solidFill>
                <a:latin typeface="Arial"/>
                <a:ea typeface="Arial"/>
                <a:cs typeface="Arial"/>
              </a:defRPr>
            </a:lvl8pPr>
            <a:lvl9pPr algn="l">
              <a:defRPr sz="2025" b="1">
                <a:solidFill>
                  <a:srgbClr val="087F83"/>
                </a:solidFill>
                <a:latin typeface="Arial"/>
                <a:ea typeface="Arial"/>
                <a:cs typeface="Arial"/>
              </a:defRPr>
            </a:lvl9pPr>
          </a:lstStyle>
          <a:p xmlns:a="http://schemas.openxmlformats.org/drawingml/2006/main">
            <a:pPr algn="l">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SCALE</a:t>
            </a:r>
          </a:p>
        </p:txBody>
      </p:sp>
      <p:sp>
        <p:nvSpPr>
          <p:cNvPr id="16" name="body">
            <a:extLst xmlns:a="http://schemas.openxmlformats.org/drawingml/2006/main">
              <a:ext uri="{FF2B5EF4-FFF2-40B4-BE49-F238E27FC236}">
                <a16:creationId xmlns:a16="http://schemas.microsoft.com/office/drawing/2014/main" id="{0B2E565D-639E-4164-BAA0-03532C6DC951}"/>
              </a:ext>
            </a:extLst>
          </p:cNvPr>
          <p:cNvSpPr>
            <a:spLocks xmlns:a="http://schemas.openxmlformats.org/drawingml/2006/main" noGrp="1"/>
          </p:cNvSpPr>
          <p:nvPr/>
        </p:nvSpPr>
        <p:spPr>
          <a:xfrm xmlns:a="http://schemas.openxmlformats.org/drawingml/2006/main">
            <a:off x="590550" y="2466975"/>
            <a:ext cx="10763250" cy="4297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0">
                <a:solidFill>
                  <a:srgbClr val="172D34"/>
                </a:solidFill>
                <a:latin typeface="Arial"/>
                <a:ea typeface="Arial"/>
                <a:cs typeface="Arial"/>
              </a:defRPr>
            </a:defPPr>
            <a:lvl1pPr algn="l">
              <a:defRPr sz="2400" b="0">
                <a:solidFill>
                  <a:srgbClr val="172D34"/>
                </a:solidFill>
                <a:latin typeface="Arial"/>
                <a:ea typeface="Arial"/>
                <a:cs typeface="Arial"/>
              </a:defRPr>
            </a:lvl1pPr>
            <a:lvl2pPr algn="l">
              <a:defRPr sz="2400" b="0">
                <a:solidFill>
                  <a:srgbClr val="172D34"/>
                </a:solidFill>
                <a:latin typeface="Arial"/>
                <a:ea typeface="Arial"/>
                <a:cs typeface="Arial"/>
              </a:defRPr>
            </a:lvl2pPr>
            <a:lvl3pPr algn="l">
              <a:defRPr sz="2400" b="0">
                <a:solidFill>
                  <a:srgbClr val="172D34"/>
                </a:solidFill>
                <a:latin typeface="Arial"/>
                <a:ea typeface="Arial"/>
                <a:cs typeface="Arial"/>
              </a:defRPr>
            </a:lvl3pPr>
            <a:lvl4pPr algn="l">
              <a:defRPr sz="2400" b="0">
                <a:solidFill>
                  <a:srgbClr val="172D34"/>
                </a:solidFill>
                <a:latin typeface="Arial"/>
                <a:ea typeface="Arial"/>
                <a:cs typeface="Arial"/>
              </a:defRPr>
            </a:lvl4pPr>
            <a:lvl5pPr algn="l">
              <a:defRPr sz="2400" b="0">
                <a:solidFill>
                  <a:srgbClr val="172D34"/>
                </a:solidFill>
                <a:latin typeface="Arial"/>
                <a:ea typeface="Arial"/>
                <a:cs typeface="Arial"/>
              </a:defRPr>
            </a:lvl5pPr>
            <a:lvl6pPr algn="l">
              <a:defRPr sz="2400" b="0">
                <a:solidFill>
                  <a:srgbClr val="172D34"/>
                </a:solidFill>
                <a:latin typeface="Arial"/>
                <a:ea typeface="Arial"/>
                <a:cs typeface="Arial"/>
              </a:defRPr>
            </a:lvl6pPr>
            <a:lvl7pPr algn="l">
              <a:defRPr sz="2400" b="0">
                <a:solidFill>
                  <a:srgbClr val="172D34"/>
                </a:solidFill>
                <a:latin typeface="Arial"/>
                <a:ea typeface="Arial"/>
                <a:cs typeface="Arial"/>
              </a:defRPr>
            </a:lvl7pPr>
            <a:lvl8pPr algn="l">
              <a:defRPr sz="2400" b="0">
                <a:solidFill>
                  <a:srgbClr val="172D34"/>
                </a:solidFill>
                <a:latin typeface="Arial"/>
                <a:ea typeface="Arial"/>
                <a:cs typeface="Arial"/>
              </a:defRPr>
            </a:lvl8pPr>
            <a:lvl9pPr algn="l">
              <a:defRPr sz="2400" b="0">
                <a:solidFill>
                  <a:srgbClr val="172D34"/>
                </a:solidFill>
                <a:latin typeface="Arial"/>
                <a:ea typeface="Arial"/>
                <a:cs typeface="Arial"/>
              </a:defRPr>
            </a:lvl9pPr>
          </a:lstStyle>
          <a:p xmlns:a="http://schemas.openxmlformats.org/drawingml/2006/main">
            <a:pPr algn="l">
              <a:lnSpc>
                <a:spcPct val="112000"/>
              </a:lnSpc>
              <a:buNone/>
              <a:defRPr sz="2400" b="0">
                <a:solidFill>
                  <a:srgbClr val="172D34"/>
                </a:solidFill>
                <a:latin typeface="Arial"/>
                <a:ea typeface="Arial"/>
                <a:cs typeface="Arial"/>
              </a:defRPr>
            </a:pPr>
            <a:r>
              <a:rPr sz="2400" b="0">
                <a:solidFill>
                  <a:srgbClr val="172D34"/>
                </a:solidFill>
                <a:latin typeface="Arial"/>
                <a:ea typeface="Arial"/>
                <a:cs typeface="Arial"/>
              </a:rPr>
              <a:t>How much each axis division represents.</a:t>
            </a:r>
          </a:p>
        </p:txBody>
      </p:sp>
      <p:sp>
        <p:nvSpPr>
          <p:cNvPr id="17" name="term">
            <a:extLst xmlns:a="http://schemas.openxmlformats.org/drawingml/2006/main">
              <a:ext uri="{FF2B5EF4-FFF2-40B4-BE49-F238E27FC236}">
                <a16:creationId xmlns:a16="http://schemas.microsoft.com/office/drawing/2014/main" id="{20D6E5BD-7D49-468B-9576-F2BE69F01DB4}"/>
              </a:ext>
            </a:extLst>
          </p:cNvPr>
          <p:cNvSpPr>
            <a:spLocks xmlns:a="http://schemas.openxmlformats.org/drawingml/2006/main" noGrp="1"/>
          </p:cNvSpPr>
          <p:nvPr/>
        </p:nvSpPr>
        <p:spPr>
          <a:xfrm xmlns:a="http://schemas.openxmlformats.org/drawingml/2006/main">
            <a:off x="590550" y="3476625"/>
            <a:ext cx="107632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1">
                <a:solidFill>
                  <a:srgbClr val="087F83"/>
                </a:solidFill>
                <a:latin typeface="Arial"/>
                <a:ea typeface="Arial"/>
                <a:cs typeface="Arial"/>
              </a:defRPr>
            </a:defPPr>
            <a:lvl1pPr algn="l">
              <a:defRPr sz="2025" b="1">
                <a:solidFill>
                  <a:srgbClr val="087F83"/>
                </a:solidFill>
                <a:latin typeface="Arial"/>
                <a:ea typeface="Arial"/>
                <a:cs typeface="Arial"/>
              </a:defRPr>
            </a:lvl1pPr>
            <a:lvl2pPr algn="l">
              <a:defRPr sz="2025" b="1">
                <a:solidFill>
                  <a:srgbClr val="087F83"/>
                </a:solidFill>
                <a:latin typeface="Arial"/>
                <a:ea typeface="Arial"/>
                <a:cs typeface="Arial"/>
              </a:defRPr>
            </a:lvl2pPr>
            <a:lvl3pPr algn="l">
              <a:defRPr sz="2025" b="1">
                <a:solidFill>
                  <a:srgbClr val="087F83"/>
                </a:solidFill>
                <a:latin typeface="Arial"/>
                <a:ea typeface="Arial"/>
                <a:cs typeface="Arial"/>
              </a:defRPr>
            </a:lvl3pPr>
            <a:lvl4pPr algn="l">
              <a:defRPr sz="2025" b="1">
                <a:solidFill>
                  <a:srgbClr val="087F83"/>
                </a:solidFill>
                <a:latin typeface="Arial"/>
                <a:ea typeface="Arial"/>
                <a:cs typeface="Arial"/>
              </a:defRPr>
            </a:lvl4pPr>
            <a:lvl5pPr algn="l">
              <a:defRPr sz="2025" b="1">
                <a:solidFill>
                  <a:srgbClr val="087F83"/>
                </a:solidFill>
                <a:latin typeface="Arial"/>
                <a:ea typeface="Arial"/>
                <a:cs typeface="Arial"/>
              </a:defRPr>
            </a:lvl5pPr>
            <a:lvl6pPr algn="l">
              <a:defRPr sz="2025" b="1">
                <a:solidFill>
                  <a:srgbClr val="087F83"/>
                </a:solidFill>
                <a:latin typeface="Arial"/>
                <a:ea typeface="Arial"/>
                <a:cs typeface="Arial"/>
              </a:defRPr>
            </a:lvl6pPr>
            <a:lvl7pPr algn="l">
              <a:defRPr sz="2025" b="1">
                <a:solidFill>
                  <a:srgbClr val="087F83"/>
                </a:solidFill>
                <a:latin typeface="Arial"/>
                <a:ea typeface="Arial"/>
                <a:cs typeface="Arial"/>
              </a:defRPr>
            </a:lvl7pPr>
            <a:lvl8pPr algn="l">
              <a:defRPr sz="2025" b="1">
                <a:solidFill>
                  <a:srgbClr val="087F83"/>
                </a:solidFill>
                <a:latin typeface="Arial"/>
                <a:ea typeface="Arial"/>
                <a:cs typeface="Arial"/>
              </a:defRPr>
            </a:lvl8pPr>
            <a:lvl9pPr algn="l">
              <a:defRPr sz="2025" b="1">
                <a:solidFill>
                  <a:srgbClr val="087F83"/>
                </a:solidFill>
                <a:latin typeface="Arial"/>
                <a:ea typeface="Arial"/>
                <a:cs typeface="Arial"/>
              </a:defRPr>
            </a:lvl9pPr>
          </a:lstStyle>
          <a:p xmlns:a="http://schemas.openxmlformats.org/drawingml/2006/main">
            <a:pPr algn="l">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RESOLUTION</a:t>
            </a:r>
          </a:p>
        </p:txBody>
      </p:sp>
      <p:sp>
        <p:nvSpPr>
          <p:cNvPr id="18" name="body">
            <a:extLst xmlns:a="http://schemas.openxmlformats.org/drawingml/2006/main">
              <a:ext uri="{FF2B5EF4-FFF2-40B4-BE49-F238E27FC236}">
                <a16:creationId xmlns:a16="http://schemas.microsoft.com/office/drawing/2014/main" id="{EDB5F2D9-96BF-4A71-A759-C667A2E1DC35}"/>
              </a:ext>
            </a:extLst>
          </p:cNvPr>
          <p:cNvSpPr>
            <a:spLocks xmlns:a="http://schemas.openxmlformats.org/drawingml/2006/main" noGrp="1"/>
          </p:cNvSpPr>
          <p:nvPr/>
        </p:nvSpPr>
        <p:spPr>
          <a:xfrm xmlns:a="http://schemas.openxmlformats.org/drawingml/2006/main">
            <a:off x="590550" y="3933825"/>
            <a:ext cx="10763250" cy="4297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0">
                <a:solidFill>
                  <a:srgbClr val="172D34"/>
                </a:solidFill>
                <a:latin typeface="Arial"/>
                <a:ea typeface="Arial"/>
                <a:cs typeface="Arial"/>
              </a:defRPr>
            </a:defPPr>
            <a:lvl1pPr algn="l">
              <a:defRPr sz="2400" b="0">
                <a:solidFill>
                  <a:srgbClr val="172D34"/>
                </a:solidFill>
                <a:latin typeface="Arial"/>
                <a:ea typeface="Arial"/>
                <a:cs typeface="Arial"/>
              </a:defRPr>
            </a:lvl1pPr>
            <a:lvl2pPr algn="l">
              <a:defRPr sz="2400" b="0">
                <a:solidFill>
                  <a:srgbClr val="172D34"/>
                </a:solidFill>
                <a:latin typeface="Arial"/>
                <a:ea typeface="Arial"/>
                <a:cs typeface="Arial"/>
              </a:defRPr>
            </a:lvl2pPr>
            <a:lvl3pPr algn="l">
              <a:defRPr sz="2400" b="0">
                <a:solidFill>
                  <a:srgbClr val="172D34"/>
                </a:solidFill>
                <a:latin typeface="Arial"/>
                <a:ea typeface="Arial"/>
                <a:cs typeface="Arial"/>
              </a:defRPr>
            </a:lvl3pPr>
            <a:lvl4pPr algn="l">
              <a:defRPr sz="2400" b="0">
                <a:solidFill>
                  <a:srgbClr val="172D34"/>
                </a:solidFill>
                <a:latin typeface="Arial"/>
                <a:ea typeface="Arial"/>
                <a:cs typeface="Arial"/>
              </a:defRPr>
            </a:lvl4pPr>
            <a:lvl5pPr algn="l">
              <a:defRPr sz="2400" b="0">
                <a:solidFill>
                  <a:srgbClr val="172D34"/>
                </a:solidFill>
                <a:latin typeface="Arial"/>
                <a:ea typeface="Arial"/>
                <a:cs typeface="Arial"/>
              </a:defRPr>
            </a:lvl5pPr>
            <a:lvl6pPr algn="l">
              <a:defRPr sz="2400" b="0">
                <a:solidFill>
                  <a:srgbClr val="172D34"/>
                </a:solidFill>
                <a:latin typeface="Arial"/>
                <a:ea typeface="Arial"/>
                <a:cs typeface="Arial"/>
              </a:defRPr>
            </a:lvl6pPr>
            <a:lvl7pPr algn="l">
              <a:defRPr sz="2400" b="0">
                <a:solidFill>
                  <a:srgbClr val="172D34"/>
                </a:solidFill>
                <a:latin typeface="Arial"/>
                <a:ea typeface="Arial"/>
                <a:cs typeface="Arial"/>
              </a:defRPr>
            </a:lvl7pPr>
            <a:lvl8pPr algn="l">
              <a:defRPr sz="2400" b="0">
                <a:solidFill>
                  <a:srgbClr val="172D34"/>
                </a:solidFill>
                <a:latin typeface="Arial"/>
                <a:ea typeface="Arial"/>
                <a:cs typeface="Arial"/>
              </a:defRPr>
            </a:lvl8pPr>
            <a:lvl9pPr algn="l">
              <a:defRPr sz="2400" b="0">
                <a:solidFill>
                  <a:srgbClr val="172D34"/>
                </a:solidFill>
                <a:latin typeface="Arial"/>
                <a:ea typeface="Arial"/>
                <a:cs typeface="Arial"/>
              </a:defRPr>
            </a:lvl9pPr>
          </a:lstStyle>
          <a:p xmlns:a="http://schemas.openxmlformats.org/drawingml/2006/main">
            <a:pPr algn="l">
              <a:lnSpc>
                <a:spcPct val="112000"/>
              </a:lnSpc>
              <a:buNone/>
              <a:defRPr sz="2400" b="0">
                <a:solidFill>
                  <a:srgbClr val="172D34"/>
                </a:solidFill>
                <a:latin typeface="Arial"/>
                <a:ea typeface="Arial"/>
                <a:cs typeface="Arial"/>
              </a:defRPr>
            </a:pPr>
            <a:r>
              <a:rPr sz="2400" b="0">
                <a:solidFill>
                  <a:srgbClr val="172D34"/>
                </a:solidFill>
                <a:latin typeface="Arial"/>
                <a:ea typeface="Arial"/>
                <a:cs typeface="Arial"/>
              </a:rPr>
              <a:t>The detail a displayed graph can show.</a:t>
            </a:r>
          </a:p>
        </p:txBody>
      </p:sp>
      <p:sp>
        <p:nvSpPr>
          <p:cNvPr id="19" name="body">
            <a:extLst xmlns:a="http://schemas.openxmlformats.org/drawingml/2006/main">
              <a:ext uri="{FF2B5EF4-FFF2-40B4-BE49-F238E27FC236}">
                <a16:creationId xmlns:a16="http://schemas.microsoft.com/office/drawing/2014/main" id="{0FB26EBF-96EF-4FD0-BC1D-EC0C2FBA092B}"/>
              </a:ext>
            </a:extLst>
          </p:cNvPr>
          <p:cNvSpPr>
            <a:spLocks xmlns:a="http://schemas.openxmlformats.org/drawingml/2006/main" noGrp="1"/>
          </p:cNvSpPr>
          <p:nvPr/>
        </p:nvSpPr>
        <p:spPr>
          <a:xfrm xmlns:a="http://schemas.openxmlformats.org/drawingml/2006/main">
            <a:off x="590550" y="5381625"/>
            <a:ext cx="10763250" cy="4297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1">
                <a:solidFill>
                  <a:srgbClr val="087F83"/>
                </a:solidFill>
                <a:latin typeface="Arial"/>
                <a:ea typeface="Arial"/>
                <a:cs typeface="Arial"/>
              </a:defRPr>
            </a:defPPr>
            <a:lvl1pPr algn="l">
              <a:defRPr sz="2400" b="1">
                <a:solidFill>
                  <a:srgbClr val="087F83"/>
                </a:solidFill>
                <a:latin typeface="Arial"/>
                <a:ea typeface="Arial"/>
                <a:cs typeface="Arial"/>
              </a:defRPr>
            </a:lvl1pPr>
            <a:lvl2pPr algn="l">
              <a:defRPr sz="2400" b="1">
                <a:solidFill>
                  <a:srgbClr val="087F83"/>
                </a:solidFill>
                <a:latin typeface="Arial"/>
                <a:ea typeface="Arial"/>
                <a:cs typeface="Arial"/>
              </a:defRPr>
            </a:lvl2pPr>
            <a:lvl3pPr algn="l">
              <a:defRPr sz="2400" b="1">
                <a:solidFill>
                  <a:srgbClr val="087F83"/>
                </a:solidFill>
                <a:latin typeface="Arial"/>
                <a:ea typeface="Arial"/>
                <a:cs typeface="Arial"/>
              </a:defRPr>
            </a:lvl3pPr>
            <a:lvl4pPr algn="l">
              <a:defRPr sz="2400" b="1">
                <a:solidFill>
                  <a:srgbClr val="087F83"/>
                </a:solidFill>
                <a:latin typeface="Arial"/>
                <a:ea typeface="Arial"/>
                <a:cs typeface="Arial"/>
              </a:defRPr>
            </a:lvl4pPr>
            <a:lvl5pPr algn="l">
              <a:defRPr sz="2400" b="1">
                <a:solidFill>
                  <a:srgbClr val="087F83"/>
                </a:solidFill>
                <a:latin typeface="Arial"/>
                <a:ea typeface="Arial"/>
                <a:cs typeface="Arial"/>
              </a:defRPr>
            </a:lvl5pPr>
            <a:lvl6pPr algn="l">
              <a:defRPr sz="2400" b="1">
                <a:solidFill>
                  <a:srgbClr val="087F83"/>
                </a:solidFill>
                <a:latin typeface="Arial"/>
                <a:ea typeface="Arial"/>
                <a:cs typeface="Arial"/>
              </a:defRPr>
            </a:lvl6pPr>
            <a:lvl7pPr algn="l">
              <a:defRPr sz="2400" b="1">
                <a:solidFill>
                  <a:srgbClr val="087F83"/>
                </a:solidFill>
                <a:latin typeface="Arial"/>
                <a:ea typeface="Arial"/>
                <a:cs typeface="Arial"/>
              </a:defRPr>
            </a:lvl7pPr>
            <a:lvl8pPr algn="l">
              <a:defRPr sz="2400" b="1">
                <a:solidFill>
                  <a:srgbClr val="087F83"/>
                </a:solidFill>
                <a:latin typeface="Arial"/>
                <a:ea typeface="Arial"/>
                <a:cs typeface="Arial"/>
              </a:defRPr>
            </a:lvl8pPr>
            <a:lvl9pPr algn="l">
              <a:defRPr sz="2400" b="1">
                <a:solidFill>
                  <a:srgbClr val="087F83"/>
                </a:solidFill>
                <a:latin typeface="Arial"/>
                <a:ea typeface="Arial"/>
                <a:cs typeface="Arial"/>
              </a:defRPr>
            </a:lvl9pPr>
          </a:lstStyle>
          <a:p xmlns:a="http://schemas.openxmlformats.org/drawingml/2006/main">
            <a:pPr algn="l">
              <a:lnSpc>
                <a:spcPct val="112000"/>
              </a:lnSpc>
              <a:buNone/>
              <a:defRPr sz="2400" b="1">
                <a:solidFill>
                  <a:srgbClr val="087F83"/>
                </a:solidFill>
                <a:latin typeface="Arial"/>
                <a:ea typeface="Arial"/>
                <a:cs typeface="Arial"/>
              </a:defRPr>
            </a:pPr>
            <a:r>
              <a:rPr sz="2400" b="1">
                <a:solidFill>
                  <a:srgbClr val="087F83"/>
                </a:solidFill>
                <a:latin typeface="Arial"/>
                <a:ea typeface="Arial"/>
                <a:cs typeface="Arial"/>
              </a:rPr>
              <a:t>A wide view may hide a small jump, a hole or rapid oscillation.</a:t>
            </a:r>
          </a:p>
        </p:txBody>
      </p:sp>
    </p:spTree>
    <p:extLst>
      <p:ext uri="{BB962C8B-B14F-4D97-AF65-F5344CB8AC3E}">
        <p14:creationId xmlns:p14="http://schemas.microsoft.com/office/powerpoint/2010/main" val="1708767225"/>
      </p:ext>
    </p:extLst>
  </p:cSld>
</p:sld>
</file>

<file path=ppt/slides/slide21.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1.3</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Question 7: the wide view and the zoom</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7 / QUESTION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21</a:t>
            </a:r>
          </a:p>
        </p:txBody>
      </p:sp>
      <p:sp>
        <p:nvSpPr>
          <p:cNvPr id="15" name="body">
            <a:extLst xmlns:a="http://schemas.openxmlformats.org/drawingml/2006/main">
              <a:ext uri="{FF2B5EF4-FFF2-40B4-BE49-F238E27FC236}">
                <a16:creationId xmlns:a16="http://schemas.microsoft.com/office/drawing/2014/main" id="{102EF78A-94F6-4734-A151-76F10CA577EB}"/>
              </a:ext>
            </a:extLst>
          </p:cNvPr>
          <p:cNvSpPr>
            <a:spLocks xmlns:a="http://schemas.openxmlformats.org/drawingml/2006/main" noGrp="1"/>
          </p:cNvSpPr>
          <p:nvPr/>
        </p:nvSpPr>
        <p:spPr>
          <a:xfrm xmlns:a="http://schemas.openxmlformats.org/drawingml/2006/main">
            <a:off x="590550" y="2009775"/>
            <a:ext cx="10763250" cy="4297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1">
                <a:solidFill>
                  <a:srgbClr val="172D34"/>
                </a:solidFill>
                <a:latin typeface="Arial"/>
                <a:ea typeface="Arial"/>
                <a:cs typeface="Arial"/>
              </a:defRPr>
            </a:defPPr>
            <a:lvl1pPr algn="l">
              <a:defRPr sz="2400" b="1">
                <a:solidFill>
                  <a:srgbClr val="172D34"/>
                </a:solidFill>
                <a:latin typeface="Arial"/>
                <a:ea typeface="Arial"/>
                <a:cs typeface="Arial"/>
              </a:defRPr>
            </a:lvl1pPr>
            <a:lvl2pPr algn="l">
              <a:defRPr sz="2400" b="1">
                <a:solidFill>
                  <a:srgbClr val="172D34"/>
                </a:solidFill>
                <a:latin typeface="Arial"/>
                <a:ea typeface="Arial"/>
                <a:cs typeface="Arial"/>
              </a:defRPr>
            </a:lvl2pPr>
            <a:lvl3pPr algn="l">
              <a:defRPr sz="2400" b="1">
                <a:solidFill>
                  <a:srgbClr val="172D34"/>
                </a:solidFill>
                <a:latin typeface="Arial"/>
                <a:ea typeface="Arial"/>
                <a:cs typeface="Arial"/>
              </a:defRPr>
            </a:lvl3pPr>
            <a:lvl4pPr algn="l">
              <a:defRPr sz="2400" b="1">
                <a:solidFill>
                  <a:srgbClr val="172D34"/>
                </a:solidFill>
                <a:latin typeface="Arial"/>
                <a:ea typeface="Arial"/>
                <a:cs typeface="Arial"/>
              </a:defRPr>
            </a:lvl4pPr>
            <a:lvl5pPr algn="l">
              <a:defRPr sz="2400" b="1">
                <a:solidFill>
                  <a:srgbClr val="172D34"/>
                </a:solidFill>
                <a:latin typeface="Arial"/>
                <a:ea typeface="Arial"/>
                <a:cs typeface="Arial"/>
              </a:defRPr>
            </a:lvl5pPr>
            <a:lvl6pPr algn="l">
              <a:defRPr sz="2400" b="1">
                <a:solidFill>
                  <a:srgbClr val="172D34"/>
                </a:solidFill>
                <a:latin typeface="Arial"/>
                <a:ea typeface="Arial"/>
                <a:cs typeface="Arial"/>
              </a:defRPr>
            </a:lvl6pPr>
            <a:lvl7pPr algn="l">
              <a:defRPr sz="2400" b="1">
                <a:solidFill>
                  <a:srgbClr val="172D34"/>
                </a:solidFill>
                <a:latin typeface="Arial"/>
                <a:ea typeface="Arial"/>
                <a:cs typeface="Arial"/>
              </a:defRPr>
            </a:lvl7pPr>
            <a:lvl8pPr algn="l">
              <a:defRPr sz="2400" b="1">
                <a:solidFill>
                  <a:srgbClr val="172D34"/>
                </a:solidFill>
                <a:latin typeface="Arial"/>
                <a:ea typeface="Arial"/>
                <a:cs typeface="Arial"/>
              </a:defRPr>
            </a:lvl8pPr>
            <a:lvl9pPr algn="l">
              <a:defRPr sz="2400" b="1">
                <a:solidFill>
                  <a:srgbClr val="172D34"/>
                </a:solidFill>
                <a:latin typeface="Arial"/>
                <a:ea typeface="Arial"/>
                <a:cs typeface="Arial"/>
              </a:defRPr>
            </a:lvl9pPr>
          </a:lstStyle>
          <a:p xmlns:a="http://schemas.openxmlformats.org/drawingml/2006/main">
            <a:pPr algn="l">
              <a:lnSpc>
                <a:spcPct val="112000"/>
              </a:lnSpc>
              <a:buNone/>
              <a:defRPr sz="2400" b="1">
                <a:solidFill>
                  <a:srgbClr val="172D34"/>
                </a:solidFill>
                <a:latin typeface="Arial"/>
                <a:ea typeface="Arial"/>
                <a:cs typeface="Arial"/>
              </a:defRPr>
            </a:pPr>
            <a:r>
              <a:rPr sz="2400" b="1">
                <a:solidFill>
                  <a:srgbClr val="172D34"/>
                </a:solidFill>
                <a:latin typeface="Arial"/>
                <a:ea typeface="Arial"/>
                <a:cs typeface="Arial"/>
              </a:rPr>
              <a:t>The views show the same function near x = 0.</a:t>
            </a:r>
          </a:p>
        </p:txBody>
      </p:sp>
      <p:sp>
        <p:nvSpPr>
          <p:cNvPr id="16" name="chart-label">
            <a:extLst xmlns:a="http://schemas.openxmlformats.org/drawingml/2006/main">
              <a:ext uri="{FF2B5EF4-FFF2-40B4-BE49-F238E27FC236}">
                <a16:creationId xmlns:a16="http://schemas.microsoft.com/office/drawing/2014/main" id="{88533E08-0E9B-4872-8480-47172F80B6C4}"/>
              </a:ext>
            </a:extLst>
          </p:cNvPr>
          <p:cNvSpPr>
            <a:spLocks xmlns:a="http://schemas.openxmlformats.org/drawingml/2006/main" noGrp="1"/>
          </p:cNvSpPr>
          <p:nvPr/>
        </p:nvSpPr>
        <p:spPr>
          <a:xfrm xmlns:a="http://schemas.openxmlformats.org/drawingml/2006/main">
            <a:off x="590550" y="2495550"/>
            <a:ext cx="4762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87F83"/>
                </a:solidFill>
                <a:latin typeface="Arial"/>
                <a:ea typeface="Arial"/>
                <a:cs typeface="Arial"/>
              </a:defRPr>
            </a:defPPr>
            <a:lvl1pPr algn="l">
              <a:defRPr sz="1875" b="1">
                <a:solidFill>
                  <a:srgbClr val="087F83"/>
                </a:solidFill>
                <a:latin typeface="Arial"/>
                <a:ea typeface="Arial"/>
                <a:cs typeface="Arial"/>
              </a:defRPr>
            </a:lvl1pPr>
            <a:lvl2pPr algn="l">
              <a:defRPr sz="1875" b="1">
                <a:solidFill>
                  <a:srgbClr val="087F83"/>
                </a:solidFill>
                <a:latin typeface="Arial"/>
                <a:ea typeface="Arial"/>
                <a:cs typeface="Arial"/>
              </a:defRPr>
            </a:lvl2pPr>
            <a:lvl3pPr algn="l">
              <a:defRPr sz="1875" b="1">
                <a:solidFill>
                  <a:srgbClr val="087F83"/>
                </a:solidFill>
                <a:latin typeface="Arial"/>
                <a:ea typeface="Arial"/>
                <a:cs typeface="Arial"/>
              </a:defRPr>
            </a:lvl3pPr>
            <a:lvl4pPr algn="l">
              <a:defRPr sz="1875" b="1">
                <a:solidFill>
                  <a:srgbClr val="087F83"/>
                </a:solidFill>
                <a:latin typeface="Arial"/>
                <a:ea typeface="Arial"/>
                <a:cs typeface="Arial"/>
              </a:defRPr>
            </a:lvl4pPr>
            <a:lvl5pPr algn="l">
              <a:defRPr sz="1875" b="1">
                <a:solidFill>
                  <a:srgbClr val="087F83"/>
                </a:solidFill>
                <a:latin typeface="Arial"/>
                <a:ea typeface="Arial"/>
                <a:cs typeface="Arial"/>
              </a:defRPr>
            </a:lvl5pPr>
            <a:lvl6pPr algn="l">
              <a:defRPr sz="1875" b="1">
                <a:solidFill>
                  <a:srgbClr val="087F83"/>
                </a:solidFill>
                <a:latin typeface="Arial"/>
                <a:ea typeface="Arial"/>
                <a:cs typeface="Arial"/>
              </a:defRPr>
            </a:lvl6pPr>
            <a:lvl7pPr algn="l">
              <a:defRPr sz="1875" b="1">
                <a:solidFill>
                  <a:srgbClr val="087F83"/>
                </a:solidFill>
                <a:latin typeface="Arial"/>
                <a:ea typeface="Arial"/>
                <a:cs typeface="Arial"/>
              </a:defRPr>
            </a:lvl7pPr>
            <a:lvl8pPr algn="l">
              <a:defRPr sz="1875" b="1">
                <a:solidFill>
                  <a:srgbClr val="087F83"/>
                </a:solidFill>
                <a:latin typeface="Arial"/>
                <a:ea typeface="Arial"/>
                <a:cs typeface="Arial"/>
              </a:defRPr>
            </a:lvl8pPr>
            <a:lvl9pPr algn="l">
              <a:defRPr sz="1875" b="1">
                <a:solidFill>
                  <a:srgbClr val="087F83"/>
                </a:solidFill>
                <a:latin typeface="Arial"/>
                <a:ea typeface="Arial"/>
                <a:cs typeface="Arial"/>
              </a:defRPr>
            </a:lvl9pPr>
          </a:lstStyle>
          <a:p xmlns:a="http://schemas.openxmlformats.org/drawingml/2006/main">
            <a:pPr algn="l">
              <a:lnSpc>
                <a:spcPct val="112000"/>
              </a:lnSpc>
              <a:buNone/>
              <a:defRPr sz="1875" b="1">
                <a:solidFill>
                  <a:srgbClr val="087F83"/>
                </a:solidFill>
                <a:latin typeface="Arial"/>
                <a:ea typeface="Arial"/>
                <a:cs typeface="Arial"/>
              </a:defRPr>
            </a:pPr>
            <a:r>
              <a:rPr sz="1875" b="1">
                <a:solidFill>
                  <a:srgbClr val="087F83"/>
                </a:solidFill>
                <a:latin typeface="Arial"/>
                <a:ea typeface="Arial"/>
                <a:cs typeface="Arial"/>
              </a:rPr>
              <a:t>Wide view</a:t>
            </a:r>
          </a:p>
        </p:txBody>
      </p:sp>
      <p:sp>
        <p:nvSpPr>
          <p:cNvPr id="17" name="chart-label">
            <a:extLst xmlns:a="http://schemas.openxmlformats.org/drawingml/2006/main">
              <a:ext uri="{FF2B5EF4-FFF2-40B4-BE49-F238E27FC236}">
                <a16:creationId xmlns:a16="http://schemas.microsoft.com/office/drawing/2014/main" id="{0AA37FA2-3575-4278-98AF-F98EEC96234C}"/>
              </a:ext>
            </a:extLst>
          </p:cNvPr>
          <p:cNvSpPr>
            <a:spLocks xmlns:a="http://schemas.openxmlformats.org/drawingml/2006/main" noGrp="1"/>
          </p:cNvSpPr>
          <p:nvPr/>
        </p:nvSpPr>
        <p:spPr>
          <a:xfrm xmlns:a="http://schemas.openxmlformats.org/drawingml/2006/main">
            <a:off x="6572250" y="2495550"/>
            <a:ext cx="4762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1">
                <a:solidFill>
                  <a:srgbClr val="087F83"/>
                </a:solidFill>
                <a:latin typeface="Arial"/>
                <a:ea typeface="Arial"/>
                <a:cs typeface="Arial"/>
              </a:defRPr>
            </a:defPPr>
            <a:lvl1pPr algn="l">
              <a:defRPr sz="1875" b="1">
                <a:solidFill>
                  <a:srgbClr val="087F83"/>
                </a:solidFill>
                <a:latin typeface="Arial"/>
                <a:ea typeface="Arial"/>
                <a:cs typeface="Arial"/>
              </a:defRPr>
            </a:lvl1pPr>
            <a:lvl2pPr algn="l">
              <a:defRPr sz="1875" b="1">
                <a:solidFill>
                  <a:srgbClr val="087F83"/>
                </a:solidFill>
                <a:latin typeface="Arial"/>
                <a:ea typeface="Arial"/>
                <a:cs typeface="Arial"/>
              </a:defRPr>
            </a:lvl2pPr>
            <a:lvl3pPr algn="l">
              <a:defRPr sz="1875" b="1">
                <a:solidFill>
                  <a:srgbClr val="087F83"/>
                </a:solidFill>
                <a:latin typeface="Arial"/>
                <a:ea typeface="Arial"/>
                <a:cs typeface="Arial"/>
              </a:defRPr>
            </a:lvl3pPr>
            <a:lvl4pPr algn="l">
              <a:defRPr sz="1875" b="1">
                <a:solidFill>
                  <a:srgbClr val="087F83"/>
                </a:solidFill>
                <a:latin typeface="Arial"/>
                <a:ea typeface="Arial"/>
                <a:cs typeface="Arial"/>
              </a:defRPr>
            </a:lvl4pPr>
            <a:lvl5pPr algn="l">
              <a:defRPr sz="1875" b="1">
                <a:solidFill>
                  <a:srgbClr val="087F83"/>
                </a:solidFill>
                <a:latin typeface="Arial"/>
                <a:ea typeface="Arial"/>
                <a:cs typeface="Arial"/>
              </a:defRPr>
            </a:lvl5pPr>
            <a:lvl6pPr algn="l">
              <a:defRPr sz="1875" b="1">
                <a:solidFill>
                  <a:srgbClr val="087F83"/>
                </a:solidFill>
                <a:latin typeface="Arial"/>
                <a:ea typeface="Arial"/>
                <a:cs typeface="Arial"/>
              </a:defRPr>
            </a:lvl6pPr>
            <a:lvl7pPr algn="l">
              <a:defRPr sz="1875" b="1">
                <a:solidFill>
                  <a:srgbClr val="087F83"/>
                </a:solidFill>
                <a:latin typeface="Arial"/>
                <a:ea typeface="Arial"/>
                <a:cs typeface="Arial"/>
              </a:defRPr>
            </a:lvl7pPr>
            <a:lvl8pPr algn="l">
              <a:defRPr sz="1875" b="1">
                <a:solidFill>
                  <a:srgbClr val="087F83"/>
                </a:solidFill>
                <a:latin typeface="Arial"/>
                <a:ea typeface="Arial"/>
                <a:cs typeface="Arial"/>
              </a:defRPr>
            </a:lvl8pPr>
            <a:lvl9pPr algn="l">
              <a:defRPr sz="1875" b="1">
                <a:solidFill>
                  <a:srgbClr val="087F83"/>
                </a:solidFill>
                <a:latin typeface="Arial"/>
                <a:ea typeface="Arial"/>
                <a:cs typeface="Arial"/>
              </a:defRPr>
            </a:lvl9pPr>
          </a:lstStyle>
          <a:p xmlns:a="http://schemas.openxmlformats.org/drawingml/2006/main">
            <a:pPr algn="l">
              <a:lnSpc>
                <a:spcPct val="112000"/>
              </a:lnSpc>
              <a:buNone/>
              <a:defRPr sz="1875" b="1">
                <a:solidFill>
                  <a:srgbClr val="087F83"/>
                </a:solidFill>
                <a:latin typeface="Arial"/>
                <a:ea typeface="Arial"/>
                <a:cs typeface="Arial"/>
              </a:defRPr>
            </a:pPr>
            <a:r>
              <a:rPr sz="1875" b="1">
                <a:solidFill>
                  <a:srgbClr val="087F83"/>
                </a:solidFill>
                <a:latin typeface="Arial"/>
                <a:ea typeface="Arial"/>
                <a:cs typeface="Arial"/>
              </a:rPr>
              <a:t>Zoomed view</a:t>
            </a:r>
          </a:p>
        </p:txBody>
      </p:sp>
      <p:graphicFrame>
        <p:nvGraphicFramePr>
          <p:cNvPr id="18" name="Chart">
            <a:extLst xmlns:a="http://schemas.openxmlformats.org/drawingml/2006/main">
              <a:ext uri="{FF2B5EF4-FFF2-40B4-BE49-F238E27FC236}">
                <a16:creationId xmlns:a16="http://schemas.microsoft.com/office/drawing/2014/main" id="{FD06D7A3-40B8-45D7-8B1E-91FB06C970E0}"/>
              </a:ext>
            </a:extLst>
          </p:cNvPr>
          <p:cNvGraphicFramePr/>
          <p:nvPr/>
        </p:nvGraphicFramePr>
        <p:xfrm>
          <a:off xmlns:a="http://schemas.openxmlformats.org/drawingml/2006/main" x="590550" y="2857500"/>
          <a:ext xmlns:a="http://schemas.openxmlformats.org/drawingml/2006/main" cx="4762500" cy="2190750"/>
        </p:xfrm>
        <a:graphic xmlns:a="http://schemas.openxmlformats.org/drawingml/2006/main">
          <a:graphicData uri="http://schemas.openxmlformats.org/drawingml/2006/chart">
            <c:chart xmlns:r="http://schemas.openxmlformats.org/officeDocument/2006/relationships" xmlns:c="http://schemas.openxmlformats.org/drawingml/2006/chart" r:id="R66bfd2210ca0491b"/>
          </a:graphicData>
        </a:graphic>
      </p:graphicFrame>
      <p:graphicFrame>
        <p:nvGraphicFramePr>
          <p:cNvPr id="19" name="Chart">
            <a:extLst xmlns:a="http://schemas.openxmlformats.org/drawingml/2006/main">
              <a:ext uri="{FF2B5EF4-FFF2-40B4-BE49-F238E27FC236}">
                <a16:creationId xmlns:a16="http://schemas.microsoft.com/office/drawing/2014/main" id="{27299E86-1C4A-4428-BBB9-F59372FC1C84}"/>
              </a:ext>
            </a:extLst>
          </p:cNvPr>
          <p:cNvGraphicFramePr/>
          <p:nvPr/>
        </p:nvGraphicFramePr>
        <p:xfrm>
          <a:off xmlns:a="http://schemas.openxmlformats.org/drawingml/2006/main" x="6572250" y="2857500"/>
          <a:ext xmlns:a="http://schemas.openxmlformats.org/drawingml/2006/main" cx="4762500" cy="2190750"/>
        </p:xfrm>
        <a:graphic xmlns:a="http://schemas.openxmlformats.org/drawingml/2006/main">
          <a:graphicData uri="http://schemas.openxmlformats.org/drawingml/2006/chart">
            <c:chart xmlns:r="http://schemas.openxmlformats.org/officeDocument/2006/relationships" xmlns:c="http://schemas.openxmlformats.org/drawingml/2006/chart" r:id="R7046f1d5f82049e1"/>
          </a:graphicData>
        </a:graphic>
      </p:graphicFrame>
      <p:sp>
        <p:nvSpPr>
          <p:cNvPr id="20" name="part">
            <a:extLst xmlns:a="http://schemas.openxmlformats.org/drawingml/2006/main">
              <a:ext uri="{FF2B5EF4-FFF2-40B4-BE49-F238E27FC236}">
                <a16:creationId xmlns:a16="http://schemas.microsoft.com/office/drawing/2014/main" id="{31DFE0ED-81BD-4205-96D9-56AE56A3F468}"/>
              </a:ext>
            </a:extLst>
          </p:cNvPr>
          <p:cNvSpPr>
            <a:spLocks xmlns:a="http://schemas.openxmlformats.org/drawingml/2006/main" noGrp="1"/>
          </p:cNvSpPr>
          <p:nvPr/>
        </p:nvSpPr>
        <p:spPr>
          <a:xfrm xmlns:a="http://schemas.openxmlformats.org/drawingml/2006/main">
            <a:off x="590550" y="5229225"/>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21" name="body">
            <a:extLst xmlns:a="http://schemas.openxmlformats.org/drawingml/2006/main">
              <a:ext uri="{FF2B5EF4-FFF2-40B4-BE49-F238E27FC236}">
                <a16:creationId xmlns:a16="http://schemas.microsoft.com/office/drawing/2014/main" id="{56CE0C7C-6B2A-493C-97A6-15155379AFBC}"/>
              </a:ext>
            </a:extLst>
          </p:cNvPr>
          <p:cNvSpPr>
            <a:spLocks xmlns:a="http://schemas.openxmlformats.org/drawingml/2006/main" noGrp="1"/>
          </p:cNvSpPr>
          <p:nvPr/>
        </p:nvSpPr>
        <p:spPr>
          <a:xfrm xmlns:a="http://schemas.openxmlformats.org/drawingml/2006/main">
            <a:off x="1238250" y="5229225"/>
            <a:ext cx="9829800" cy="3745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72D34"/>
                </a:solidFill>
                <a:latin typeface="Arial"/>
                <a:ea typeface="Arial"/>
                <a:cs typeface="Arial"/>
              </a:defRPr>
            </a:defPPr>
            <a:lvl1pPr algn="l">
              <a:defRPr sz="2025" b="0">
                <a:solidFill>
                  <a:srgbClr val="172D34"/>
                </a:solidFill>
                <a:latin typeface="Arial"/>
                <a:ea typeface="Arial"/>
                <a:cs typeface="Arial"/>
              </a:defRPr>
            </a:lvl1pPr>
            <a:lvl2pPr algn="l">
              <a:defRPr sz="2025" b="0">
                <a:solidFill>
                  <a:srgbClr val="172D34"/>
                </a:solidFill>
                <a:latin typeface="Arial"/>
                <a:ea typeface="Arial"/>
                <a:cs typeface="Arial"/>
              </a:defRPr>
            </a:lvl2pPr>
            <a:lvl3pPr algn="l">
              <a:defRPr sz="2025" b="0">
                <a:solidFill>
                  <a:srgbClr val="172D34"/>
                </a:solidFill>
                <a:latin typeface="Arial"/>
                <a:ea typeface="Arial"/>
                <a:cs typeface="Arial"/>
              </a:defRPr>
            </a:lvl3pPr>
            <a:lvl4pPr algn="l">
              <a:defRPr sz="2025" b="0">
                <a:solidFill>
                  <a:srgbClr val="172D34"/>
                </a:solidFill>
                <a:latin typeface="Arial"/>
                <a:ea typeface="Arial"/>
                <a:cs typeface="Arial"/>
              </a:defRPr>
            </a:lvl4pPr>
            <a:lvl5pPr algn="l">
              <a:defRPr sz="2025" b="0">
                <a:solidFill>
                  <a:srgbClr val="172D34"/>
                </a:solidFill>
                <a:latin typeface="Arial"/>
                <a:ea typeface="Arial"/>
                <a:cs typeface="Arial"/>
              </a:defRPr>
            </a:lvl5pPr>
            <a:lvl6pPr algn="l">
              <a:defRPr sz="2025" b="0">
                <a:solidFill>
                  <a:srgbClr val="172D34"/>
                </a:solidFill>
                <a:latin typeface="Arial"/>
                <a:ea typeface="Arial"/>
                <a:cs typeface="Arial"/>
              </a:defRPr>
            </a:lvl6pPr>
            <a:lvl7pPr algn="l">
              <a:defRPr sz="2025" b="0">
                <a:solidFill>
                  <a:srgbClr val="172D34"/>
                </a:solidFill>
                <a:latin typeface="Arial"/>
                <a:ea typeface="Arial"/>
                <a:cs typeface="Arial"/>
              </a:defRPr>
            </a:lvl7pPr>
            <a:lvl8pPr algn="l">
              <a:defRPr sz="2025" b="0">
                <a:solidFill>
                  <a:srgbClr val="172D34"/>
                </a:solidFill>
                <a:latin typeface="Arial"/>
                <a:ea typeface="Arial"/>
                <a:cs typeface="Arial"/>
              </a:defRPr>
            </a:lvl8pPr>
            <a:lvl9pPr algn="l">
              <a:defRPr sz="2025" b="0">
                <a:solidFill>
                  <a:srgbClr val="172D34"/>
                </a:solidFill>
                <a:latin typeface="Arial"/>
                <a:ea typeface="Arial"/>
                <a:cs typeface="Arial"/>
              </a:defRPr>
            </a:lvl9pPr>
          </a:lstStyle>
          <a:p xmlns:a="http://schemas.openxmlformats.org/drawingml/2006/main">
            <a:pPr algn="l">
              <a:lnSpc>
                <a:spcPct val="112000"/>
              </a:lnSpc>
              <a:buNone/>
              <a:defRPr sz="2025" b="0">
                <a:solidFill>
                  <a:srgbClr val="172D34"/>
                </a:solidFill>
                <a:latin typeface="Arial"/>
                <a:ea typeface="Arial"/>
                <a:cs typeface="Arial"/>
              </a:defRPr>
            </a:pPr>
            <a:r>
              <a:rPr sz="2025" b="0">
                <a:solidFill>
                  <a:srgbClr val="172D34"/>
                </a:solidFill>
                <a:latin typeface="Arial"/>
                <a:ea typeface="Arial"/>
                <a:cs typeface="Arial"/>
              </a:rPr>
              <a:t>Estimate each one-sided limit from the zoomed view.</a:t>
            </a:r>
          </a:p>
        </p:txBody>
      </p:sp>
      <p:sp>
        <p:nvSpPr>
          <p:cNvPr id="22" name="part">
            <a:extLst xmlns:a="http://schemas.openxmlformats.org/drawingml/2006/main">
              <a:ext uri="{FF2B5EF4-FFF2-40B4-BE49-F238E27FC236}">
                <a16:creationId xmlns:a16="http://schemas.microsoft.com/office/drawing/2014/main" id="{61382782-C283-4A9C-ABE7-A17A60471E36}"/>
              </a:ext>
            </a:extLst>
          </p:cNvPr>
          <p:cNvSpPr>
            <a:spLocks xmlns:a="http://schemas.openxmlformats.org/drawingml/2006/main" noGrp="1"/>
          </p:cNvSpPr>
          <p:nvPr/>
        </p:nvSpPr>
        <p:spPr>
          <a:xfrm xmlns:a="http://schemas.openxmlformats.org/drawingml/2006/main">
            <a:off x="590550" y="567690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23" name="body">
            <a:extLst xmlns:a="http://schemas.openxmlformats.org/drawingml/2006/main">
              <a:ext uri="{FF2B5EF4-FFF2-40B4-BE49-F238E27FC236}">
                <a16:creationId xmlns:a16="http://schemas.microsoft.com/office/drawing/2014/main" id="{7678E681-3518-40D5-9169-EF508C0CD275}"/>
              </a:ext>
            </a:extLst>
          </p:cNvPr>
          <p:cNvSpPr>
            <a:spLocks xmlns:a="http://schemas.openxmlformats.org/drawingml/2006/main" noGrp="1"/>
          </p:cNvSpPr>
          <p:nvPr/>
        </p:nvSpPr>
        <p:spPr>
          <a:xfrm xmlns:a="http://schemas.openxmlformats.org/drawingml/2006/main">
            <a:off x="1238250" y="5676900"/>
            <a:ext cx="9829800" cy="3745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025" b="0">
                <a:solidFill>
                  <a:srgbClr val="172D34"/>
                </a:solidFill>
                <a:latin typeface="Arial"/>
                <a:ea typeface="Arial"/>
                <a:cs typeface="Arial"/>
              </a:defRPr>
            </a:defPPr>
            <a:lvl1pPr algn="l">
              <a:defRPr sz="2025" b="0">
                <a:solidFill>
                  <a:srgbClr val="172D34"/>
                </a:solidFill>
                <a:latin typeface="Arial"/>
                <a:ea typeface="Arial"/>
                <a:cs typeface="Arial"/>
              </a:defRPr>
            </a:lvl1pPr>
            <a:lvl2pPr algn="l">
              <a:defRPr sz="2025" b="0">
                <a:solidFill>
                  <a:srgbClr val="172D34"/>
                </a:solidFill>
                <a:latin typeface="Arial"/>
                <a:ea typeface="Arial"/>
                <a:cs typeface="Arial"/>
              </a:defRPr>
            </a:lvl2pPr>
            <a:lvl3pPr algn="l">
              <a:defRPr sz="2025" b="0">
                <a:solidFill>
                  <a:srgbClr val="172D34"/>
                </a:solidFill>
                <a:latin typeface="Arial"/>
                <a:ea typeface="Arial"/>
                <a:cs typeface="Arial"/>
              </a:defRPr>
            </a:lvl3pPr>
            <a:lvl4pPr algn="l">
              <a:defRPr sz="2025" b="0">
                <a:solidFill>
                  <a:srgbClr val="172D34"/>
                </a:solidFill>
                <a:latin typeface="Arial"/>
                <a:ea typeface="Arial"/>
                <a:cs typeface="Arial"/>
              </a:defRPr>
            </a:lvl4pPr>
            <a:lvl5pPr algn="l">
              <a:defRPr sz="2025" b="0">
                <a:solidFill>
                  <a:srgbClr val="172D34"/>
                </a:solidFill>
                <a:latin typeface="Arial"/>
                <a:ea typeface="Arial"/>
                <a:cs typeface="Arial"/>
              </a:defRPr>
            </a:lvl5pPr>
            <a:lvl6pPr algn="l">
              <a:defRPr sz="2025" b="0">
                <a:solidFill>
                  <a:srgbClr val="172D34"/>
                </a:solidFill>
                <a:latin typeface="Arial"/>
                <a:ea typeface="Arial"/>
                <a:cs typeface="Arial"/>
              </a:defRPr>
            </a:lvl6pPr>
            <a:lvl7pPr algn="l">
              <a:defRPr sz="2025" b="0">
                <a:solidFill>
                  <a:srgbClr val="172D34"/>
                </a:solidFill>
                <a:latin typeface="Arial"/>
                <a:ea typeface="Arial"/>
                <a:cs typeface="Arial"/>
              </a:defRPr>
            </a:lvl7pPr>
            <a:lvl8pPr algn="l">
              <a:defRPr sz="2025" b="0">
                <a:solidFill>
                  <a:srgbClr val="172D34"/>
                </a:solidFill>
                <a:latin typeface="Arial"/>
                <a:ea typeface="Arial"/>
                <a:cs typeface="Arial"/>
              </a:defRPr>
            </a:lvl8pPr>
            <a:lvl9pPr algn="l">
              <a:defRPr sz="2025" b="0">
                <a:solidFill>
                  <a:srgbClr val="172D34"/>
                </a:solidFill>
                <a:latin typeface="Arial"/>
                <a:ea typeface="Arial"/>
                <a:cs typeface="Arial"/>
              </a:defRPr>
            </a:lvl9pPr>
          </a:lstStyle>
          <a:p xmlns:a="http://schemas.openxmlformats.org/drawingml/2006/main">
            <a:pPr algn="l">
              <a:lnSpc>
                <a:spcPct val="112000"/>
              </a:lnSpc>
              <a:buNone/>
              <a:defRPr sz="2025" b="0">
                <a:solidFill>
                  <a:srgbClr val="172D34"/>
                </a:solidFill>
                <a:latin typeface="Arial"/>
                <a:ea typeface="Arial"/>
                <a:cs typeface="Arial"/>
              </a:defRPr>
            </a:pPr>
            <a:r>
              <a:rPr sz="2025" b="0">
                <a:solidFill>
                  <a:srgbClr val="172D34"/>
                </a:solidFill>
                <a:latin typeface="Arial"/>
                <a:ea typeface="Arial"/>
                <a:cs typeface="Arial"/>
              </a:rPr>
              <a:t>Does the two-sided limit exist?</a:t>
            </a:r>
          </a:p>
        </p:txBody>
      </p:sp>
    </p:spTree>
    <p:extLst>
      <p:ext uri="{BB962C8B-B14F-4D97-AF65-F5344CB8AC3E}">
        <p14:creationId xmlns:p14="http://schemas.microsoft.com/office/powerpoint/2010/main" val="1708767225"/>
      </p:ext>
    </p:extLst>
  </p:cSld>
</p:sld>
</file>

<file path=ppt/slides/slide22.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1.3</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Question 7: worked answer</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7 / KEY AND EXPLANATION</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22</a:t>
            </a:r>
          </a:p>
        </p:txBody>
      </p:sp>
      <p:sp>
        <p:nvSpPr>
          <p:cNvPr id="15" name="part">
            <a:extLst xmlns:a="http://schemas.openxmlformats.org/drawingml/2006/main">
              <a:ext uri="{FF2B5EF4-FFF2-40B4-BE49-F238E27FC236}">
                <a16:creationId xmlns:a16="http://schemas.microsoft.com/office/drawing/2014/main" id="{B5F923DC-C5AF-4059-B506-2714F1740B1F}"/>
              </a:ext>
            </a:extLst>
          </p:cNvPr>
          <p:cNvSpPr>
            <a:spLocks xmlns:a="http://schemas.openxmlformats.org/drawingml/2006/main" noGrp="1"/>
          </p:cNvSpPr>
          <p:nvPr/>
        </p:nvSpPr>
        <p:spPr>
          <a:xfrm xmlns:a="http://schemas.openxmlformats.org/drawingml/2006/main">
            <a:off x="590550" y="2200275"/>
            <a:ext cx="5524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16" name="limit-operator">
            <a:extLst xmlns:a="http://schemas.openxmlformats.org/drawingml/2006/main">
              <a:ext uri="{FF2B5EF4-FFF2-40B4-BE49-F238E27FC236}">
                <a16:creationId xmlns:a16="http://schemas.microsoft.com/office/drawing/2014/main" id="{8ACC3800-CCAC-4778-9367-1F743106C4DD}"/>
              </a:ext>
            </a:extLst>
          </p:cNvPr>
          <p:cNvSpPr>
            <a:spLocks xmlns:a="http://schemas.openxmlformats.org/drawingml/2006/main" noGrp="1"/>
          </p:cNvSpPr>
          <p:nvPr/>
        </p:nvSpPr>
        <p:spPr>
          <a:xfrm xmlns:a="http://schemas.openxmlformats.org/drawingml/2006/main">
            <a:off x="1333500" y="2009775"/>
            <a:ext cx="723900" cy="4405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775" b="1">
                <a:solidFill>
                  <a:srgbClr val="087F83"/>
                </a:solidFill>
                <a:latin typeface="Arial"/>
                <a:ea typeface="Arial"/>
                <a:cs typeface="Arial"/>
              </a:defRPr>
            </a:defPPr>
            <a:lvl1pPr algn="ctr">
              <a:defRPr sz="2775" b="1">
                <a:solidFill>
                  <a:srgbClr val="087F83"/>
                </a:solidFill>
                <a:latin typeface="Arial"/>
                <a:ea typeface="Arial"/>
                <a:cs typeface="Arial"/>
              </a:defRPr>
            </a:lvl1pPr>
            <a:lvl2pPr algn="ctr">
              <a:defRPr sz="2775" b="1">
                <a:solidFill>
                  <a:srgbClr val="087F83"/>
                </a:solidFill>
                <a:latin typeface="Arial"/>
                <a:ea typeface="Arial"/>
                <a:cs typeface="Arial"/>
              </a:defRPr>
            </a:lvl2pPr>
            <a:lvl3pPr algn="ctr">
              <a:defRPr sz="2775" b="1">
                <a:solidFill>
                  <a:srgbClr val="087F83"/>
                </a:solidFill>
                <a:latin typeface="Arial"/>
                <a:ea typeface="Arial"/>
                <a:cs typeface="Arial"/>
              </a:defRPr>
            </a:lvl3pPr>
            <a:lvl4pPr algn="ctr">
              <a:defRPr sz="2775" b="1">
                <a:solidFill>
                  <a:srgbClr val="087F83"/>
                </a:solidFill>
                <a:latin typeface="Arial"/>
                <a:ea typeface="Arial"/>
                <a:cs typeface="Arial"/>
              </a:defRPr>
            </a:lvl4pPr>
            <a:lvl5pPr algn="ctr">
              <a:defRPr sz="2775" b="1">
                <a:solidFill>
                  <a:srgbClr val="087F83"/>
                </a:solidFill>
                <a:latin typeface="Arial"/>
                <a:ea typeface="Arial"/>
                <a:cs typeface="Arial"/>
              </a:defRPr>
            </a:lvl5pPr>
            <a:lvl6pPr algn="ctr">
              <a:defRPr sz="2775" b="1">
                <a:solidFill>
                  <a:srgbClr val="087F83"/>
                </a:solidFill>
                <a:latin typeface="Arial"/>
                <a:ea typeface="Arial"/>
                <a:cs typeface="Arial"/>
              </a:defRPr>
            </a:lvl6pPr>
            <a:lvl7pPr algn="ctr">
              <a:defRPr sz="2775" b="1">
                <a:solidFill>
                  <a:srgbClr val="087F83"/>
                </a:solidFill>
                <a:latin typeface="Arial"/>
                <a:ea typeface="Arial"/>
                <a:cs typeface="Arial"/>
              </a:defRPr>
            </a:lvl7pPr>
            <a:lvl8pPr algn="ctr">
              <a:defRPr sz="2775" b="1">
                <a:solidFill>
                  <a:srgbClr val="087F83"/>
                </a:solidFill>
                <a:latin typeface="Arial"/>
                <a:ea typeface="Arial"/>
                <a:cs typeface="Arial"/>
              </a:defRPr>
            </a:lvl8pPr>
            <a:lvl9pPr algn="ctr">
              <a:defRPr sz="2775" b="1">
                <a:solidFill>
                  <a:srgbClr val="087F83"/>
                </a:solidFill>
                <a:latin typeface="Arial"/>
                <a:ea typeface="Arial"/>
                <a:cs typeface="Arial"/>
              </a:defRPr>
            </a:lvl9pPr>
          </a:lstStyle>
          <a:p xmlns:a="http://schemas.openxmlformats.org/drawingml/2006/main">
            <a:pPr algn="ctr">
              <a:lnSpc>
                <a:spcPct val="112000"/>
              </a:lnSpc>
              <a:buNone/>
              <a:defRPr sz="2775" b="1">
                <a:solidFill>
                  <a:srgbClr val="087F83"/>
                </a:solidFill>
                <a:latin typeface="Arial"/>
                <a:ea typeface="Arial"/>
                <a:cs typeface="Arial"/>
              </a:defRPr>
            </a:pPr>
            <a:r>
              <a:rPr sz="2775" b="1">
                <a:solidFill>
                  <a:srgbClr val="087F83"/>
                </a:solidFill>
                <a:latin typeface="Arial"/>
                <a:ea typeface="Arial"/>
                <a:cs typeface="Arial"/>
              </a:rPr>
              <a:t>lim</a:t>
            </a:r>
          </a:p>
        </p:txBody>
      </p:sp>
      <p:sp>
        <p:nvSpPr>
          <p:cNvPr id="17" name="limit-subscript">
            <a:extLst xmlns:a="http://schemas.openxmlformats.org/drawingml/2006/main">
              <a:ext uri="{FF2B5EF4-FFF2-40B4-BE49-F238E27FC236}">
                <a16:creationId xmlns:a16="http://schemas.microsoft.com/office/drawing/2014/main" id="{157FF521-81C6-486F-8602-CD5547D2EBD9}"/>
              </a:ext>
            </a:extLst>
          </p:cNvPr>
          <p:cNvSpPr>
            <a:spLocks xmlns:a="http://schemas.openxmlformats.org/drawingml/2006/main" noGrp="1"/>
          </p:cNvSpPr>
          <p:nvPr/>
        </p:nvSpPr>
        <p:spPr>
          <a:xfrm xmlns:a="http://schemas.openxmlformats.org/drawingml/2006/main">
            <a:off x="1266825" y="2460879"/>
            <a:ext cx="857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500" b="0">
                <a:solidFill>
                  <a:srgbClr val="087F83"/>
                </a:solidFill>
                <a:latin typeface="Arial"/>
                <a:ea typeface="Arial"/>
                <a:cs typeface="Arial"/>
              </a:defRPr>
            </a:defPPr>
            <a:lvl1pPr algn="ctr">
              <a:defRPr sz="1500" b="0">
                <a:solidFill>
                  <a:srgbClr val="087F83"/>
                </a:solidFill>
                <a:latin typeface="Arial"/>
                <a:ea typeface="Arial"/>
                <a:cs typeface="Arial"/>
              </a:defRPr>
            </a:lvl1pPr>
            <a:lvl2pPr algn="ctr">
              <a:defRPr sz="1500" b="0">
                <a:solidFill>
                  <a:srgbClr val="087F83"/>
                </a:solidFill>
                <a:latin typeface="Arial"/>
                <a:ea typeface="Arial"/>
                <a:cs typeface="Arial"/>
              </a:defRPr>
            </a:lvl2pPr>
            <a:lvl3pPr algn="ctr">
              <a:defRPr sz="1500" b="0">
                <a:solidFill>
                  <a:srgbClr val="087F83"/>
                </a:solidFill>
                <a:latin typeface="Arial"/>
                <a:ea typeface="Arial"/>
                <a:cs typeface="Arial"/>
              </a:defRPr>
            </a:lvl3pPr>
            <a:lvl4pPr algn="ctr">
              <a:defRPr sz="1500" b="0">
                <a:solidFill>
                  <a:srgbClr val="087F83"/>
                </a:solidFill>
                <a:latin typeface="Arial"/>
                <a:ea typeface="Arial"/>
                <a:cs typeface="Arial"/>
              </a:defRPr>
            </a:lvl4pPr>
            <a:lvl5pPr algn="ctr">
              <a:defRPr sz="1500" b="0">
                <a:solidFill>
                  <a:srgbClr val="087F83"/>
                </a:solidFill>
                <a:latin typeface="Arial"/>
                <a:ea typeface="Arial"/>
                <a:cs typeface="Arial"/>
              </a:defRPr>
            </a:lvl5pPr>
            <a:lvl6pPr algn="ctr">
              <a:defRPr sz="1500" b="0">
                <a:solidFill>
                  <a:srgbClr val="087F83"/>
                </a:solidFill>
                <a:latin typeface="Arial"/>
                <a:ea typeface="Arial"/>
                <a:cs typeface="Arial"/>
              </a:defRPr>
            </a:lvl6pPr>
            <a:lvl7pPr algn="ctr">
              <a:defRPr sz="1500" b="0">
                <a:solidFill>
                  <a:srgbClr val="087F83"/>
                </a:solidFill>
                <a:latin typeface="Arial"/>
                <a:ea typeface="Arial"/>
                <a:cs typeface="Arial"/>
              </a:defRPr>
            </a:lvl7pPr>
            <a:lvl8pPr algn="ctr">
              <a:defRPr sz="1500" b="0">
                <a:solidFill>
                  <a:srgbClr val="087F83"/>
                </a:solidFill>
                <a:latin typeface="Arial"/>
                <a:ea typeface="Arial"/>
                <a:cs typeface="Arial"/>
              </a:defRPr>
            </a:lvl8pPr>
            <a:lvl9pPr algn="ctr">
              <a:defRPr sz="1500" b="0">
                <a:solidFill>
                  <a:srgbClr val="087F83"/>
                </a:solidFill>
                <a:latin typeface="Arial"/>
                <a:ea typeface="Arial"/>
                <a:cs typeface="Arial"/>
              </a:defRPr>
            </a:lvl9pPr>
          </a:lstStyle>
          <a:p xmlns:a="http://schemas.openxmlformats.org/drawingml/2006/main">
            <a:pPr algn="ctr">
              <a:lnSpc>
                <a:spcPct val="112000"/>
              </a:lnSpc>
              <a:buNone/>
              <a:defRPr sz="1500" b="0">
                <a:solidFill>
                  <a:srgbClr val="087F83"/>
                </a:solidFill>
                <a:latin typeface="Arial"/>
                <a:ea typeface="Arial"/>
                <a:cs typeface="Arial"/>
              </a:defRPr>
            </a:pPr>
            <a:r>
              <a:rPr sz="1500" b="0">
                <a:solidFill>
                  <a:srgbClr val="087F83"/>
                </a:solidFill>
                <a:latin typeface="Arial"/>
                <a:ea typeface="Arial"/>
                <a:cs typeface="Arial"/>
              </a:rPr>
              <a:t>x → 0⁻</a:t>
            </a:r>
          </a:p>
        </p:txBody>
      </p:sp>
      <p:sp>
        <p:nvSpPr>
          <p:cNvPr id="18" name="limit-expression">
            <a:extLst xmlns:a="http://schemas.openxmlformats.org/drawingml/2006/main">
              <a:ext uri="{FF2B5EF4-FFF2-40B4-BE49-F238E27FC236}">
                <a16:creationId xmlns:a16="http://schemas.microsoft.com/office/drawing/2014/main" id="{BE7013E6-8464-4C80-A94C-CD7579ED929E}"/>
              </a:ext>
            </a:extLst>
          </p:cNvPr>
          <p:cNvSpPr>
            <a:spLocks xmlns:a="http://schemas.openxmlformats.org/drawingml/2006/main" noGrp="1"/>
          </p:cNvSpPr>
          <p:nvPr/>
        </p:nvSpPr>
        <p:spPr>
          <a:xfrm xmlns:a="http://schemas.openxmlformats.org/drawingml/2006/main">
            <a:off x="2247900" y="2009775"/>
            <a:ext cx="1828609" cy="4405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775" b="1">
                <a:solidFill>
                  <a:srgbClr val="087F83"/>
                </a:solidFill>
                <a:latin typeface="Arial"/>
                <a:ea typeface="Arial"/>
                <a:cs typeface="Arial"/>
              </a:defRPr>
            </a:defPPr>
            <a:lvl1pPr algn="l">
              <a:defRPr sz="2775" b="1">
                <a:solidFill>
                  <a:srgbClr val="087F83"/>
                </a:solidFill>
                <a:latin typeface="Arial"/>
                <a:ea typeface="Arial"/>
                <a:cs typeface="Arial"/>
              </a:defRPr>
            </a:lvl1pPr>
            <a:lvl2pPr algn="l">
              <a:defRPr sz="2775" b="1">
                <a:solidFill>
                  <a:srgbClr val="087F83"/>
                </a:solidFill>
                <a:latin typeface="Arial"/>
                <a:ea typeface="Arial"/>
                <a:cs typeface="Arial"/>
              </a:defRPr>
            </a:lvl2pPr>
            <a:lvl3pPr algn="l">
              <a:defRPr sz="2775" b="1">
                <a:solidFill>
                  <a:srgbClr val="087F83"/>
                </a:solidFill>
                <a:latin typeface="Arial"/>
                <a:ea typeface="Arial"/>
                <a:cs typeface="Arial"/>
              </a:defRPr>
            </a:lvl3pPr>
            <a:lvl4pPr algn="l">
              <a:defRPr sz="2775" b="1">
                <a:solidFill>
                  <a:srgbClr val="087F83"/>
                </a:solidFill>
                <a:latin typeface="Arial"/>
                <a:ea typeface="Arial"/>
                <a:cs typeface="Arial"/>
              </a:defRPr>
            </a:lvl4pPr>
            <a:lvl5pPr algn="l">
              <a:defRPr sz="2775" b="1">
                <a:solidFill>
                  <a:srgbClr val="087F83"/>
                </a:solidFill>
                <a:latin typeface="Arial"/>
                <a:ea typeface="Arial"/>
                <a:cs typeface="Arial"/>
              </a:defRPr>
            </a:lvl5pPr>
            <a:lvl6pPr algn="l">
              <a:defRPr sz="2775" b="1">
                <a:solidFill>
                  <a:srgbClr val="087F83"/>
                </a:solidFill>
                <a:latin typeface="Arial"/>
                <a:ea typeface="Arial"/>
                <a:cs typeface="Arial"/>
              </a:defRPr>
            </a:lvl6pPr>
            <a:lvl7pPr algn="l">
              <a:defRPr sz="2775" b="1">
                <a:solidFill>
                  <a:srgbClr val="087F83"/>
                </a:solidFill>
                <a:latin typeface="Arial"/>
                <a:ea typeface="Arial"/>
                <a:cs typeface="Arial"/>
              </a:defRPr>
            </a:lvl7pPr>
            <a:lvl8pPr algn="l">
              <a:defRPr sz="2775" b="1">
                <a:solidFill>
                  <a:srgbClr val="087F83"/>
                </a:solidFill>
                <a:latin typeface="Arial"/>
                <a:ea typeface="Arial"/>
                <a:cs typeface="Arial"/>
              </a:defRPr>
            </a:lvl8pPr>
            <a:lvl9pPr algn="l">
              <a:defRPr sz="2775" b="1">
                <a:solidFill>
                  <a:srgbClr val="087F83"/>
                </a:solidFill>
                <a:latin typeface="Arial"/>
                <a:ea typeface="Arial"/>
                <a:cs typeface="Arial"/>
              </a:defRPr>
            </a:lvl9pPr>
          </a:lstStyle>
          <a:p xmlns:a="http://schemas.openxmlformats.org/drawingml/2006/main">
            <a:pPr algn="l">
              <a:lnSpc>
                <a:spcPct val="112000"/>
              </a:lnSpc>
              <a:buNone/>
              <a:defRPr sz="2775" b="1">
                <a:solidFill>
                  <a:srgbClr val="087F83"/>
                </a:solidFill>
                <a:latin typeface="Arial"/>
                <a:ea typeface="Arial"/>
                <a:cs typeface="Arial"/>
              </a:defRPr>
            </a:pPr>
            <a:r>
              <a:rPr sz="2775" b="1">
                <a:solidFill>
                  <a:srgbClr val="087F83"/>
                </a:solidFill>
                <a:latin typeface="Arial"/>
                <a:ea typeface="Arial"/>
                <a:cs typeface="Arial"/>
              </a:rPr>
              <a:t>s(x) = 1.95</a:t>
            </a:r>
          </a:p>
        </p:txBody>
      </p:sp>
      <p:sp>
        <p:nvSpPr>
          <p:cNvPr id="19" name="limit-operator">
            <a:extLst xmlns:a="http://schemas.openxmlformats.org/drawingml/2006/main">
              <a:ext uri="{FF2B5EF4-FFF2-40B4-BE49-F238E27FC236}">
                <a16:creationId xmlns:a16="http://schemas.microsoft.com/office/drawing/2014/main" id="{5F766E82-6F84-4B59-82FE-1722C7B8DC10}"/>
              </a:ext>
            </a:extLst>
          </p:cNvPr>
          <p:cNvSpPr>
            <a:spLocks xmlns:a="http://schemas.openxmlformats.org/drawingml/2006/main" noGrp="1"/>
          </p:cNvSpPr>
          <p:nvPr/>
        </p:nvSpPr>
        <p:spPr>
          <a:xfrm xmlns:a="http://schemas.openxmlformats.org/drawingml/2006/main">
            <a:off x="1333500" y="3133725"/>
            <a:ext cx="723900" cy="4405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775" b="1">
                <a:solidFill>
                  <a:srgbClr val="087F83"/>
                </a:solidFill>
                <a:latin typeface="Arial"/>
                <a:ea typeface="Arial"/>
                <a:cs typeface="Arial"/>
              </a:defRPr>
            </a:defPPr>
            <a:lvl1pPr algn="ctr">
              <a:defRPr sz="2775" b="1">
                <a:solidFill>
                  <a:srgbClr val="087F83"/>
                </a:solidFill>
                <a:latin typeface="Arial"/>
                <a:ea typeface="Arial"/>
                <a:cs typeface="Arial"/>
              </a:defRPr>
            </a:lvl1pPr>
            <a:lvl2pPr algn="ctr">
              <a:defRPr sz="2775" b="1">
                <a:solidFill>
                  <a:srgbClr val="087F83"/>
                </a:solidFill>
                <a:latin typeface="Arial"/>
                <a:ea typeface="Arial"/>
                <a:cs typeface="Arial"/>
              </a:defRPr>
            </a:lvl2pPr>
            <a:lvl3pPr algn="ctr">
              <a:defRPr sz="2775" b="1">
                <a:solidFill>
                  <a:srgbClr val="087F83"/>
                </a:solidFill>
                <a:latin typeface="Arial"/>
                <a:ea typeface="Arial"/>
                <a:cs typeface="Arial"/>
              </a:defRPr>
            </a:lvl3pPr>
            <a:lvl4pPr algn="ctr">
              <a:defRPr sz="2775" b="1">
                <a:solidFill>
                  <a:srgbClr val="087F83"/>
                </a:solidFill>
                <a:latin typeface="Arial"/>
                <a:ea typeface="Arial"/>
                <a:cs typeface="Arial"/>
              </a:defRPr>
            </a:lvl4pPr>
            <a:lvl5pPr algn="ctr">
              <a:defRPr sz="2775" b="1">
                <a:solidFill>
                  <a:srgbClr val="087F83"/>
                </a:solidFill>
                <a:latin typeface="Arial"/>
                <a:ea typeface="Arial"/>
                <a:cs typeface="Arial"/>
              </a:defRPr>
            </a:lvl5pPr>
            <a:lvl6pPr algn="ctr">
              <a:defRPr sz="2775" b="1">
                <a:solidFill>
                  <a:srgbClr val="087F83"/>
                </a:solidFill>
                <a:latin typeface="Arial"/>
                <a:ea typeface="Arial"/>
                <a:cs typeface="Arial"/>
              </a:defRPr>
            </a:lvl6pPr>
            <a:lvl7pPr algn="ctr">
              <a:defRPr sz="2775" b="1">
                <a:solidFill>
                  <a:srgbClr val="087F83"/>
                </a:solidFill>
                <a:latin typeface="Arial"/>
                <a:ea typeface="Arial"/>
                <a:cs typeface="Arial"/>
              </a:defRPr>
            </a:lvl7pPr>
            <a:lvl8pPr algn="ctr">
              <a:defRPr sz="2775" b="1">
                <a:solidFill>
                  <a:srgbClr val="087F83"/>
                </a:solidFill>
                <a:latin typeface="Arial"/>
                <a:ea typeface="Arial"/>
                <a:cs typeface="Arial"/>
              </a:defRPr>
            </a:lvl8pPr>
            <a:lvl9pPr algn="ctr">
              <a:defRPr sz="2775" b="1">
                <a:solidFill>
                  <a:srgbClr val="087F83"/>
                </a:solidFill>
                <a:latin typeface="Arial"/>
                <a:ea typeface="Arial"/>
                <a:cs typeface="Arial"/>
              </a:defRPr>
            </a:lvl9pPr>
          </a:lstStyle>
          <a:p xmlns:a="http://schemas.openxmlformats.org/drawingml/2006/main">
            <a:pPr algn="ctr">
              <a:lnSpc>
                <a:spcPct val="112000"/>
              </a:lnSpc>
              <a:buNone/>
              <a:defRPr sz="2775" b="1">
                <a:solidFill>
                  <a:srgbClr val="087F83"/>
                </a:solidFill>
                <a:latin typeface="Arial"/>
                <a:ea typeface="Arial"/>
                <a:cs typeface="Arial"/>
              </a:defRPr>
            </a:pPr>
            <a:r>
              <a:rPr sz="2775" b="1">
                <a:solidFill>
                  <a:srgbClr val="087F83"/>
                </a:solidFill>
                <a:latin typeface="Arial"/>
                <a:ea typeface="Arial"/>
                <a:cs typeface="Arial"/>
              </a:rPr>
              <a:t>lim</a:t>
            </a:r>
          </a:p>
        </p:txBody>
      </p:sp>
      <p:sp>
        <p:nvSpPr>
          <p:cNvPr id="20" name="limit-subscript">
            <a:extLst xmlns:a="http://schemas.openxmlformats.org/drawingml/2006/main">
              <a:ext uri="{FF2B5EF4-FFF2-40B4-BE49-F238E27FC236}">
                <a16:creationId xmlns:a16="http://schemas.microsoft.com/office/drawing/2014/main" id="{F2B45938-38EC-45BF-B6AD-3AA7C5973AF7}"/>
              </a:ext>
            </a:extLst>
          </p:cNvPr>
          <p:cNvSpPr>
            <a:spLocks xmlns:a="http://schemas.openxmlformats.org/drawingml/2006/main" noGrp="1"/>
          </p:cNvSpPr>
          <p:nvPr/>
        </p:nvSpPr>
        <p:spPr>
          <a:xfrm xmlns:a="http://schemas.openxmlformats.org/drawingml/2006/main">
            <a:off x="1266825" y="3584829"/>
            <a:ext cx="857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500" b="0">
                <a:solidFill>
                  <a:srgbClr val="087F83"/>
                </a:solidFill>
                <a:latin typeface="Arial"/>
                <a:ea typeface="Arial"/>
                <a:cs typeface="Arial"/>
              </a:defRPr>
            </a:defPPr>
            <a:lvl1pPr algn="ctr">
              <a:defRPr sz="1500" b="0">
                <a:solidFill>
                  <a:srgbClr val="087F83"/>
                </a:solidFill>
                <a:latin typeface="Arial"/>
                <a:ea typeface="Arial"/>
                <a:cs typeface="Arial"/>
              </a:defRPr>
            </a:lvl1pPr>
            <a:lvl2pPr algn="ctr">
              <a:defRPr sz="1500" b="0">
                <a:solidFill>
                  <a:srgbClr val="087F83"/>
                </a:solidFill>
                <a:latin typeface="Arial"/>
                <a:ea typeface="Arial"/>
                <a:cs typeface="Arial"/>
              </a:defRPr>
            </a:lvl2pPr>
            <a:lvl3pPr algn="ctr">
              <a:defRPr sz="1500" b="0">
                <a:solidFill>
                  <a:srgbClr val="087F83"/>
                </a:solidFill>
                <a:latin typeface="Arial"/>
                <a:ea typeface="Arial"/>
                <a:cs typeface="Arial"/>
              </a:defRPr>
            </a:lvl3pPr>
            <a:lvl4pPr algn="ctr">
              <a:defRPr sz="1500" b="0">
                <a:solidFill>
                  <a:srgbClr val="087F83"/>
                </a:solidFill>
                <a:latin typeface="Arial"/>
                <a:ea typeface="Arial"/>
                <a:cs typeface="Arial"/>
              </a:defRPr>
            </a:lvl4pPr>
            <a:lvl5pPr algn="ctr">
              <a:defRPr sz="1500" b="0">
                <a:solidFill>
                  <a:srgbClr val="087F83"/>
                </a:solidFill>
                <a:latin typeface="Arial"/>
                <a:ea typeface="Arial"/>
                <a:cs typeface="Arial"/>
              </a:defRPr>
            </a:lvl5pPr>
            <a:lvl6pPr algn="ctr">
              <a:defRPr sz="1500" b="0">
                <a:solidFill>
                  <a:srgbClr val="087F83"/>
                </a:solidFill>
                <a:latin typeface="Arial"/>
                <a:ea typeface="Arial"/>
                <a:cs typeface="Arial"/>
              </a:defRPr>
            </a:lvl6pPr>
            <a:lvl7pPr algn="ctr">
              <a:defRPr sz="1500" b="0">
                <a:solidFill>
                  <a:srgbClr val="087F83"/>
                </a:solidFill>
                <a:latin typeface="Arial"/>
                <a:ea typeface="Arial"/>
                <a:cs typeface="Arial"/>
              </a:defRPr>
            </a:lvl7pPr>
            <a:lvl8pPr algn="ctr">
              <a:defRPr sz="1500" b="0">
                <a:solidFill>
                  <a:srgbClr val="087F83"/>
                </a:solidFill>
                <a:latin typeface="Arial"/>
                <a:ea typeface="Arial"/>
                <a:cs typeface="Arial"/>
              </a:defRPr>
            </a:lvl8pPr>
            <a:lvl9pPr algn="ctr">
              <a:defRPr sz="1500" b="0">
                <a:solidFill>
                  <a:srgbClr val="087F83"/>
                </a:solidFill>
                <a:latin typeface="Arial"/>
                <a:ea typeface="Arial"/>
                <a:cs typeface="Arial"/>
              </a:defRPr>
            </a:lvl9pPr>
          </a:lstStyle>
          <a:p xmlns:a="http://schemas.openxmlformats.org/drawingml/2006/main">
            <a:pPr algn="ctr">
              <a:lnSpc>
                <a:spcPct val="112000"/>
              </a:lnSpc>
              <a:buNone/>
              <a:defRPr sz="1500" b="0">
                <a:solidFill>
                  <a:srgbClr val="087F83"/>
                </a:solidFill>
                <a:latin typeface="Arial"/>
                <a:ea typeface="Arial"/>
                <a:cs typeface="Arial"/>
              </a:defRPr>
            </a:pPr>
            <a:r>
              <a:rPr sz="1500" b="0">
                <a:solidFill>
                  <a:srgbClr val="087F83"/>
                </a:solidFill>
                <a:latin typeface="Arial"/>
                <a:ea typeface="Arial"/>
                <a:cs typeface="Arial"/>
              </a:rPr>
              <a:t>x → 0⁺</a:t>
            </a:r>
          </a:p>
        </p:txBody>
      </p:sp>
      <p:sp>
        <p:nvSpPr>
          <p:cNvPr id="21" name="limit-expression">
            <a:extLst xmlns:a="http://schemas.openxmlformats.org/drawingml/2006/main">
              <a:ext uri="{FF2B5EF4-FFF2-40B4-BE49-F238E27FC236}">
                <a16:creationId xmlns:a16="http://schemas.microsoft.com/office/drawing/2014/main" id="{38BFA537-FBE7-4CE1-8CC3-637E200A2129}"/>
              </a:ext>
            </a:extLst>
          </p:cNvPr>
          <p:cNvSpPr>
            <a:spLocks xmlns:a="http://schemas.openxmlformats.org/drawingml/2006/main" noGrp="1"/>
          </p:cNvSpPr>
          <p:nvPr/>
        </p:nvSpPr>
        <p:spPr>
          <a:xfrm xmlns:a="http://schemas.openxmlformats.org/drawingml/2006/main">
            <a:off x="2247900" y="3133725"/>
            <a:ext cx="1828609" cy="4405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775" b="1">
                <a:solidFill>
                  <a:srgbClr val="087F83"/>
                </a:solidFill>
                <a:latin typeface="Arial"/>
                <a:ea typeface="Arial"/>
                <a:cs typeface="Arial"/>
              </a:defRPr>
            </a:defPPr>
            <a:lvl1pPr algn="l">
              <a:defRPr sz="2775" b="1">
                <a:solidFill>
                  <a:srgbClr val="087F83"/>
                </a:solidFill>
                <a:latin typeface="Arial"/>
                <a:ea typeface="Arial"/>
                <a:cs typeface="Arial"/>
              </a:defRPr>
            </a:lvl1pPr>
            <a:lvl2pPr algn="l">
              <a:defRPr sz="2775" b="1">
                <a:solidFill>
                  <a:srgbClr val="087F83"/>
                </a:solidFill>
                <a:latin typeface="Arial"/>
                <a:ea typeface="Arial"/>
                <a:cs typeface="Arial"/>
              </a:defRPr>
            </a:lvl2pPr>
            <a:lvl3pPr algn="l">
              <a:defRPr sz="2775" b="1">
                <a:solidFill>
                  <a:srgbClr val="087F83"/>
                </a:solidFill>
                <a:latin typeface="Arial"/>
                <a:ea typeface="Arial"/>
                <a:cs typeface="Arial"/>
              </a:defRPr>
            </a:lvl3pPr>
            <a:lvl4pPr algn="l">
              <a:defRPr sz="2775" b="1">
                <a:solidFill>
                  <a:srgbClr val="087F83"/>
                </a:solidFill>
                <a:latin typeface="Arial"/>
                <a:ea typeface="Arial"/>
                <a:cs typeface="Arial"/>
              </a:defRPr>
            </a:lvl4pPr>
            <a:lvl5pPr algn="l">
              <a:defRPr sz="2775" b="1">
                <a:solidFill>
                  <a:srgbClr val="087F83"/>
                </a:solidFill>
                <a:latin typeface="Arial"/>
                <a:ea typeface="Arial"/>
                <a:cs typeface="Arial"/>
              </a:defRPr>
            </a:lvl5pPr>
            <a:lvl6pPr algn="l">
              <a:defRPr sz="2775" b="1">
                <a:solidFill>
                  <a:srgbClr val="087F83"/>
                </a:solidFill>
                <a:latin typeface="Arial"/>
                <a:ea typeface="Arial"/>
                <a:cs typeface="Arial"/>
              </a:defRPr>
            </a:lvl6pPr>
            <a:lvl7pPr algn="l">
              <a:defRPr sz="2775" b="1">
                <a:solidFill>
                  <a:srgbClr val="087F83"/>
                </a:solidFill>
                <a:latin typeface="Arial"/>
                <a:ea typeface="Arial"/>
                <a:cs typeface="Arial"/>
              </a:defRPr>
            </a:lvl7pPr>
            <a:lvl8pPr algn="l">
              <a:defRPr sz="2775" b="1">
                <a:solidFill>
                  <a:srgbClr val="087F83"/>
                </a:solidFill>
                <a:latin typeface="Arial"/>
                <a:ea typeface="Arial"/>
                <a:cs typeface="Arial"/>
              </a:defRPr>
            </a:lvl8pPr>
            <a:lvl9pPr algn="l">
              <a:defRPr sz="2775" b="1">
                <a:solidFill>
                  <a:srgbClr val="087F83"/>
                </a:solidFill>
                <a:latin typeface="Arial"/>
                <a:ea typeface="Arial"/>
                <a:cs typeface="Arial"/>
              </a:defRPr>
            </a:lvl9pPr>
          </a:lstStyle>
          <a:p xmlns:a="http://schemas.openxmlformats.org/drawingml/2006/main">
            <a:pPr algn="l">
              <a:lnSpc>
                <a:spcPct val="112000"/>
              </a:lnSpc>
              <a:buNone/>
              <a:defRPr sz="2775" b="1">
                <a:solidFill>
                  <a:srgbClr val="087F83"/>
                </a:solidFill>
                <a:latin typeface="Arial"/>
                <a:ea typeface="Arial"/>
                <a:cs typeface="Arial"/>
              </a:defRPr>
            </a:pPr>
            <a:r>
              <a:rPr sz="2775" b="1">
                <a:solidFill>
                  <a:srgbClr val="087F83"/>
                </a:solidFill>
                <a:latin typeface="Arial"/>
                <a:ea typeface="Arial"/>
                <a:cs typeface="Arial"/>
              </a:rPr>
              <a:t>s(x) = 2.05</a:t>
            </a:r>
          </a:p>
        </p:txBody>
      </p:sp>
      <p:sp>
        <p:nvSpPr>
          <p:cNvPr id="22" name="part">
            <a:extLst xmlns:a="http://schemas.openxmlformats.org/drawingml/2006/main">
              <a:ext uri="{FF2B5EF4-FFF2-40B4-BE49-F238E27FC236}">
                <a16:creationId xmlns:a16="http://schemas.microsoft.com/office/drawing/2014/main" id="{09F7EA10-304C-4811-A14B-6085DACD7123}"/>
              </a:ext>
            </a:extLst>
          </p:cNvPr>
          <p:cNvSpPr>
            <a:spLocks xmlns:a="http://schemas.openxmlformats.org/drawingml/2006/main" noGrp="1"/>
          </p:cNvSpPr>
          <p:nvPr/>
        </p:nvSpPr>
        <p:spPr>
          <a:xfrm xmlns:a="http://schemas.openxmlformats.org/drawingml/2006/main">
            <a:off x="590550" y="441960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23" name="body">
            <a:extLst xmlns:a="http://schemas.openxmlformats.org/drawingml/2006/main">
              <a:ext uri="{FF2B5EF4-FFF2-40B4-BE49-F238E27FC236}">
                <a16:creationId xmlns:a16="http://schemas.microsoft.com/office/drawing/2014/main" id="{0ACD7702-D441-430F-B585-41FAC80DAAD8}"/>
              </a:ext>
            </a:extLst>
          </p:cNvPr>
          <p:cNvSpPr>
            <a:spLocks xmlns:a="http://schemas.openxmlformats.org/drawingml/2006/main" noGrp="1"/>
          </p:cNvSpPr>
          <p:nvPr/>
        </p:nvSpPr>
        <p:spPr>
          <a:xfrm xmlns:a="http://schemas.openxmlformats.org/drawingml/2006/main">
            <a:off x="1238250" y="4419600"/>
            <a:ext cx="4448175" cy="4076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250" b="0">
                <a:solidFill>
                  <a:srgbClr val="172D34"/>
                </a:solidFill>
                <a:latin typeface="Arial"/>
                <a:ea typeface="Arial"/>
                <a:cs typeface="Arial"/>
              </a:defRPr>
            </a:defPPr>
            <a:lvl1pPr algn="l">
              <a:defRPr sz="2250" b="0">
                <a:solidFill>
                  <a:srgbClr val="172D34"/>
                </a:solidFill>
                <a:latin typeface="Arial"/>
                <a:ea typeface="Arial"/>
                <a:cs typeface="Arial"/>
              </a:defRPr>
            </a:lvl1pPr>
            <a:lvl2pPr algn="l">
              <a:defRPr sz="2250" b="0">
                <a:solidFill>
                  <a:srgbClr val="172D34"/>
                </a:solidFill>
                <a:latin typeface="Arial"/>
                <a:ea typeface="Arial"/>
                <a:cs typeface="Arial"/>
              </a:defRPr>
            </a:lvl2pPr>
            <a:lvl3pPr algn="l">
              <a:defRPr sz="2250" b="0">
                <a:solidFill>
                  <a:srgbClr val="172D34"/>
                </a:solidFill>
                <a:latin typeface="Arial"/>
                <a:ea typeface="Arial"/>
                <a:cs typeface="Arial"/>
              </a:defRPr>
            </a:lvl3pPr>
            <a:lvl4pPr algn="l">
              <a:defRPr sz="2250" b="0">
                <a:solidFill>
                  <a:srgbClr val="172D34"/>
                </a:solidFill>
                <a:latin typeface="Arial"/>
                <a:ea typeface="Arial"/>
                <a:cs typeface="Arial"/>
              </a:defRPr>
            </a:lvl4pPr>
            <a:lvl5pPr algn="l">
              <a:defRPr sz="2250" b="0">
                <a:solidFill>
                  <a:srgbClr val="172D34"/>
                </a:solidFill>
                <a:latin typeface="Arial"/>
                <a:ea typeface="Arial"/>
                <a:cs typeface="Arial"/>
              </a:defRPr>
            </a:lvl5pPr>
            <a:lvl6pPr algn="l">
              <a:defRPr sz="2250" b="0">
                <a:solidFill>
                  <a:srgbClr val="172D34"/>
                </a:solidFill>
                <a:latin typeface="Arial"/>
                <a:ea typeface="Arial"/>
                <a:cs typeface="Arial"/>
              </a:defRPr>
            </a:lvl6pPr>
            <a:lvl7pPr algn="l">
              <a:defRPr sz="2250" b="0">
                <a:solidFill>
                  <a:srgbClr val="172D34"/>
                </a:solidFill>
                <a:latin typeface="Arial"/>
                <a:ea typeface="Arial"/>
                <a:cs typeface="Arial"/>
              </a:defRPr>
            </a:lvl7pPr>
            <a:lvl8pPr algn="l">
              <a:defRPr sz="2250" b="0">
                <a:solidFill>
                  <a:srgbClr val="172D34"/>
                </a:solidFill>
                <a:latin typeface="Arial"/>
                <a:ea typeface="Arial"/>
                <a:cs typeface="Arial"/>
              </a:defRPr>
            </a:lvl8pPr>
            <a:lvl9pPr algn="l">
              <a:defRPr sz="2250" b="0">
                <a:solidFill>
                  <a:srgbClr val="172D34"/>
                </a:solidFill>
                <a:latin typeface="Arial"/>
                <a:ea typeface="Arial"/>
                <a:cs typeface="Arial"/>
              </a:defRPr>
            </a:lvl9pPr>
          </a:lstStyle>
          <a:p xmlns:a="http://schemas.openxmlformats.org/drawingml/2006/main">
            <a:pPr algn="l">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No. 1.95 and 2.05 are different.</a:t>
            </a:r>
          </a:p>
        </p:txBody>
      </p:sp>
      <p:sp>
        <p:nvSpPr>
          <p:cNvPr id="24" name="body">
            <a:extLst xmlns:a="http://schemas.openxmlformats.org/drawingml/2006/main">
              <a:ext uri="{FF2B5EF4-FFF2-40B4-BE49-F238E27FC236}">
                <a16:creationId xmlns:a16="http://schemas.microsoft.com/office/drawing/2014/main" id="{CBE0B7FC-E86B-4F0B-BC85-01C638A93F29}"/>
              </a:ext>
            </a:extLst>
          </p:cNvPr>
          <p:cNvSpPr>
            <a:spLocks xmlns:a="http://schemas.openxmlformats.org/drawingml/2006/main" noGrp="1"/>
          </p:cNvSpPr>
          <p:nvPr/>
        </p:nvSpPr>
        <p:spPr>
          <a:xfrm xmlns:a="http://schemas.openxmlformats.org/drawingml/2006/main">
            <a:off x="590550" y="5581650"/>
            <a:ext cx="5095875" cy="36347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416B91"/>
                </a:solidFill>
                <a:latin typeface="Arial"/>
                <a:ea typeface="Arial"/>
                <a:cs typeface="Arial"/>
              </a:defRPr>
            </a:defPPr>
            <a:lvl1pPr algn="l">
              <a:defRPr sz="1950" b="0">
                <a:solidFill>
                  <a:srgbClr val="416B91"/>
                </a:solidFill>
                <a:latin typeface="Arial"/>
                <a:ea typeface="Arial"/>
                <a:cs typeface="Arial"/>
              </a:defRPr>
            </a:lvl1pPr>
            <a:lvl2pPr algn="l">
              <a:defRPr sz="1950" b="0">
                <a:solidFill>
                  <a:srgbClr val="416B91"/>
                </a:solidFill>
                <a:latin typeface="Arial"/>
                <a:ea typeface="Arial"/>
                <a:cs typeface="Arial"/>
              </a:defRPr>
            </a:lvl2pPr>
            <a:lvl3pPr algn="l">
              <a:defRPr sz="1950" b="0">
                <a:solidFill>
                  <a:srgbClr val="416B91"/>
                </a:solidFill>
                <a:latin typeface="Arial"/>
                <a:ea typeface="Arial"/>
                <a:cs typeface="Arial"/>
              </a:defRPr>
            </a:lvl3pPr>
            <a:lvl4pPr algn="l">
              <a:defRPr sz="1950" b="0">
                <a:solidFill>
                  <a:srgbClr val="416B91"/>
                </a:solidFill>
                <a:latin typeface="Arial"/>
                <a:ea typeface="Arial"/>
                <a:cs typeface="Arial"/>
              </a:defRPr>
            </a:lvl4pPr>
            <a:lvl5pPr algn="l">
              <a:defRPr sz="1950" b="0">
                <a:solidFill>
                  <a:srgbClr val="416B91"/>
                </a:solidFill>
                <a:latin typeface="Arial"/>
                <a:ea typeface="Arial"/>
                <a:cs typeface="Arial"/>
              </a:defRPr>
            </a:lvl5pPr>
            <a:lvl6pPr algn="l">
              <a:defRPr sz="1950" b="0">
                <a:solidFill>
                  <a:srgbClr val="416B91"/>
                </a:solidFill>
                <a:latin typeface="Arial"/>
                <a:ea typeface="Arial"/>
                <a:cs typeface="Arial"/>
              </a:defRPr>
            </a:lvl6pPr>
            <a:lvl7pPr algn="l">
              <a:defRPr sz="1950" b="0">
                <a:solidFill>
                  <a:srgbClr val="416B91"/>
                </a:solidFill>
                <a:latin typeface="Arial"/>
                <a:ea typeface="Arial"/>
                <a:cs typeface="Arial"/>
              </a:defRPr>
            </a:lvl7pPr>
            <a:lvl8pPr algn="l">
              <a:defRPr sz="1950" b="0">
                <a:solidFill>
                  <a:srgbClr val="416B91"/>
                </a:solidFill>
                <a:latin typeface="Arial"/>
                <a:ea typeface="Arial"/>
                <a:cs typeface="Arial"/>
              </a:defRPr>
            </a:lvl8pPr>
            <a:lvl9pPr algn="l">
              <a:defRPr sz="1950" b="0">
                <a:solidFill>
                  <a:srgbClr val="416B91"/>
                </a:solidFill>
                <a:latin typeface="Arial"/>
                <a:ea typeface="Arial"/>
                <a:cs typeface="Arial"/>
              </a:defRPr>
            </a:lvl9pPr>
          </a:lstStyle>
          <a:p xmlns:a="http://schemas.openxmlformats.org/drawingml/2006/main">
            <a:pPr algn="l">
              <a:lnSpc>
                <a:spcPct val="112000"/>
              </a:lnSpc>
              <a:buNone/>
              <a:defRPr sz="1950" b="0">
                <a:solidFill>
                  <a:srgbClr val="416B91"/>
                </a:solidFill>
                <a:latin typeface="Arial"/>
                <a:ea typeface="Arial"/>
                <a:cs typeface="Arial"/>
              </a:defRPr>
            </a:pPr>
            <a:r>
              <a:rPr sz="1950" b="0">
                <a:solidFill>
                  <a:srgbClr val="416B91"/>
                </a:solidFill>
                <a:latin typeface="Arial"/>
                <a:ea typeface="Arial"/>
                <a:cs typeface="Arial"/>
              </a:rPr>
              <a:t>Scale can hide a small jump.</a:t>
            </a:r>
          </a:p>
        </p:txBody>
      </p:sp>
      <p:graphicFrame>
        <p:nvGraphicFramePr>
          <p:cNvPr id="25" name="Chart">
            <a:extLst xmlns:a="http://schemas.openxmlformats.org/drawingml/2006/main">
              <a:ext uri="{FF2B5EF4-FFF2-40B4-BE49-F238E27FC236}">
                <a16:creationId xmlns:a16="http://schemas.microsoft.com/office/drawing/2014/main" id="{C099ABD7-BB12-43BC-BD62-85C4B8EB7FC3}"/>
              </a:ext>
            </a:extLst>
          </p:cNvPr>
          <p:cNvGraphicFramePr/>
          <p:nvPr/>
        </p:nvGraphicFramePr>
        <p:xfrm>
          <a:off xmlns:a="http://schemas.openxmlformats.org/drawingml/2006/main" x="6162675" y="1952625"/>
          <a:ext xmlns:a="http://schemas.openxmlformats.org/drawingml/2006/main" cx="5257800" cy="3714750"/>
        </p:xfrm>
        <a:graphic xmlns:a="http://schemas.openxmlformats.org/drawingml/2006/main">
          <a:graphicData uri="http://schemas.openxmlformats.org/drawingml/2006/chart">
            <c:chart xmlns:r="http://schemas.openxmlformats.org/officeDocument/2006/relationships" xmlns:c="http://schemas.openxmlformats.org/drawingml/2006/chart" r:id="R9fa131fa6d674289"/>
          </a:graphicData>
        </a:graphic>
      </p:graphicFrame>
    </p:spTree>
    <p:extLst>
      <p:ext uri="{BB962C8B-B14F-4D97-AF65-F5344CB8AC3E}">
        <p14:creationId xmlns:p14="http://schemas.microsoft.com/office/powerpoint/2010/main" val="1708767225"/>
      </p:ext>
    </p:extLst>
  </p:cSld>
</p:sld>
</file>

<file path=ppt/slides/slide23.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1.3</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Exit question: all three values</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CLOSING CHECK</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23</a:t>
            </a:r>
          </a:p>
        </p:txBody>
      </p:sp>
      <p:sp>
        <p:nvSpPr>
          <p:cNvPr id="15" name="body">
            <a:extLst xmlns:a="http://schemas.openxmlformats.org/drawingml/2006/main">
              <a:ext uri="{FF2B5EF4-FFF2-40B4-BE49-F238E27FC236}">
                <a16:creationId xmlns:a16="http://schemas.microsoft.com/office/drawing/2014/main" id="{4A6B2CA2-677B-4A4C-A622-94E7A3C6238D}"/>
              </a:ext>
            </a:extLst>
          </p:cNvPr>
          <p:cNvSpPr>
            <a:spLocks xmlns:a="http://schemas.openxmlformats.org/drawingml/2006/main" noGrp="1"/>
          </p:cNvSpPr>
          <p:nvPr/>
        </p:nvSpPr>
        <p:spPr>
          <a:xfrm xmlns:a="http://schemas.openxmlformats.org/drawingml/2006/main">
            <a:off x="590550" y="2009775"/>
            <a:ext cx="5095875" cy="78333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400" b="1">
                <a:solidFill>
                  <a:srgbClr val="172D34"/>
                </a:solidFill>
                <a:latin typeface="Arial"/>
                <a:ea typeface="Arial"/>
                <a:cs typeface="Arial"/>
              </a:defRPr>
            </a:defPPr>
            <a:lvl1pPr algn="l">
              <a:defRPr sz="2400" b="1">
                <a:solidFill>
                  <a:srgbClr val="172D34"/>
                </a:solidFill>
                <a:latin typeface="Arial"/>
                <a:ea typeface="Arial"/>
                <a:cs typeface="Arial"/>
              </a:defRPr>
            </a:lvl1pPr>
            <a:lvl2pPr algn="l">
              <a:defRPr sz="2400" b="1">
                <a:solidFill>
                  <a:srgbClr val="172D34"/>
                </a:solidFill>
                <a:latin typeface="Arial"/>
                <a:ea typeface="Arial"/>
                <a:cs typeface="Arial"/>
              </a:defRPr>
            </a:lvl2pPr>
            <a:lvl3pPr algn="l">
              <a:defRPr sz="2400" b="1">
                <a:solidFill>
                  <a:srgbClr val="172D34"/>
                </a:solidFill>
                <a:latin typeface="Arial"/>
                <a:ea typeface="Arial"/>
                <a:cs typeface="Arial"/>
              </a:defRPr>
            </a:lvl3pPr>
            <a:lvl4pPr algn="l">
              <a:defRPr sz="2400" b="1">
                <a:solidFill>
                  <a:srgbClr val="172D34"/>
                </a:solidFill>
                <a:latin typeface="Arial"/>
                <a:ea typeface="Arial"/>
                <a:cs typeface="Arial"/>
              </a:defRPr>
            </a:lvl4pPr>
            <a:lvl5pPr algn="l">
              <a:defRPr sz="2400" b="1">
                <a:solidFill>
                  <a:srgbClr val="172D34"/>
                </a:solidFill>
                <a:latin typeface="Arial"/>
                <a:ea typeface="Arial"/>
                <a:cs typeface="Arial"/>
              </a:defRPr>
            </a:lvl5pPr>
            <a:lvl6pPr algn="l">
              <a:defRPr sz="2400" b="1">
                <a:solidFill>
                  <a:srgbClr val="172D34"/>
                </a:solidFill>
                <a:latin typeface="Arial"/>
                <a:ea typeface="Arial"/>
                <a:cs typeface="Arial"/>
              </a:defRPr>
            </a:lvl6pPr>
            <a:lvl7pPr algn="l">
              <a:defRPr sz="2400" b="1">
                <a:solidFill>
                  <a:srgbClr val="172D34"/>
                </a:solidFill>
                <a:latin typeface="Arial"/>
                <a:ea typeface="Arial"/>
                <a:cs typeface="Arial"/>
              </a:defRPr>
            </a:lvl7pPr>
            <a:lvl8pPr algn="l">
              <a:defRPr sz="2400" b="1">
                <a:solidFill>
                  <a:srgbClr val="172D34"/>
                </a:solidFill>
                <a:latin typeface="Arial"/>
                <a:ea typeface="Arial"/>
                <a:cs typeface="Arial"/>
              </a:defRPr>
            </a:lvl8pPr>
            <a:lvl9pPr algn="l">
              <a:defRPr sz="2400" b="1">
                <a:solidFill>
                  <a:srgbClr val="172D34"/>
                </a:solidFill>
                <a:latin typeface="Arial"/>
                <a:ea typeface="Arial"/>
                <a:cs typeface="Arial"/>
              </a:defRPr>
            </a:lvl9pPr>
          </a:lstStyle>
          <a:p xmlns:a="http://schemas.openxmlformats.org/drawingml/2006/main">
            <a:pPr algn="l">
              <a:lnSpc>
                <a:spcPct val="112000"/>
              </a:lnSpc>
              <a:buNone/>
              <a:defRPr sz="2400" b="1">
                <a:solidFill>
                  <a:srgbClr val="172D34"/>
                </a:solidFill>
                <a:latin typeface="Arial"/>
                <a:ea typeface="Arial"/>
                <a:cs typeface="Arial"/>
              </a:defRPr>
            </a:pPr>
            <a:r>
              <a:rPr sz="2400" b="1">
                <a:solidFill>
                  <a:srgbClr val="172D34"/>
                </a:solidFill>
                <a:latin typeface="Arial"/>
                <a:ea typeface="Arial"/>
                <a:cs typeface="Arial"/>
              </a:rPr>
              <a:t>Which statement describes the</a:t>
            </a:r>
          </a:p>
          <a:p xmlns:a="http://schemas.openxmlformats.org/drawingml/2006/main">
            <a:pPr algn="l">
              <a:lnSpc>
                <a:spcPct val="112000"/>
              </a:lnSpc>
              <a:buNone/>
              <a:defRPr sz="2400" b="1">
                <a:solidFill>
                  <a:srgbClr val="172D34"/>
                </a:solidFill>
                <a:latin typeface="Arial"/>
                <a:ea typeface="Arial"/>
                <a:cs typeface="Arial"/>
              </a:defRPr>
            </a:pPr>
            <a:r>
              <a:rPr sz="2400" b="1">
                <a:solidFill>
                  <a:srgbClr val="172D34"/>
                </a:solidFill>
                <a:latin typeface="Arial"/>
                <a:ea typeface="Arial"/>
                <a:cs typeface="Arial"/>
              </a:rPr>
              <a:t>graph near x = 1?</a:t>
            </a:r>
          </a:p>
        </p:txBody>
      </p:sp>
      <p:sp>
        <p:nvSpPr>
          <p:cNvPr id="16" name="part">
            <a:extLst xmlns:a="http://schemas.openxmlformats.org/drawingml/2006/main">
              <a:ext uri="{FF2B5EF4-FFF2-40B4-BE49-F238E27FC236}">
                <a16:creationId xmlns:a16="http://schemas.microsoft.com/office/drawing/2014/main" id="{C913F05E-4CE8-424B-963B-7FE3124E7F00}"/>
              </a:ext>
            </a:extLst>
          </p:cNvPr>
          <p:cNvSpPr>
            <a:spLocks xmlns:a="http://schemas.openxmlformats.org/drawingml/2006/main" noGrp="1"/>
          </p:cNvSpPr>
          <p:nvPr/>
        </p:nvSpPr>
        <p:spPr>
          <a:xfrm xmlns:a="http://schemas.openxmlformats.org/drawingml/2006/main">
            <a:off x="590550" y="325755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17" name="body">
            <a:extLst xmlns:a="http://schemas.openxmlformats.org/drawingml/2006/main">
              <a:ext uri="{FF2B5EF4-FFF2-40B4-BE49-F238E27FC236}">
                <a16:creationId xmlns:a16="http://schemas.microsoft.com/office/drawing/2014/main" id="{94FB6A48-C86B-43EC-9010-E657F87D1C15}"/>
              </a:ext>
            </a:extLst>
          </p:cNvPr>
          <p:cNvSpPr>
            <a:spLocks xmlns:a="http://schemas.openxmlformats.org/drawingml/2006/main" noGrp="1"/>
          </p:cNvSpPr>
          <p:nvPr/>
        </p:nvSpPr>
        <p:spPr>
          <a:xfrm xmlns:a="http://schemas.openxmlformats.org/drawingml/2006/main">
            <a:off x="1238250" y="3257550"/>
            <a:ext cx="4448175" cy="65074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72D34"/>
                </a:solidFill>
                <a:latin typeface="Arial"/>
                <a:ea typeface="Arial"/>
                <a:cs typeface="Arial"/>
              </a:defRPr>
            </a:defPPr>
            <a:lvl1pPr algn="l">
              <a:defRPr sz="1950" b="0">
                <a:solidFill>
                  <a:srgbClr val="172D34"/>
                </a:solidFill>
                <a:latin typeface="Arial"/>
                <a:ea typeface="Arial"/>
                <a:cs typeface="Arial"/>
              </a:defRPr>
            </a:lvl1pPr>
            <a:lvl2pPr algn="l">
              <a:defRPr sz="1950" b="0">
                <a:solidFill>
                  <a:srgbClr val="172D34"/>
                </a:solidFill>
                <a:latin typeface="Arial"/>
                <a:ea typeface="Arial"/>
                <a:cs typeface="Arial"/>
              </a:defRPr>
            </a:lvl2pPr>
            <a:lvl3pPr algn="l">
              <a:defRPr sz="1950" b="0">
                <a:solidFill>
                  <a:srgbClr val="172D34"/>
                </a:solidFill>
                <a:latin typeface="Arial"/>
                <a:ea typeface="Arial"/>
                <a:cs typeface="Arial"/>
              </a:defRPr>
            </a:lvl3pPr>
            <a:lvl4pPr algn="l">
              <a:defRPr sz="1950" b="0">
                <a:solidFill>
                  <a:srgbClr val="172D34"/>
                </a:solidFill>
                <a:latin typeface="Arial"/>
                <a:ea typeface="Arial"/>
                <a:cs typeface="Arial"/>
              </a:defRPr>
            </a:lvl4pPr>
            <a:lvl5pPr algn="l">
              <a:defRPr sz="1950" b="0">
                <a:solidFill>
                  <a:srgbClr val="172D34"/>
                </a:solidFill>
                <a:latin typeface="Arial"/>
                <a:ea typeface="Arial"/>
                <a:cs typeface="Arial"/>
              </a:defRPr>
            </a:lvl5pPr>
            <a:lvl6pPr algn="l">
              <a:defRPr sz="1950" b="0">
                <a:solidFill>
                  <a:srgbClr val="172D34"/>
                </a:solidFill>
                <a:latin typeface="Arial"/>
                <a:ea typeface="Arial"/>
                <a:cs typeface="Arial"/>
              </a:defRPr>
            </a:lvl6pPr>
            <a:lvl7pPr algn="l">
              <a:defRPr sz="1950" b="0">
                <a:solidFill>
                  <a:srgbClr val="172D34"/>
                </a:solidFill>
                <a:latin typeface="Arial"/>
                <a:ea typeface="Arial"/>
                <a:cs typeface="Arial"/>
              </a:defRPr>
            </a:lvl7pPr>
            <a:lvl8pPr algn="l">
              <a:defRPr sz="1950" b="0">
                <a:solidFill>
                  <a:srgbClr val="172D34"/>
                </a:solidFill>
                <a:latin typeface="Arial"/>
                <a:ea typeface="Arial"/>
                <a:cs typeface="Arial"/>
              </a:defRPr>
            </a:lvl8pPr>
            <a:lvl9pPr algn="l">
              <a:defRPr sz="1950" b="0">
                <a:solidFill>
                  <a:srgbClr val="172D34"/>
                </a:solidFill>
                <a:latin typeface="Arial"/>
                <a:ea typeface="Arial"/>
                <a:cs typeface="Arial"/>
              </a:defRPr>
            </a:lvl9pPr>
          </a:lstStyle>
          <a:p xmlns:a="http://schemas.openxmlformats.org/drawingml/2006/main">
            <a:pPr algn="l">
              <a:lnSpc>
                <a:spcPct val="112000"/>
              </a:lnSpc>
              <a:buNone/>
              <a:defRPr sz="1950" b="0">
                <a:solidFill>
                  <a:srgbClr val="172D34"/>
                </a:solidFill>
                <a:latin typeface="Arial"/>
                <a:ea typeface="Arial"/>
                <a:cs typeface="Arial"/>
              </a:defRPr>
            </a:pPr>
            <a:r>
              <a:rPr sz="1950" b="0">
                <a:solidFill>
                  <a:srgbClr val="172D34"/>
                </a:solidFill>
                <a:latin typeface="Arial"/>
                <a:ea typeface="Arial"/>
                <a:cs typeface="Arial"/>
              </a:rPr>
              <a:t>Left limit 3, right limit −2. The two-sided</a:t>
            </a:r>
          </a:p>
          <a:p xmlns:a="http://schemas.openxmlformats.org/drawingml/2006/main">
            <a:pPr algn="l">
              <a:lnSpc>
                <a:spcPct val="112000"/>
              </a:lnSpc>
              <a:buNone/>
              <a:defRPr sz="1950" b="0">
                <a:solidFill>
                  <a:srgbClr val="172D34"/>
                </a:solidFill>
                <a:latin typeface="Arial"/>
                <a:ea typeface="Arial"/>
                <a:cs typeface="Arial"/>
              </a:defRPr>
            </a:pPr>
            <a:r>
              <a:rPr sz="1950" b="0">
                <a:solidFill>
                  <a:srgbClr val="172D34"/>
                </a:solidFill>
                <a:latin typeface="Arial"/>
                <a:ea typeface="Arial"/>
                <a:cs typeface="Arial"/>
              </a:rPr>
              <a:t>limit does not exist.</a:t>
            </a:r>
          </a:p>
        </p:txBody>
      </p:sp>
      <p:sp>
        <p:nvSpPr>
          <p:cNvPr id="18" name="part">
            <a:extLst xmlns:a="http://schemas.openxmlformats.org/drawingml/2006/main">
              <a:ext uri="{FF2B5EF4-FFF2-40B4-BE49-F238E27FC236}">
                <a16:creationId xmlns:a16="http://schemas.microsoft.com/office/drawing/2014/main" id="{CB3F2605-0ACF-44C8-AACA-403700395929}"/>
              </a:ext>
            </a:extLst>
          </p:cNvPr>
          <p:cNvSpPr>
            <a:spLocks xmlns:a="http://schemas.openxmlformats.org/drawingml/2006/main" noGrp="1"/>
          </p:cNvSpPr>
          <p:nvPr/>
        </p:nvSpPr>
        <p:spPr>
          <a:xfrm xmlns:a="http://schemas.openxmlformats.org/drawingml/2006/main">
            <a:off x="590550" y="400050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19" name="body">
            <a:extLst xmlns:a="http://schemas.openxmlformats.org/drawingml/2006/main">
              <a:ext uri="{FF2B5EF4-FFF2-40B4-BE49-F238E27FC236}">
                <a16:creationId xmlns:a16="http://schemas.microsoft.com/office/drawing/2014/main" id="{36D69F44-C6CC-4A07-9D4B-13638F981938}"/>
              </a:ext>
            </a:extLst>
          </p:cNvPr>
          <p:cNvSpPr>
            <a:spLocks xmlns:a="http://schemas.openxmlformats.org/drawingml/2006/main" noGrp="1"/>
          </p:cNvSpPr>
          <p:nvPr/>
        </p:nvSpPr>
        <p:spPr>
          <a:xfrm xmlns:a="http://schemas.openxmlformats.org/drawingml/2006/main">
            <a:off x="1238250" y="4000500"/>
            <a:ext cx="4448175" cy="36347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72D34"/>
                </a:solidFill>
                <a:latin typeface="Arial"/>
                <a:ea typeface="Arial"/>
                <a:cs typeface="Arial"/>
              </a:defRPr>
            </a:defPPr>
            <a:lvl1pPr algn="l">
              <a:defRPr sz="1950" b="0">
                <a:solidFill>
                  <a:srgbClr val="172D34"/>
                </a:solidFill>
                <a:latin typeface="Arial"/>
                <a:ea typeface="Arial"/>
                <a:cs typeface="Arial"/>
              </a:defRPr>
            </a:lvl1pPr>
            <a:lvl2pPr algn="l">
              <a:defRPr sz="1950" b="0">
                <a:solidFill>
                  <a:srgbClr val="172D34"/>
                </a:solidFill>
                <a:latin typeface="Arial"/>
                <a:ea typeface="Arial"/>
                <a:cs typeface="Arial"/>
              </a:defRPr>
            </a:lvl2pPr>
            <a:lvl3pPr algn="l">
              <a:defRPr sz="1950" b="0">
                <a:solidFill>
                  <a:srgbClr val="172D34"/>
                </a:solidFill>
                <a:latin typeface="Arial"/>
                <a:ea typeface="Arial"/>
                <a:cs typeface="Arial"/>
              </a:defRPr>
            </a:lvl3pPr>
            <a:lvl4pPr algn="l">
              <a:defRPr sz="1950" b="0">
                <a:solidFill>
                  <a:srgbClr val="172D34"/>
                </a:solidFill>
                <a:latin typeface="Arial"/>
                <a:ea typeface="Arial"/>
                <a:cs typeface="Arial"/>
              </a:defRPr>
            </a:lvl4pPr>
            <a:lvl5pPr algn="l">
              <a:defRPr sz="1950" b="0">
                <a:solidFill>
                  <a:srgbClr val="172D34"/>
                </a:solidFill>
                <a:latin typeface="Arial"/>
                <a:ea typeface="Arial"/>
                <a:cs typeface="Arial"/>
              </a:defRPr>
            </a:lvl5pPr>
            <a:lvl6pPr algn="l">
              <a:defRPr sz="1950" b="0">
                <a:solidFill>
                  <a:srgbClr val="172D34"/>
                </a:solidFill>
                <a:latin typeface="Arial"/>
                <a:ea typeface="Arial"/>
                <a:cs typeface="Arial"/>
              </a:defRPr>
            </a:lvl6pPr>
            <a:lvl7pPr algn="l">
              <a:defRPr sz="1950" b="0">
                <a:solidFill>
                  <a:srgbClr val="172D34"/>
                </a:solidFill>
                <a:latin typeface="Arial"/>
                <a:ea typeface="Arial"/>
                <a:cs typeface="Arial"/>
              </a:defRPr>
            </a:lvl7pPr>
            <a:lvl8pPr algn="l">
              <a:defRPr sz="1950" b="0">
                <a:solidFill>
                  <a:srgbClr val="172D34"/>
                </a:solidFill>
                <a:latin typeface="Arial"/>
                <a:ea typeface="Arial"/>
                <a:cs typeface="Arial"/>
              </a:defRPr>
            </a:lvl8pPr>
            <a:lvl9pPr algn="l">
              <a:defRPr sz="1950" b="0">
                <a:solidFill>
                  <a:srgbClr val="172D34"/>
                </a:solidFill>
                <a:latin typeface="Arial"/>
                <a:ea typeface="Arial"/>
                <a:cs typeface="Arial"/>
              </a:defRPr>
            </a:lvl9pPr>
          </a:lstStyle>
          <a:p xmlns:a="http://schemas.openxmlformats.org/drawingml/2006/main">
            <a:pPr algn="l">
              <a:lnSpc>
                <a:spcPct val="112000"/>
              </a:lnSpc>
              <a:buNone/>
              <a:defRPr sz="1950" b="0">
                <a:solidFill>
                  <a:srgbClr val="172D34"/>
                </a:solidFill>
                <a:latin typeface="Arial"/>
                <a:ea typeface="Arial"/>
                <a:cs typeface="Arial"/>
              </a:defRPr>
            </a:pPr>
            <a:r>
              <a:rPr sz="1950" b="0">
                <a:solidFill>
                  <a:srgbClr val="172D34"/>
                </a:solidFill>
                <a:latin typeface="Arial"/>
                <a:ea typeface="Arial"/>
                <a:cs typeface="Arial"/>
              </a:rPr>
              <a:t>The two-sided limit is 5.</a:t>
            </a:r>
          </a:p>
        </p:txBody>
      </p:sp>
      <p:sp>
        <p:nvSpPr>
          <p:cNvPr id="20" name="part">
            <a:extLst xmlns:a="http://schemas.openxmlformats.org/drawingml/2006/main">
              <a:ext uri="{FF2B5EF4-FFF2-40B4-BE49-F238E27FC236}">
                <a16:creationId xmlns:a16="http://schemas.microsoft.com/office/drawing/2014/main" id="{C549E5EE-F4D2-4016-A5A6-DA7F61CECF16}"/>
              </a:ext>
            </a:extLst>
          </p:cNvPr>
          <p:cNvSpPr>
            <a:spLocks xmlns:a="http://schemas.openxmlformats.org/drawingml/2006/main" noGrp="1"/>
          </p:cNvSpPr>
          <p:nvPr/>
        </p:nvSpPr>
        <p:spPr>
          <a:xfrm xmlns:a="http://schemas.openxmlformats.org/drawingml/2006/main">
            <a:off x="590550" y="462915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C.</a:t>
            </a:r>
          </a:p>
        </p:txBody>
      </p:sp>
      <p:sp>
        <p:nvSpPr>
          <p:cNvPr id="21" name="body">
            <a:extLst xmlns:a="http://schemas.openxmlformats.org/drawingml/2006/main">
              <a:ext uri="{FF2B5EF4-FFF2-40B4-BE49-F238E27FC236}">
                <a16:creationId xmlns:a16="http://schemas.microsoft.com/office/drawing/2014/main" id="{84C29100-B96F-4C21-8A53-305C893AB598}"/>
              </a:ext>
            </a:extLst>
          </p:cNvPr>
          <p:cNvSpPr>
            <a:spLocks xmlns:a="http://schemas.openxmlformats.org/drawingml/2006/main" noGrp="1"/>
          </p:cNvSpPr>
          <p:nvPr/>
        </p:nvSpPr>
        <p:spPr>
          <a:xfrm xmlns:a="http://schemas.openxmlformats.org/drawingml/2006/main">
            <a:off x="1238250" y="4629150"/>
            <a:ext cx="4448175" cy="36347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72D34"/>
                </a:solidFill>
                <a:latin typeface="Arial"/>
                <a:ea typeface="Arial"/>
                <a:cs typeface="Arial"/>
              </a:defRPr>
            </a:defPPr>
            <a:lvl1pPr algn="l">
              <a:defRPr sz="1950" b="0">
                <a:solidFill>
                  <a:srgbClr val="172D34"/>
                </a:solidFill>
                <a:latin typeface="Arial"/>
                <a:ea typeface="Arial"/>
                <a:cs typeface="Arial"/>
              </a:defRPr>
            </a:lvl1pPr>
            <a:lvl2pPr algn="l">
              <a:defRPr sz="1950" b="0">
                <a:solidFill>
                  <a:srgbClr val="172D34"/>
                </a:solidFill>
                <a:latin typeface="Arial"/>
                <a:ea typeface="Arial"/>
                <a:cs typeface="Arial"/>
              </a:defRPr>
            </a:lvl2pPr>
            <a:lvl3pPr algn="l">
              <a:defRPr sz="1950" b="0">
                <a:solidFill>
                  <a:srgbClr val="172D34"/>
                </a:solidFill>
                <a:latin typeface="Arial"/>
                <a:ea typeface="Arial"/>
                <a:cs typeface="Arial"/>
              </a:defRPr>
            </a:lvl3pPr>
            <a:lvl4pPr algn="l">
              <a:defRPr sz="1950" b="0">
                <a:solidFill>
                  <a:srgbClr val="172D34"/>
                </a:solidFill>
                <a:latin typeface="Arial"/>
                <a:ea typeface="Arial"/>
                <a:cs typeface="Arial"/>
              </a:defRPr>
            </a:lvl4pPr>
            <a:lvl5pPr algn="l">
              <a:defRPr sz="1950" b="0">
                <a:solidFill>
                  <a:srgbClr val="172D34"/>
                </a:solidFill>
                <a:latin typeface="Arial"/>
                <a:ea typeface="Arial"/>
                <a:cs typeface="Arial"/>
              </a:defRPr>
            </a:lvl5pPr>
            <a:lvl6pPr algn="l">
              <a:defRPr sz="1950" b="0">
                <a:solidFill>
                  <a:srgbClr val="172D34"/>
                </a:solidFill>
                <a:latin typeface="Arial"/>
                <a:ea typeface="Arial"/>
                <a:cs typeface="Arial"/>
              </a:defRPr>
            </a:lvl6pPr>
            <a:lvl7pPr algn="l">
              <a:defRPr sz="1950" b="0">
                <a:solidFill>
                  <a:srgbClr val="172D34"/>
                </a:solidFill>
                <a:latin typeface="Arial"/>
                <a:ea typeface="Arial"/>
                <a:cs typeface="Arial"/>
              </a:defRPr>
            </a:lvl7pPr>
            <a:lvl8pPr algn="l">
              <a:defRPr sz="1950" b="0">
                <a:solidFill>
                  <a:srgbClr val="172D34"/>
                </a:solidFill>
                <a:latin typeface="Arial"/>
                <a:ea typeface="Arial"/>
                <a:cs typeface="Arial"/>
              </a:defRPr>
            </a:lvl8pPr>
            <a:lvl9pPr algn="l">
              <a:defRPr sz="1950" b="0">
                <a:solidFill>
                  <a:srgbClr val="172D34"/>
                </a:solidFill>
                <a:latin typeface="Arial"/>
                <a:ea typeface="Arial"/>
                <a:cs typeface="Arial"/>
              </a:defRPr>
            </a:lvl9pPr>
          </a:lstStyle>
          <a:p xmlns:a="http://schemas.openxmlformats.org/drawingml/2006/main">
            <a:pPr algn="l">
              <a:lnSpc>
                <a:spcPct val="112000"/>
              </a:lnSpc>
              <a:buNone/>
              <a:defRPr sz="1950" b="0">
                <a:solidFill>
                  <a:srgbClr val="172D34"/>
                </a:solidFill>
                <a:latin typeface="Arial"/>
                <a:ea typeface="Arial"/>
                <a:cs typeface="Arial"/>
              </a:defRPr>
            </a:pPr>
            <a:r>
              <a:rPr sz="1950" b="0">
                <a:solidFill>
                  <a:srgbClr val="172D34"/>
                </a:solidFill>
                <a:latin typeface="Arial"/>
                <a:ea typeface="Arial"/>
                <a:cs typeface="Arial"/>
              </a:rPr>
              <a:t>The two-sided limit is 0.5.</a:t>
            </a:r>
          </a:p>
        </p:txBody>
      </p:sp>
      <p:sp>
        <p:nvSpPr>
          <p:cNvPr id="22" name="part">
            <a:extLst xmlns:a="http://schemas.openxmlformats.org/drawingml/2006/main">
              <a:ext uri="{FF2B5EF4-FFF2-40B4-BE49-F238E27FC236}">
                <a16:creationId xmlns:a16="http://schemas.microsoft.com/office/drawing/2014/main" id="{756FF69F-F1D1-4A63-B7B8-B244DCABD0E1}"/>
              </a:ext>
            </a:extLst>
          </p:cNvPr>
          <p:cNvSpPr>
            <a:spLocks xmlns:a="http://schemas.openxmlformats.org/drawingml/2006/main" noGrp="1"/>
          </p:cNvSpPr>
          <p:nvPr/>
        </p:nvSpPr>
        <p:spPr>
          <a:xfrm xmlns:a="http://schemas.openxmlformats.org/drawingml/2006/main">
            <a:off x="590550" y="525780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D.</a:t>
            </a:r>
          </a:p>
        </p:txBody>
      </p:sp>
      <p:sp>
        <p:nvSpPr>
          <p:cNvPr id="23" name="body">
            <a:extLst xmlns:a="http://schemas.openxmlformats.org/drawingml/2006/main">
              <a:ext uri="{FF2B5EF4-FFF2-40B4-BE49-F238E27FC236}">
                <a16:creationId xmlns:a16="http://schemas.microsoft.com/office/drawing/2014/main" id="{54B67DCA-88DC-4207-B1F9-D5EBE3A8D49C}"/>
              </a:ext>
            </a:extLst>
          </p:cNvPr>
          <p:cNvSpPr>
            <a:spLocks xmlns:a="http://schemas.openxmlformats.org/drawingml/2006/main" noGrp="1"/>
          </p:cNvSpPr>
          <p:nvPr/>
        </p:nvSpPr>
        <p:spPr>
          <a:xfrm xmlns:a="http://schemas.openxmlformats.org/drawingml/2006/main">
            <a:off x="1238250" y="5257800"/>
            <a:ext cx="4448175" cy="36347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72D34"/>
                </a:solidFill>
                <a:latin typeface="Arial"/>
                <a:ea typeface="Arial"/>
                <a:cs typeface="Arial"/>
              </a:defRPr>
            </a:defPPr>
            <a:lvl1pPr algn="l">
              <a:defRPr sz="1950" b="0">
                <a:solidFill>
                  <a:srgbClr val="172D34"/>
                </a:solidFill>
                <a:latin typeface="Arial"/>
                <a:ea typeface="Arial"/>
                <a:cs typeface="Arial"/>
              </a:defRPr>
            </a:lvl1pPr>
            <a:lvl2pPr algn="l">
              <a:defRPr sz="1950" b="0">
                <a:solidFill>
                  <a:srgbClr val="172D34"/>
                </a:solidFill>
                <a:latin typeface="Arial"/>
                <a:ea typeface="Arial"/>
                <a:cs typeface="Arial"/>
              </a:defRPr>
            </a:lvl2pPr>
            <a:lvl3pPr algn="l">
              <a:defRPr sz="1950" b="0">
                <a:solidFill>
                  <a:srgbClr val="172D34"/>
                </a:solidFill>
                <a:latin typeface="Arial"/>
                <a:ea typeface="Arial"/>
                <a:cs typeface="Arial"/>
              </a:defRPr>
            </a:lvl3pPr>
            <a:lvl4pPr algn="l">
              <a:defRPr sz="1950" b="0">
                <a:solidFill>
                  <a:srgbClr val="172D34"/>
                </a:solidFill>
                <a:latin typeface="Arial"/>
                <a:ea typeface="Arial"/>
                <a:cs typeface="Arial"/>
              </a:defRPr>
            </a:lvl4pPr>
            <a:lvl5pPr algn="l">
              <a:defRPr sz="1950" b="0">
                <a:solidFill>
                  <a:srgbClr val="172D34"/>
                </a:solidFill>
                <a:latin typeface="Arial"/>
                <a:ea typeface="Arial"/>
                <a:cs typeface="Arial"/>
              </a:defRPr>
            </a:lvl5pPr>
            <a:lvl6pPr algn="l">
              <a:defRPr sz="1950" b="0">
                <a:solidFill>
                  <a:srgbClr val="172D34"/>
                </a:solidFill>
                <a:latin typeface="Arial"/>
                <a:ea typeface="Arial"/>
                <a:cs typeface="Arial"/>
              </a:defRPr>
            </a:lvl6pPr>
            <a:lvl7pPr algn="l">
              <a:defRPr sz="1950" b="0">
                <a:solidFill>
                  <a:srgbClr val="172D34"/>
                </a:solidFill>
                <a:latin typeface="Arial"/>
                <a:ea typeface="Arial"/>
                <a:cs typeface="Arial"/>
              </a:defRPr>
            </a:lvl7pPr>
            <a:lvl8pPr algn="l">
              <a:defRPr sz="1950" b="0">
                <a:solidFill>
                  <a:srgbClr val="172D34"/>
                </a:solidFill>
                <a:latin typeface="Arial"/>
                <a:ea typeface="Arial"/>
                <a:cs typeface="Arial"/>
              </a:defRPr>
            </a:lvl8pPr>
            <a:lvl9pPr algn="l">
              <a:defRPr sz="1950" b="0">
                <a:solidFill>
                  <a:srgbClr val="172D34"/>
                </a:solidFill>
                <a:latin typeface="Arial"/>
                <a:ea typeface="Arial"/>
                <a:cs typeface="Arial"/>
              </a:defRPr>
            </a:lvl9pPr>
          </a:lstStyle>
          <a:p xmlns:a="http://schemas.openxmlformats.org/drawingml/2006/main">
            <a:pPr algn="l">
              <a:lnSpc>
                <a:spcPct val="112000"/>
              </a:lnSpc>
              <a:buNone/>
              <a:defRPr sz="1950" b="0">
                <a:solidFill>
                  <a:srgbClr val="172D34"/>
                </a:solidFill>
                <a:latin typeface="Arial"/>
                <a:ea typeface="Arial"/>
                <a:cs typeface="Arial"/>
              </a:defRPr>
            </a:pPr>
            <a:r>
              <a:rPr sz="1950" b="0">
                <a:solidFill>
                  <a:srgbClr val="172D34"/>
                </a:solidFill>
                <a:latin typeface="Arial"/>
                <a:ea typeface="Arial"/>
                <a:cs typeface="Arial"/>
              </a:rPr>
              <a:t>The two-sided limit is 3.</a:t>
            </a:r>
          </a:p>
        </p:txBody>
      </p:sp>
      <p:graphicFrame>
        <p:nvGraphicFramePr>
          <p:cNvPr id="24" name="Chart">
            <a:extLst xmlns:a="http://schemas.openxmlformats.org/drawingml/2006/main">
              <a:ext uri="{FF2B5EF4-FFF2-40B4-BE49-F238E27FC236}">
                <a16:creationId xmlns:a16="http://schemas.microsoft.com/office/drawing/2014/main" id="{06C19208-DB2D-480F-A221-C179762D3BBB}"/>
              </a:ext>
            </a:extLst>
          </p:cNvPr>
          <p:cNvGraphicFramePr/>
          <p:nvPr/>
        </p:nvGraphicFramePr>
        <p:xfrm>
          <a:off xmlns:a="http://schemas.openxmlformats.org/drawingml/2006/main" x="6162675" y="1952625"/>
          <a:ext xmlns:a="http://schemas.openxmlformats.org/drawingml/2006/main" cx="5257800" cy="3714750"/>
        </p:xfrm>
        <a:graphic xmlns:a="http://schemas.openxmlformats.org/drawingml/2006/main">
          <a:graphicData uri="http://schemas.openxmlformats.org/drawingml/2006/chart">
            <c:chart xmlns:r="http://schemas.openxmlformats.org/officeDocument/2006/relationships" xmlns:c="http://schemas.openxmlformats.org/drawingml/2006/chart" r:id="Rda65bdd87aaf421b"/>
          </a:graphicData>
        </a:graphic>
      </p:graphicFrame>
    </p:spTree>
    <p:extLst>
      <p:ext uri="{BB962C8B-B14F-4D97-AF65-F5344CB8AC3E}">
        <p14:creationId xmlns:p14="http://schemas.microsoft.com/office/powerpoint/2010/main" val="1708767225"/>
      </p:ext>
    </p:extLst>
  </p:cSld>
</p:sld>
</file>

<file path=ppt/slides/slide24.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CALCULUS AB &amp; BC   /   TOPIC 1.3</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Exit question: key and explanation</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CLOSING KEY</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24</a:t>
            </a:r>
          </a:p>
        </p:txBody>
      </p:sp>
      <p:sp>
        <p:nvSpPr>
          <p:cNvPr id="15" name="answer">
            <a:extLst xmlns:a="http://schemas.openxmlformats.org/drawingml/2006/main">
              <a:ext uri="{FF2B5EF4-FFF2-40B4-BE49-F238E27FC236}">
                <a16:creationId xmlns:a16="http://schemas.microsoft.com/office/drawing/2014/main" id="{F390F592-4486-4B55-9CCC-664A29063DEF}"/>
              </a:ext>
            </a:extLst>
          </p:cNvPr>
          <p:cNvSpPr>
            <a:spLocks xmlns:a="http://schemas.openxmlformats.org/drawingml/2006/main" noGrp="1"/>
          </p:cNvSpPr>
          <p:nvPr/>
        </p:nvSpPr>
        <p:spPr>
          <a:xfrm xmlns:a="http://schemas.openxmlformats.org/drawingml/2006/main">
            <a:off x="590550" y="2009775"/>
            <a:ext cx="10763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850" b="1">
                <a:solidFill>
                  <a:srgbClr val="087F83"/>
                </a:solidFill>
                <a:latin typeface="Arial"/>
                <a:ea typeface="Arial"/>
                <a:cs typeface="Arial"/>
              </a:defRPr>
            </a:defPPr>
            <a:lvl1pPr algn="l">
              <a:defRPr sz="2850" b="1">
                <a:solidFill>
                  <a:srgbClr val="087F83"/>
                </a:solidFill>
                <a:latin typeface="Arial"/>
                <a:ea typeface="Arial"/>
                <a:cs typeface="Arial"/>
              </a:defRPr>
            </a:lvl1pPr>
            <a:lvl2pPr algn="l">
              <a:defRPr sz="2850" b="1">
                <a:solidFill>
                  <a:srgbClr val="087F83"/>
                </a:solidFill>
                <a:latin typeface="Arial"/>
                <a:ea typeface="Arial"/>
                <a:cs typeface="Arial"/>
              </a:defRPr>
            </a:lvl2pPr>
            <a:lvl3pPr algn="l">
              <a:defRPr sz="2850" b="1">
                <a:solidFill>
                  <a:srgbClr val="087F83"/>
                </a:solidFill>
                <a:latin typeface="Arial"/>
                <a:ea typeface="Arial"/>
                <a:cs typeface="Arial"/>
              </a:defRPr>
            </a:lvl3pPr>
            <a:lvl4pPr algn="l">
              <a:defRPr sz="2850" b="1">
                <a:solidFill>
                  <a:srgbClr val="087F83"/>
                </a:solidFill>
                <a:latin typeface="Arial"/>
                <a:ea typeface="Arial"/>
                <a:cs typeface="Arial"/>
              </a:defRPr>
            </a:lvl4pPr>
            <a:lvl5pPr algn="l">
              <a:defRPr sz="2850" b="1">
                <a:solidFill>
                  <a:srgbClr val="087F83"/>
                </a:solidFill>
                <a:latin typeface="Arial"/>
                <a:ea typeface="Arial"/>
                <a:cs typeface="Arial"/>
              </a:defRPr>
            </a:lvl5pPr>
            <a:lvl6pPr algn="l">
              <a:defRPr sz="2850" b="1">
                <a:solidFill>
                  <a:srgbClr val="087F83"/>
                </a:solidFill>
                <a:latin typeface="Arial"/>
                <a:ea typeface="Arial"/>
                <a:cs typeface="Arial"/>
              </a:defRPr>
            </a:lvl6pPr>
            <a:lvl7pPr algn="l">
              <a:defRPr sz="2850" b="1">
                <a:solidFill>
                  <a:srgbClr val="087F83"/>
                </a:solidFill>
                <a:latin typeface="Arial"/>
                <a:ea typeface="Arial"/>
                <a:cs typeface="Arial"/>
              </a:defRPr>
            </a:lvl7pPr>
            <a:lvl8pPr algn="l">
              <a:defRPr sz="2850" b="1">
                <a:solidFill>
                  <a:srgbClr val="087F83"/>
                </a:solidFill>
                <a:latin typeface="Arial"/>
                <a:ea typeface="Arial"/>
                <a:cs typeface="Arial"/>
              </a:defRPr>
            </a:lvl8pPr>
            <a:lvl9pPr algn="l">
              <a:defRPr sz="2850" b="1">
                <a:solidFill>
                  <a:srgbClr val="087F83"/>
                </a:solidFill>
                <a:latin typeface="Arial"/>
                <a:ea typeface="Arial"/>
                <a:cs typeface="Arial"/>
              </a:defRPr>
            </a:lvl9pPr>
          </a:lstStyle>
          <a:p xmlns:a="http://schemas.openxmlformats.org/drawingml/2006/main">
            <a:pPr algn="l">
              <a:lnSpc>
                <a:spcPct val="112000"/>
              </a:lnSpc>
              <a:buNone/>
              <a:defRPr sz="2850" b="1">
                <a:solidFill>
                  <a:srgbClr val="087F83"/>
                </a:solidFill>
                <a:latin typeface="Arial"/>
                <a:ea typeface="Arial"/>
                <a:cs typeface="Arial"/>
              </a:defRPr>
            </a:pPr>
            <a:r>
              <a:rPr sz="2850" b="1">
                <a:solidFill>
                  <a:srgbClr val="087F83"/>
                </a:solidFill>
                <a:latin typeface="Arial"/>
                <a:ea typeface="Arial"/>
                <a:cs typeface="Arial"/>
              </a:rPr>
              <a:t>A. The two-sided limit does not exist</a:t>
            </a:r>
          </a:p>
        </p:txBody>
      </p:sp>
      <p:sp>
        <p:nvSpPr>
          <p:cNvPr id="16" name="limit-operator">
            <a:extLst xmlns:a="http://schemas.openxmlformats.org/drawingml/2006/main">
              <a:ext uri="{FF2B5EF4-FFF2-40B4-BE49-F238E27FC236}">
                <a16:creationId xmlns:a16="http://schemas.microsoft.com/office/drawing/2014/main" id="{E7A72F26-A2E4-4896-A601-DF036499C6C5}"/>
              </a:ext>
            </a:extLst>
          </p:cNvPr>
          <p:cNvSpPr>
            <a:spLocks xmlns:a="http://schemas.openxmlformats.org/drawingml/2006/main" noGrp="1"/>
          </p:cNvSpPr>
          <p:nvPr/>
        </p:nvSpPr>
        <p:spPr>
          <a:xfrm xmlns:a="http://schemas.openxmlformats.org/drawingml/2006/main">
            <a:off x="590550" y="2857500"/>
            <a:ext cx="742950" cy="4524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850" b="1">
                <a:solidFill>
                  <a:srgbClr val="087F83"/>
                </a:solidFill>
                <a:latin typeface="Arial"/>
                <a:ea typeface="Arial"/>
                <a:cs typeface="Arial"/>
              </a:defRPr>
            </a:defPPr>
            <a:lvl1pPr algn="ctr">
              <a:defRPr sz="2850" b="1">
                <a:solidFill>
                  <a:srgbClr val="087F83"/>
                </a:solidFill>
                <a:latin typeface="Arial"/>
                <a:ea typeface="Arial"/>
                <a:cs typeface="Arial"/>
              </a:defRPr>
            </a:lvl1pPr>
            <a:lvl2pPr algn="ctr">
              <a:defRPr sz="2850" b="1">
                <a:solidFill>
                  <a:srgbClr val="087F83"/>
                </a:solidFill>
                <a:latin typeface="Arial"/>
                <a:ea typeface="Arial"/>
                <a:cs typeface="Arial"/>
              </a:defRPr>
            </a:lvl2pPr>
            <a:lvl3pPr algn="ctr">
              <a:defRPr sz="2850" b="1">
                <a:solidFill>
                  <a:srgbClr val="087F83"/>
                </a:solidFill>
                <a:latin typeface="Arial"/>
                <a:ea typeface="Arial"/>
                <a:cs typeface="Arial"/>
              </a:defRPr>
            </a:lvl3pPr>
            <a:lvl4pPr algn="ctr">
              <a:defRPr sz="2850" b="1">
                <a:solidFill>
                  <a:srgbClr val="087F83"/>
                </a:solidFill>
                <a:latin typeface="Arial"/>
                <a:ea typeface="Arial"/>
                <a:cs typeface="Arial"/>
              </a:defRPr>
            </a:lvl4pPr>
            <a:lvl5pPr algn="ctr">
              <a:defRPr sz="2850" b="1">
                <a:solidFill>
                  <a:srgbClr val="087F83"/>
                </a:solidFill>
                <a:latin typeface="Arial"/>
                <a:ea typeface="Arial"/>
                <a:cs typeface="Arial"/>
              </a:defRPr>
            </a:lvl5pPr>
            <a:lvl6pPr algn="ctr">
              <a:defRPr sz="2850" b="1">
                <a:solidFill>
                  <a:srgbClr val="087F83"/>
                </a:solidFill>
                <a:latin typeface="Arial"/>
                <a:ea typeface="Arial"/>
                <a:cs typeface="Arial"/>
              </a:defRPr>
            </a:lvl6pPr>
            <a:lvl7pPr algn="ctr">
              <a:defRPr sz="2850" b="1">
                <a:solidFill>
                  <a:srgbClr val="087F83"/>
                </a:solidFill>
                <a:latin typeface="Arial"/>
                <a:ea typeface="Arial"/>
                <a:cs typeface="Arial"/>
              </a:defRPr>
            </a:lvl7pPr>
            <a:lvl8pPr algn="ctr">
              <a:defRPr sz="2850" b="1">
                <a:solidFill>
                  <a:srgbClr val="087F83"/>
                </a:solidFill>
                <a:latin typeface="Arial"/>
                <a:ea typeface="Arial"/>
                <a:cs typeface="Arial"/>
              </a:defRPr>
            </a:lvl8pPr>
            <a:lvl9pPr algn="ctr">
              <a:defRPr sz="2850" b="1">
                <a:solidFill>
                  <a:srgbClr val="087F83"/>
                </a:solidFill>
                <a:latin typeface="Arial"/>
                <a:ea typeface="Arial"/>
                <a:cs typeface="Arial"/>
              </a:defRPr>
            </a:lvl9pPr>
          </a:lstStyle>
          <a:p xmlns:a="http://schemas.openxmlformats.org/drawingml/2006/main">
            <a:pPr algn="ctr">
              <a:lnSpc>
                <a:spcPct val="112000"/>
              </a:lnSpc>
              <a:buNone/>
              <a:defRPr sz="2850" b="1">
                <a:solidFill>
                  <a:srgbClr val="087F83"/>
                </a:solidFill>
                <a:latin typeface="Arial"/>
                <a:ea typeface="Arial"/>
                <a:cs typeface="Arial"/>
              </a:defRPr>
            </a:pPr>
            <a:r>
              <a:rPr sz="2850" b="1">
                <a:solidFill>
                  <a:srgbClr val="087F83"/>
                </a:solidFill>
                <a:latin typeface="Arial"/>
                <a:ea typeface="Arial"/>
                <a:cs typeface="Arial"/>
              </a:rPr>
              <a:t>lim</a:t>
            </a:r>
          </a:p>
        </p:txBody>
      </p:sp>
      <p:sp>
        <p:nvSpPr>
          <p:cNvPr id="17" name="limit-subscript">
            <a:extLst xmlns:a="http://schemas.openxmlformats.org/drawingml/2006/main">
              <a:ext uri="{FF2B5EF4-FFF2-40B4-BE49-F238E27FC236}">
                <a16:creationId xmlns:a16="http://schemas.microsoft.com/office/drawing/2014/main" id="{8F9CE7B4-7969-4ED8-9F3D-1C010637401A}"/>
              </a:ext>
            </a:extLst>
          </p:cNvPr>
          <p:cNvSpPr>
            <a:spLocks xmlns:a="http://schemas.openxmlformats.org/drawingml/2006/main" noGrp="1"/>
          </p:cNvSpPr>
          <p:nvPr/>
        </p:nvSpPr>
        <p:spPr>
          <a:xfrm xmlns:a="http://schemas.openxmlformats.org/drawingml/2006/main">
            <a:off x="523875" y="3320796"/>
            <a:ext cx="876300" cy="3000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575" b="0">
                <a:solidFill>
                  <a:srgbClr val="087F83"/>
                </a:solidFill>
                <a:latin typeface="Arial"/>
                <a:ea typeface="Arial"/>
                <a:cs typeface="Arial"/>
              </a:defRPr>
            </a:defPPr>
            <a:lvl1pPr algn="ctr">
              <a:defRPr sz="1575" b="0">
                <a:solidFill>
                  <a:srgbClr val="087F83"/>
                </a:solidFill>
                <a:latin typeface="Arial"/>
                <a:ea typeface="Arial"/>
                <a:cs typeface="Arial"/>
              </a:defRPr>
            </a:lvl1pPr>
            <a:lvl2pPr algn="ctr">
              <a:defRPr sz="1575" b="0">
                <a:solidFill>
                  <a:srgbClr val="087F83"/>
                </a:solidFill>
                <a:latin typeface="Arial"/>
                <a:ea typeface="Arial"/>
                <a:cs typeface="Arial"/>
              </a:defRPr>
            </a:lvl2pPr>
            <a:lvl3pPr algn="ctr">
              <a:defRPr sz="1575" b="0">
                <a:solidFill>
                  <a:srgbClr val="087F83"/>
                </a:solidFill>
                <a:latin typeface="Arial"/>
                <a:ea typeface="Arial"/>
                <a:cs typeface="Arial"/>
              </a:defRPr>
            </a:lvl3pPr>
            <a:lvl4pPr algn="ctr">
              <a:defRPr sz="1575" b="0">
                <a:solidFill>
                  <a:srgbClr val="087F83"/>
                </a:solidFill>
                <a:latin typeface="Arial"/>
                <a:ea typeface="Arial"/>
                <a:cs typeface="Arial"/>
              </a:defRPr>
            </a:lvl4pPr>
            <a:lvl5pPr algn="ctr">
              <a:defRPr sz="1575" b="0">
                <a:solidFill>
                  <a:srgbClr val="087F83"/>
                </a:solidFill>
                <a:latin typeface="Arial"/>
                <a:ea typeface="Arial"/>
                <a:cs typeface="Arial"/>
              </a:defRPr>
            </a:lvl5pPr>
            <a:lvl6pPr algn="ctr">
              <a:defRPr sz="1575" b="0">
                <a:solidFill>
                  <a:srgbClr val="087F83"/>
                </a:solidFill>
                <a:latin typeface="Arial"/>
                <a:ea typeface="Arial"/>
                <a:cs typeface="Arial"/>
              </a:defRPr>
            </a:lvl6pPr>
            <a:lvl7pPr algn="ctr">
              <a:defRPr sz="1575" b="0">
                <a:solidFill>
                  <a:srgbClr val="087F83"/>
                </a:solidFill>
                <a:latin typeface="Arial"/>
                <a:ea typeface="Arial"/>
                <a:cs typeface="Arial"/>
              </a:defRPr>
            </a:lvl7pPr>
            <a:lvl8pPr algn="ctr">
              <a:defRPr sz="1575" b="0">
                <a:solidFill>
                  <a:srgbClr val="087F83"/>
                </a:solidFill>
                <a:latin typeface="Arial"/>
                <a:ea typeface="Arial"/>
                <a:cs typeface="Arial"/>
              </a:defRPr>
            </a:lvl8pPr>
            <a:lvl9pPr algn="ctr">
              <a:defRPr sz="1575" b="0">
                <a:solidFill>
                  <a:srgbClr val="087F83"/>
                </a:solidFill>
                <a:latin typeface="Arial"/>
                <a:ea typeface="Arial"/>
                <a:cs typeface="Arial"/>
              </a:defRPr>
            </a:lvl9pPr>
          </a:lstStyle>
          <a:p xmlns:a="http://schemas.openxmlformats.org/drawingml/2006/main">
            <a:pPr algn="ctr">
              <a:lnSpc>
                <a:spcPct val="112000"/>
              </a:lnSpc>
              <a:buNone/>
              <a:defRPr sz="1575" b="0">
                <a:solidFill>
                  <a:srgbClr val="087F83"/>
                </a:solidFill>
                <a:latin typeface="Arial"/>
                <a:ea typeface="Arial"/>
                <a:cs typeface="Arial"/>
              </a:defRPr>
            </a:pPr>
            <a:r>
              <a:rPr sz="1575" b="0">
                <a:solidFill>
                  <a:srgbClr val="087F83"/>
                </a:solidFill>
                <a:latin typeface="Arial"/>
                <a:ea typeface="Arial"/>
                <a:cs typeface="Arial"/>
              </a:rPr>
              <a:t>x → 1⁻</a:t>
            </a:r>
          </a:p>
        </p:txBody>
      </p:sp>
      <p:sp>
        <p:nvSpPr>
          <p:cNvPr id="18" name="limit-expression">
            <a:extLst xmlns:a="http://schemas.openxmlformats.org/drawingml/2006/main">
              <a:ext uri="{FF2B5EF4-FFF2-40B4-BE49-F238E27FC236}">
                <a16:creationId xmlns:a16="http://schemas.microsoft.com/office/drawing/2014/main" id="{BC880203-2C6E-491B-B271-8C4F21212990}"/>
              </a:ext>
            </a:extLst>
          </p:cNvPr>
          <p:cNvSpPr>
            <a:spLocks xmlns:a="http://schemas.openxmlformats.org/drawingml/2006/main" noGrp="1"/>
          </p:cNvSpPr>
          <p:nvPr/>
        </p:nvSpPr>
        <p:spPr>
          <a:xfrm xmlns:a="http://schemas.openxmlformats.org/drawingml/2006/main">
            <a:off x="1524000" y="2857500"/>
            <a:ext cx="1311307" cy="4524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850" b="1">
                <a:solidFill>
                  <a:srgbClr val="087F83"/>
                </a:solidFill>
                <a:latin typeface="Arial"/>
                <a:ea typeface="Arial"/>
                <a:cs typeface="Arial"/>
              </a:defRPr>
            </a:defPPr>
            <a:lvl1pPr algn="l">
              <a:defRPr sz="2850" b="1">
                <a:solidFill>
                  <a:srgbClr val="087F83"/>
                </a:solidFill>
                <a:latin typeface="Arial"/>
                <a:ea typeface="Arial"/>
                <a:cs typeface="Arial"/>
              </a:defRPr>
            </a:lvl1pPr>
            <a:lvl2pPr algn="l">
              <a:defRPr sz="2850" b="1">
                <a:solidFill>
                  <a:srgbClr val="087F83"/>
                </a:solidFill>
                <a:latin typeface="Arial"/>
                <a:ea typeface="Arial"/>
                <a:cs typeface="Arial"/>
              </a:defRPr>
            </a:lvl2pPr>
            <a:lvl3pPr algn="l">
              <a:defRPr sz="2850" b="1">
                <a:solidFill>
                  <a:srgbClr val="087F83"/>
                </a:solidFill>
                <a:latin typeface="Arial"/>
                <a:ea typeface="Arial"/>
                <a:cs typeface="Arial"/>
              </a:defRPr>
            </a:lvl3pPr>
            <a:lvl4pPr algn="l">
              <a:defRPr sz="2850" b="1">
                <a:solidFill>
                  <a:srgbClr val="087F83"/>
                </a:solidFill>
                <a:latin typeface="Arial"/>
                <a:ea typeface="Arial"/>
                <a:cs typeface="Arial"/>
              </a:defRPr>
            </a:lvl4pPr>
            <a:lvl5pPr algn="l">
              <a:defRPr sz="2850" b="1">
                <a:solidFill>
                  <a:srgbClr val="087F83"/>
                </a:solidFill>
                <a:latin typeface="Arial"/>
                <a:ea typeface="Arial"/>
                <a:cs typeface="Arial"/>
              </a:defRPr>
            </a:lvl5pPr>
            <a:lvl6pPr algn="l">
              <a:defRPr sz="2850" b="1">
                <a:solidFill>
                  <a:srgbClr val="087F83"/>
                </a:solidFill>
                <a:latin typeface="Arial"/>
                <a:ea typeface="Arial"/>
                <a:cs typeface="Arial"/>
              </a:defRPr>
            </a:lvl6pPr>
            <a:lvl7pPr algn="l">
              <a:defRPr sz="2850" b="1">
                <a:solidFill>
                  <a:srgbClr val="087F83"/>
                </a:solidFill>
                <a:latin typeface="Arial"/>
                <a:ea typeface="Arial"/>
                <a:cs typeface="Arial"/>
              </a:defRPr>
            </a:lvl7pPr>
            <a:lvl8pPr algn="l">
              <a:defRPr sz="2850" b="1">
                <a:solidFill>
                  <a:srgbClr val="087F83"/>
                </a:solidFill>
                <a:latin typeface="Arial"/>
                <a:ea typeface="Arial"/>
                <a:cs typeface="Arial"/>
              </a:defRPr>
            </a:lvl8pPr>
            <a:lvl9pPr algn="l">
              <a:defRPr sz="2850" b="1">
                <a:solidFill>
                  <a:srgbClr val="087F83"/>
                </a:solidFill>
                <a:latin typeface="Arial"/>
                <a:ea typeface="Arial"/>
                <a:cs typeface="Arial"/>
              </a:defRPr>
            </a:lvl9pPr>
          </a:lstStyle>
          <a:p xmlns:a="http://schemas.openxmlformats.org/drawingml/2006/main">
            <a:pPr algn="l">
              <a:lnSpc>
                <a:spcPct val="112000"/>
              </a:lnSpc>
              <a:buNone/>
              <a:defRPr sz="2850" b="1">
                <a:solidFill>
                  <a:srgbClr val="087F83"/>
                </a:solidFill>
                <a:latin typeface="Arial"/>
                <a:ea typeface="Arial"/>
                <a:cs typeface="Arial"/>
              </a:defRPr>
            </a:pPr>
            <a:r>
              <a:rPr sz="2850" b="1">
                <a:solidFill>
                  <a:srgbClr val="087F83"/>
                </a:solidFill>
                <a:latin typeface="Arial"/>
                <a:ea typeface="Arial"/>
                <a:cs typeface="Arial"/>
              </a:rPr>
              <a:t>r(x) = 3</a:t>
            </a:r>
          </a:p>
        </p:txBody>
      </p:sp>
      <p:sp>
        <p:nvSpPr>
          <p:cNvPr id="19" name="limit-operator">
            <a:extLst xmlns:a="http://schemas.openxmlformats.org/drawingml/2006/main">
              <a:ext uri="{FF2B5EF4-FFF2-40B4-BE49-F238E27FC236}">
                <a16:creationId xmlns:a16="http://schemas.microsoft.com/office/drawing/2014/main" id="{20455A22-C3B9-4355-ADA1-81018ADF6B22}"/>
              </a:ext>
            </a:extLst>
          </p:cNvPr>
          <p:cNvSpPr>
            <a:spLocks xmlns:a="http://schemas.openxmlformats.org/drawingml/2006/main" noGrp="1"/>
          </p:cNvSpPr>
          <p:nvPr/>
        </p:nvSpPr>
        <p:spPr>
          <a:xfrm xmlns:a="http://schemas.openxmlformats.org/drawingml/2006/main">
            <a:off x="6191250" y="2857500"/>
            <a:ext cx="742950" cy="4524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2850" b="1">
                <a:solidFill>
                  <a:srgbClr val="087F83"/>
                </a:solidFill>
                <a:latin typeface="Arial"/>
                <a:ea typeface="Arial"/>
                <a:cs typeface="Arial"/>
              </a:defRPr>
            </a:defPPr>
            <a:lvl1pPr algn="ctr">
              <a:defRPr sz="2850" b="1">
                <a:solidFill>
                  <a:srgbClr val="087F83"/>
                </a:solidFill>
                <a:latin typeface="Arial"/>
                <a:ea typeface="Arial"/>
                <a:cs typeface="Arial"/>
              </a:defRPr>
            </a:lvl1pPr>
            <a:lvl2pPr algn="ctr">
              <a:defRPr sz="2850" b="1">
                <a:solidFill>
                  <a:srgbClr val="087F83"/>
                </a:solidFill>
                <a:latin typeface="Arial"/>
                <a:ea typeface="Arial"/>
                <a:cs typeface="Arial"/>
              </a:defRPr>
            </a:lvl2pPr>
            <a:lvl3pPr algn="ctr">
              <a:defRPr sz="2850" b="1">
                <a:solidFill>
                  <a:srgbClr val="087F83"/>
                </a:solidFill>
                <a:latin typeface="Arial"/>
                <a:ea typeface="Arial"/>
                <a:cs typeface="Arial"/>
              </a:defRPr>
            </a:lvl3pPr>
            <a:lvl4pPr algn="ctr">
              <a:defRPr sz="2850" b="1">
                <a:solidFill>
                  <a:srgbClr val="087F83"/>
                </a:solidFill>
                <a:latin typeface="Arial"/>
                <a:ea typeface="Arial"/>
                <a:cs typeface="Arial"/>
              </a:defRPr>
            </a:lvl4pPr>
            <a:lvl5pPr algn="ctr">
              <a:defRPr sz="2850" b="1">
                <a:solidFill>
                  <a:srgbClr val="087F83"/>
                </a:solidFill>
                <a:latin typeface="Arial"/>
                <a:ea typeface="Arial"/>
                <a:cs typeface="Arial"/>
              </a:defRPr>
            </a:lvl5pPr>
            <a:lvl6pPr algn="ctr">
              <a:defRPr sz="2850" b="1">
                <a:solidFill>
                  <a:srgbClr val="087F83"/>
                </a:solidFill>
                <a:latin typeface="Arial"/>
                <a:ea typeface="Arial"/>
                <a:cs typeface="Arial"/>
              </a:defRPr>
            </a:lvl6pPr>
            <a:lvl7pPr algn="ctr">
              <a:defRPr sz="2850" b="1">
                <a:solidFill>
                  <a:srgbClr val="087F83"/>
                </a:solidFill>
                <a:latin typeface="Arial"/>
                <a:ea typeface="Arial"/>
                <a:cs typeface="Arial"/>
              </a:defRPr>
            </a:lvl7pPr>
            <a:lvl8pPr algn="ctr">
              <a:defRPr sz="2850" b="1">
                <a:solidFill>
                  <a:srgbClr val="087F83"/>
                </a:solidFill>
                <a:latin typeface="Arial"/>
                <a:ea typeface="Arial"/>
                <a:cs typeface="Arial"/>
              </a:defRPr>
            </a:lvl8pPr>
            <a:lvl9pPr algn="ctr">
              <a:defRPr sz="2850" b="1">
                <a:solidFill>
                  <a:srgbClr val="087F83"/>
                </a:solidFill>
                <a:latin typeface="Arial"/>
                <a:ea typeface="Arial"/>
                <a:cs typeface="Arial"/>
              </a:defRPr>
            </a:lvl9pPr>
          </a:lstStyle>
          <a:p xmlns:a="http://schemas.openxmlformats.org/drawingml/2006/main">
            <a:pPr algn="ctr">
              <a:lnSpc>
                <a:spcPct val="112000"/>
              </a:lnSpc>
              <a:buNone/>
              <a:defRPr sz="2850" b="1">
                <a:solidFill>
                  <a:srgbClr val="087F83"/>
                </a:solidFill>
                <a:latin typeface="Arial"/>
                <a:ea typeface="Arial"/>
                <a:cs typeface="Arial"/>
              </a:defRPr>
            </a:pPr>
            <a:r>
              <a:rPr sz="2850" b="1">
                <a:solidFill>
                  <a:srgbClr val="087F83"/>
                </a:solidFill>
                <a:latin typeface="Arial"/>
                <a:ea typeface="Arial"/>
                <a:cs typeface="Arial"/>
              </a:rPr>
              <a:t>lim</a:t>
            </a:r>
          </a:p>
        </p:txBody>
      </p:sp>
      <p:sp>
        <p:nvSpPr>
          <p:cNvPr id="20" name="limit-subscript">
            <a:extLst xmlns:a="http://schemas.openxmlformats.org/drawingml/2006/main">
              <a:ext uri="{FF2B5EF4-FFF2-40B4-BE49-F238E27FC236}">
                <a16:creationId xmlns:a16="http://schemas.microsoft.com/office/drawing/2014/main" id="{A04C70CC-1A9F-4017-BCD6-5766E80873C9}"/>
              </a:ext>
            </a:extLst>
          </p:cNvPr>
          <p:cNvSpPr>
            <a:spLocks xmlns:a="http://schemas.openxmlformats.org/drawingml/2006/main" noGrp="1"/>
          </p:cNvSpPr>
          <p:nvPr/>
        </p:nvSpPr>
        <p:spPr>
          <a:xfrm xmlns:a="http://schemas.openxmlformats.org/drawingml/2006/main">
            <a:off x="6124575" y="3320796"/>
            <a:ext cx="876300" cy="3000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ctr">
              <a:defRPr sz="1575" b="0">
                <a:solidFill>
                  <a:srgbClr val="087F83"/>
                </a:solidFill>
                <a:latin typeface="Arial"/>
                <a:ea typeface="Arial"/>
                <a:cs typeface="Arial"/>
              </a:defRPr>
            </a:defPPr>
            <a:lvl1pPr algn="ctr">
              <a:defRPr sz="1575" b="0">
                <a:solidFill>
                  <a:srgbClr val="087F83"/>
                </a:solidFill>
                <a:latin typeface="Arial"/>
                <a:ea typeface="Arial"/>
                <a:cs typeface="Arial"/>
              </a:defRPr>
            </a:lvl1pPr>
            <a:lvl2pPr algn="ctr">
              <a:defRPr sz="1575" b="0">
                <a:solidFill>
                  <a:srgbClr val="087F83"/>
                </a:solidFill>
                <a:latin typeface="Arial"/>
                <a:ea typeface="Arial"/>
                <a:cs typeface="Arial"/>
              </a:defRPr>
            </a:lvl2pPr>
            <a:lvl3pPr algn="ctr">
              <a:defRPr sz="1575" b="0">
                <a:solidFill>
                  <a:srgbClr val="087F83"/>
                </a:solidFill>
                <a:latin typeface="Arial"/>
                <a:ea typeface="Arial"/>
                <a:cs typeface="Arial"/>
              </a:defRPr>
            </a:lvl3pPr>
            <a:lvl4pPr algn="ctr">
              <a:defRPr sz="1575" b="0">
                <a:solidFill>
                  <a:srgbClr val="087F83"/>
                </a:solidFill>
                <a:latin typeface="Arial"/>
                <a:ea typeface="Arial"/>
                <a:cs typeface="Arial"/>
              </a:defRPr>
            </a:lvl4pPr>
            <a:lvl5pPr algn="ctr">
              <a:defRPr sz="1575" b="0">
                <a:solidFill>
                  <a:srgbClr val="087F83"/>
                </a:solidFill>
                <a:latin typeface="Arial"/>
                <a:ea typeface="Arial"/>
                <a:cs typeface="Arial"/>
              </a:defRPr>
            </a:lvl5pPr>
            <a:lvl6pPr algn="ctr">
              <a:defRPr sz="1575" b="0">
                <a:solidFill>
                  <a:srgbClr val="087F83"/>
                </a:solidFill>
                <a:latin typeface="Arial"/>
                <a:ea typeface="Arial"/>
                <a:cs typeface="Arial"/>
              </a:defRPr>
            </a:lvl6pPr>
            <a:lvl7pPr algn="ctr">
              <a:defRPr sz="1575" b="0">
                <a:solidFill>
                  <a:srgbClr val="087F83"/>
                </a:solidFill>
                <a:latin typeface="Arial"/>
                <a:ea typeface="Arial"/>
                <a:cs typeface="Arial"/>
              </a:defRPr>
            </a:lvl7pPr>
            <a:lvl8pPr algn="ctr">
              <a:defRPr sz="1575" b="0">
                <a:solidFill>
                  <a:srgbClr val="087F83"/>
                </a:solidFill>
                <a:latin typeface="Arial"/>
                <a:ea typeface="Arial"/>
                <a:cs typeface="Arial"/>
              </a:defRPr>
            </a:lvl8pPr>
            <a:lvl9pPr algn="ctr">
              <a:defRPr sz="1575" b="0">
                <a:solidFill>
                  <a:srgbClr val="087F83"/>
                </a:solidFill>
                <a:latin typeface="Arial"/>
                <a:ea typeface="Arial"/>
                <a:cs typeface="Arial"/>
              </a:defRPr>
            </a:lvl9pPr>
          </a:lstStyle>
          <a:p xmlns:a="http://schemas.openxmlformats.org/drawingml/2006/main">
            <a:pPr algn="ctr">
              <a:lnSpc>
                <a:spcPct val="112000"/>
              </a:lnSpc>
              <a:buNone/>
              <a:defRPr sz="1575" b="0">
                <a:solidFill>
                  <a:srgbClr val="087F83"/>
                </a:solidFill>
                <a:latin typeface="Arial"/>
                <a:ea typeface="Arial"/>
                <a:cs typeface="Arial"/>
              </a:defRPr>
            </a:pPr>
            <a:r>
              <a:rPr sz="1575" b="0">
                <a:solidFill>
                  <a:srgbClr val="087F83"/>
                </a:solidFill>
                <a:latin typeface="Arial"/>
                <a:ea typeface="Arial"/>
                <a:cs typeface="Arial"/>
              </a:rPr>
              <a:t>x → 1⁺</a:t>
            </a:r>
          </a:p>
        </p:txBody>
      </p:sp>
      <p:sp>
        <p:nvSpPr>
          <p:cNvPr id="21" name="limit-expression">
            <a:extLst xmlns:a="http://schemas.openxmlformats.org/drawingml/2006/main">
              <a:ext uri="{FF2B5EF4-FFF2-40B4-BE49-F238E27FC236}">
                <a16:creationId xmlns:a16="http://schemas.microsoft.com/office/drawing/2014/main" id="{58C3C7C0-FBEF-4487-BDB8-187064774BCD}"/>
              </a:ext>
            </a:extLst>
          </p:cNvPr>
          <p:cNvSpPr>
            <a:spLocks xmlns:a="http://schemas.openxmlformats.org/drawingml/2006/main" noGrp="1"/>
          </p:cNvSpPr>
          <p:nvPr/>
        </p:nvSpPr>
        <p:spPr>
          <a:xfrm xmlns:a="http://schemas.openxmlformats.org/drawingml/2006/main">
            <a:off x="7124700" y="2857500"/>
            <a:ext cx="1522667" cy="4524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850" b="1">
                <a:solidFill>
                  <a:srgbClr val="087F83"/>
                </a:solidFill>
                <a:latin typeface="Arial"/>
                <a:ea typeface="Arial"/>
                <a:cs typeface="Arial"/>
              </a:defRPr>
            </a:defPPr>
            <a:lvl1pPr algn="l">
              <a:defRPr sz="2850" b="1">
                <a:solidFill>
                  <a:srgbClr val="087F83"/>
                </a:solidFill>
                <a:latin typeface="Arial"/>
                <a:ea typeface="Arial"/>
                <a:cs typeface="Arial"/>
              </a:defRPr>
            </a:lvl1pPr>
            <a:lvl2pPr algn="l">
              <a:defRPr sz="2850" b="1">
                <a:solidFill>
                  <a:srgbClr val="087F83"/>
                </a:solidFill>
                <a:latin typeface="Arial"/>
                <a:ea typeface="Arial"/>
                <a:cs typeface="Arial"/>
              </a:defRPr>
            </a:lvl2pPr>
            <a:lvl3pPr algn="l">
              <a:defRPr sz="2850" b="1">
                <a:solidFill>
                  <a:srgbClr val="087F83"/>
                </a:solidFill>
                <a:latin typeface="Arial"/>
                <a:ea typeface="Arial"/>
                <a:cs typeface="Arial"/>
              </a:defRPr>
            </a:lvl3pPr>
            <a:lvl4pPr algn="l">
              <a:defRPr sz="2850" b="1">
                <a:solidFill>
                  <a:srgbClr val="087F83"/>
                </a:solidFill>
                <a:latin typeface="Arial"/>
                <a:ea typeface="Arial"/>
                <a:cs typeface="Arial"/>
              </a:defRPr>
            </a:lvl4pPr>
            <a:lvl5pPr algn="l">
              <a:defRPr sz="2850" b="1">
                <a:solidFill>
                  <a:srgbClr val="087F83"/>
                </a:solidFill>
                <a:latin typeface="Arial"/>
                <a:ea typeface="Arial"/>
                <a:cs typeface="Arial"/>
              </a:defRPr>
            </a:lvl5pPr>
            <a:lvl6pPr algn="l">
              <a:defRPr sz="2850" b="1">
                <a:solidFill>
                  <a:srgbClr val="087F83"/>
                </a:solidFill>
                <a:latin typeface="Arial"/>
                <a:ea typeface="Arial"/>
                <a:cs typeface="Arial"/>
              </a:defRPr>
            </a:lvl6pPr>
            <a:lvl7pPr algn="l">
              <a:defRPr sz="2850" b="1">
                <a:solidFill>
                  <a:srgbClr val="087F83"/>
                </a:solidFill>
                <a:latin typeface="Arial"/>
                <a:ea typeface="Arial"/>
                <a:cs typeface="Arial"/>
              </a:defRPr>
            </a:lvl7pPr>
            <a:lvl8pPr algn="l">
              <a:defRPr sz="2850" b="1">
                <a:solidFill>
                  <a:srgbClr val="087F83"/>
                </a:solidFill>
                <a:latin typeface="Arial"/>
                <a:ea typeface="Arial"/>
                <a:cs typeface="Arial"/>
              </a:defRPr>
            </a:lvl8pPr>
            <a:lvl9pPr algn="l">
              <a:defRPr sz="2850" b="1">
                <a:solidFill>
                  <a:srgbClr val="087F83"/>
                </a:solidFill>
                <a:latin typeface="Arial"/>
                <a:ea typeface="Arial"/>
                <a:cs typeface="Arial"/>
              </a:defRPr>
            </a:lvl9pPr>
          </a:lstStyle>
          <a:p xmlns:a="http://schemas.openxmlformats.org/drawingml/2006/main">
            <a:pPr algn="l">
              <a:lnSpc>
                <a:spcPct val="112000"/>
              </a:lnSpc>
              <a:buNone/>
              <a:defRPr sz="2850" b="1">
                <a:solidFill>
                  <a:srgbClr val="087F83"/>
                </a:solidFill>
                <a:latin typeface="Arial"/>
                <a:ea typeface="Arial"/>
                <a:cs typeface="Arial"/>
              </a:defRPr>
            </a:pPr>
            <a:r>
              <a:rPr sz="2850" b="1">
                <a:solidFill>
                  <a:srgbClr val="087F83"/>
                </a:solidFill>
                <a:latin typeface="Arial"/>
                <a:ea typeface="Arial"/>
                <a:cs typeface="Arial"/>
              </a:rPr>
              <a:t>r(x) = −2</a:t>
            </a:r>
          </a:p>
        </p:txBody>
      </p:sp>
      <p:sp>
        <p:nvSpPr>
          <p:cNvPr id="22" name="part">
            <a:extLst xmlns:a="http://schemas.openxmlformats.org/drawingml/2006/main">
              <a:ext uri="{FF2B5EF4-FFF2-40B4-BE49-F238E27FC236}">
                <a16:creationId xmlns:a16="http://schemas.microsoft.com/office/drawing/2014/main" id="{29A5B6DE-071B-4CE6-89F8-F40F61BCC1CC}"/>
              </a:ext>
            </a:extLst>
          </p:cNvPr>
          <p:cNvSpPr>
            <a:spLocks xmlns:a="http://schemas.openxmlformats.org/drawingml/2006/main" noGrp="1"/>
          </p:cNvSpPr>
          <p:nvPr/>
        </p:nvSpPr>
        <p:spPr>
          <a:xfrm xmlns:a="http://schemas.openxmlformats.org/drawingml/2006/main">
            <a:off x="590550" y="403860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23" name="body">
            <a:extLst xmlns:a="http://schemas.openxmlformats.org/drawingml/2006/main">
              <a:ext uri="{FF2B5EF4-FFF2-40B4-BE49-F238E27FC236}">
                <a16:creationId xmlns:a16="http://schemas.microsoft.com/office/drawing/2014/main" id="{D030853A-A248-47AE-B26D-5603663A233B}"/>
              </a:ext>
            </a:extLst>
          </p:cNvPr>
          <p:cNvSpPr>
            <a:spLocks xmlns:a="http://schemas.openxmlformats.org/drawingml/2006/main" noGrp="1"/>
          </p:cNvSpPr>
          <p:nvPr/>
        </p:nvSpPr>
        <p:spPr>
          <a:xfrm xmlns:a="http://schemas.openxmlformats.org/drawingml/2006/main">
            <a:off x="1238250" y="4038600"/>
            <a:ext cx="9829800" cy="36347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72D34"/>
                </a:solidFill>
                <a:latin typeface="Arial"/>
                <a:ea typeface="Arial"/>
                <a:cs typeface="Arial"/>
              </a:defRPr>
            </a:defPPr>
            <a:lvl1pPr algn="l">
              <a:defRPr sz="1950" b="0">
                <a:solidFill>
                  <a:srgbClr val="172D34"/>
                </a:solidFill>
                <a:latin typeface="Arial"/>
                <a:ea typeface="Arial"/>
                <a:cs typeface="Arial"/>
              </a:defRPr>
            </a:lvl1pPr>
            <a:lvl2pPr algn="l">
              <a:defRPr sz="1950" b="0">
                <a:solidFill>
                  <a:srgbClr val="172D34"/>
                </a:solidFill>
                <a:latin typeface="Arial"/>
                <a:ea typeface="Arial"/>
                <a:cs typeface="Arial"/>
              </a:defRPr>
            </a:lvl2pPr>
            <a:lvl3pPr algn="l">
              <a:defRPr sz="1950" b="0">
                <a:solidFill>
                  <a:srgbClr val="172D34"/>
                </a:solidFill>
                <a:latin typeface="Arial"/>
                <a:ea typeface="Arial"/>
                <a:cs typeface="Arial"/>
              </a:defRPr>
            </a:lvl3pPr>
            <a:lvl4pPr algn="l">
              <a:defRPr sz="1950" b="0">
                <a:solidFill>
                  <a:srgbClr val="172D34"/>
                </a:solidFill>
                <a:latin typeface="Arial"/>
                <a:ea typeface="Arial"/>
                <a:cs typeface="Arial"/>
              </a:defRPr>
            </a:lvl4pPr>
            <a:lvl5pPr algn="l">
              <a:defRPr sz="1950" b="0">
                <a:solidFill>
                  <a:srgbClr val="172D34"/>
                </a:solidFill>
                <a:latin typeface="Arial"/>
                <a:ea typeface="Arial"/>
                <a:cs typeface="Arial"/>
              </a:defRPr>
            </a:lvl5pPr>
            <a:lvl6pPr algn="l">
              <a:defRPr sz="1950" b="0">
                <a:solidFill>
                  <a:srgbClr val="172D34"/>
                </a:solidFill>
                <a:latin typeface="Arial"/>
                <a:ea typeface="Arial"/>
                <a:cs typeface="Arial"/>
              </a:defRPr>
            </a:lvl6pPr>
            <a:lvl7pPr algn="l">
              <a:defRPr sz="1950" b="0">
                <a:solidFill>
                  <a:srgbClr val="172D34"/>
                </a:solidFill>
                <a:latin typeface="Arial"/>
                <a:ea typeface="Arial"/>
                <a:cs typeface="Arial"/>
              </a:defRPr>
            </a:lvl7pPr>
            <a:lvl8pPr algn="l">
              <a:defRPr sz="1950" b="0">
                <a:solidFill>
                  <a:srgbClr val="172D34"/>
                </a:solidFill>
                <a:latin typeface="Arial"/>
                <a:ea typeface="Arial"/>
                <a:cs typeface="Arial"/>
              </a:defRPr>
            </a:lvl8pPr>
            <a:lvl9pPr algn="l">
              <a:defRPr sz="1950" b="0">
                <a:solidFill>
                  <a:srgbClr val="172D34"/>
                </a:solidFill>
                <a:latin typeface="Arial"/>
                <a:ea typeface="Arial"/>
                <a:cs typeface="Arial"/>
              </a:defRPr>
            </a:lvl9pPr>
          </a:lstStyle>
          <a:p xmlns:a="http://schemas.openxmlformats.org/drawingml/2006/main">
            <a:pPr algn="l">
              <a:lnSpc>
                <a:spcPct val="112000"/>
              </a:lnSpc>
              <a:buNone/>
              <a:defRPr sz="1950" b="0">
                <a:solidFill>
                  <a:srgbClr val="172D34"/>
                </a:solidFill>
                <a:latin typeface="Arial"/>
                <a:ea typeface="Arial"/>
                <a:cs typeface="Arial"/>
              </a:defRPr>
            </a:pPr>
            <a:r>
              <a:rPr sz="1950" b="0">
                <a:solidFill>
                  <a:srgbClr val="172D34"/>
                </a:solidFill>
                <a:latin typeface="Arial"/>
                <a:ea typeface="Arial"/>
                <a:cs typeface="Arial"/>
              </a:rPr>
              <a:t>5 is r(1), the actual function value.</a:t>
            </a:r>
          </a:p>
        </p:txBody>
      </p:sp>
      <p:sp>
        <p:nvSpPr>
          <p:cNvPr id="24" name="part">
            <a:extLst xmlns:a="http://schemas.openxmlformats.org/drawingml/2006/main">
              <a:ext uri="{FF2B5EF4-FFF2-40B4-BE49-F238E27FC236}">
                <a16:creationId xmlns:a16="http://schemas.microsoft.com/office/drawing/2014/main" id="{8B65F4C3-F8D3-4D61-BE03-CE201B2291CF}"/>
              </a:ext>
            </a:extLst>
          </p:cNvPr>
          <p:cNvSpPr>
            <a:spLocks xmlns:a="http://schemas.openxmlformats.org/drawingml/2006/main" noGrp="1"/>
          </p:cNvSpPr>
          <p:nvPr/>
        </p:nvSpPr>
        <p:spPr>
          <a:xfrm xmlns:a="http://schemas.openxmlformats.org/drawingml/2006/main">
            <a:off x="590550" y="4562475"/>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C.</a:t>
            </a:r>
          </a:p>
        </p:txBody>
      </p:sp>
      <p:sp>
        <p:nvSpPr>
          <p:cNvPr id="25" name="body">
            <a:extLst xmlns:a="http://schemas.openxmlformats.org/drawingml/2006/main">
              <a:ext uri="{FF2B5EF4-FFF2-40B4-BE49-F238E27FC236}">
                <a16:creationId xmlns:a16="http://schemas.microsoft.com/office/drawing/2014/main" id="{3FA0B69B-49B9-4D23-A25E-2090FE5FCED4}"/>
              </a:ext>
            </a:extLst>
          </p:cNvPr>
          <p:cNvSpPr>
            <a:spLocks xmlns:a="http://schemas.openxmlformats.org/drawingml/2006/main" noGrp="1"/>
          </p:cNvSpPr>
          <p:nvPr/>
        </p:nvSpPr>
        <p:spPr>
          <a:xfrm xmlns:a="http://schemas.openxmlformats.org/drawingml/2006/main">
            <a:off x="1238250" y="4562475"/>
            <a:ext cx="9829800" cy="36347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72D34"/>
                </a:solidFill>
                <a:latin typeface="Arial"/>
                <a:ea typeface="Arial"/>
                <a:cs typeface="Arial"/>
              </a:defRPr>
            </a:defPPr>
            <a:lvl1pPr algn="l">
              <a:defRPr sz="1950" b="0">
                <a:solidFill>
                  <a:srgbClr val="172D34"/>
                </a:solidFill>
                <a:latin typeface="Arial"/>
                <a:ea typeface="Arial"/>
                <a:cs typeface="Arial"/>
              </a:defRPr>
            </a:lvl1pPr>
            <a:lvl2pPr algn="l">
              <a:defRPr sz="1950" b="0">
                <a:solidFill>
                  <a:srgbClr val="172D34"/>
                </a:solidFill>
                <a:latin typeface="Arial"/>
                <a:ea typeface="Arial"/>
                <a:cs typeface="Arial"/>
              </a:defRPr>
            </a:lvl2pPr>
            <a:lvl3pPr algn="l">
              <a:defRPr sz="1950" b="0">
                <a:solidFill>
                  <a:srgbClr val="172D34"/>
                </a:solidFill>
                <a:latin typeface="Arial"/>
                <a:ea typeface="Arial"/>
                <a:cs typeface="Arial"/>
              </a:defRPr>
            </a:lvl3pPr>
            <a:lvl4pPr algn="l">
              <a:defRPr sz="1950" b="0">
                <a:solidFill>
                  <a:srgbClr val="172D34"/>
                </a:solidFill>
                <a:latin typeface="Arial"/>
                <a:ea typeface="Arial"/>
                <a:cs typeface="Arial"/>
              </a:defRPr>
            </a:lvl4pPr>
            <a:lvl5pPr algn="l">
              <a:defRPr sz="1950" b="0">
                <a:solidFill>
                  <a:srgbClr val="172D34"/>
                </a:solidFill>
                <a:latin typeface="Arial"/>
                <a:ea typeface="Arial"/>
                <a:cs typeface="Arial"/>
              </a:defRPr>
            </a:lvl5pPr>
            <a:lvl6pPr algn="l">
              <a:defRPr sz="1950" b="0">
                <a:solidFill>
                  <a:srgbClr val="172D34"/>
                </a:solidFill>
                <a:latin typeface="Arial"/>
                <a:ea typeface="Arial"/>
                <a:cs typeface="Arial"/>
              </a:defRPr>
            </a:lvl6pPr>
            <a:lvl7pPr algn="l">
              <a:defRPr sz="1950" b="0">
                <a:solidFill>
                  <a:srgbClr val="172D34"/>
                </a:solidFill>
                <a:latin typeface="Arial"/>
                <a:ea typeface="Arial"/>
                <a:cs typeface="Arial"/>
              </a:defRPr>
            </a:lvl7pPr>
            <a:lvl8pPr algn="l">
              <a:defRPr sz="1950" b="0">
                <a:solidFill>
                  <a:srgbClr val="172D34"/>
                </a:solidFill>
                <a:latin typeface="Arial"/>
                <a:ea typeface="Arial"/>
                <a:cs typeface="Arial"/>
              </a:defRPr>
            </a:lvl8pPr>
            <a:lvl9pPr algn="l">
              <a:defRPr sz="1950" b="0">
                <a:solidFill>
                  <a:srgbClr val="172D34"/>
                </a:solidFill>
                <a:latin typeface="Arial"/>
                <a:ea typeface="Arial"/>
                <a:cs typeface="Arial"/>
              </a:defRPr>
            </a:lvl9pPr>
          </a:lstStyle>
          <a:p xmlns:a="http://schemas.openxmlformats.org/drawingml/2006/main">
            <a:pPr algn="l">
              <a:lnSpc>
                <a:spcPct val="112000"/>
              </a:lnSpc>
              <a:buNone/>
              <a:defRPr sz="1950" b="0">
                <a:solidFill>
                  <a:srgbClr val="172D34"/>
                </a:solidFill>
                <a:latin typeface="Arial"/>
                <a:ea typeface="Arial"/>
                <a:cs typeface="Arial"/>
              </a:defRPr>
            </a:pPr>
            <a:r>
              <a:rPr sz="1950" b="0">
                <a:solidFill>
                  <a:srgbClr val="172D34"/>
                </a:solidFill>
                <a:latin typeface="Arial"/>
                <a:ea typeface="Arial"/>
                <a:cs typeface="Arial"/>
              </a:rPr>
              <a:t>Unequal one-sided limits are not averaged.</a:t>
            </a:r>
          </a:p>
        </p:txBody>
      </p:sp>
      <p:sp>
        <p:nvSpPr>
          <p:cNvPr id="26" name="part">
            <a:extLst xmlns:a="http://schemas.openxmlformats.org/drawingml/2006/main">
              <a:ext uri="{FF2B5EF4-FFF2-40B4-BE49-F238E27FC236}">
                <a16:creationId xmlns:a16="http://schemas.microsoft.com/office/drawing/2014/main" id="{53F74318-9100-4DF2-8BE5-00A7E469E9F4}"/>
              </a:ext>
            </a:extLst>
          </p:cNvPr>
          <p:cNvSpPr>
            <a:spLocks xmlns:a="http://schemas.openxmlformats.org/drawingml/2006/main" noGrp="1"/>
          </p:cNvSpPr>
          <p:nvPr/>
        </p:nvSpPr>
        <p:spPr>
          <a:xfrm xmlns:a="http://schemas.openxmlformats.org/drawingml/2006/main">
            <a:off x="590550" y="5086350"/>
            <a:ext cx="5524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2100" b="1">
                <a:solidFill>
                  <a:srgbClr val="087F83"/>
                </a:solidFill>
                <a:latin typeface="Arial"/>
                <a:ea typeface="Arial"/>
                <a:cs typeface="Arial"/>
              </a:defRPr>
            </a:defPPr>
            <a:lvl1pPr algn="l">
              <a:defRPr sz="2100" b="1">
                <a:solidFill>
                  <a:srgbClr val="087F83"/>
                </a:solidFill>
                <a:latin typeface="Arial"/>
                <a:ea typeface="Arial"/>
                <a:cs typeface="Arial"/>
              </a:defRPr>
            </a:lvl1pPr>
            <a:lvl2pPr algn="l">
              <a:defRPr sz="2100" b="1">
                <a:solidFill>
                  <a:srgbClr val="087F83"/>
                </a:solidFill>
                <a:latin typeface="Arial"/>
                <a:ea typeface="Arial"/>
                <a:cs typeface="Arial"/>
              </a:defRPr>
            </a:lvl2pPr>
            <a:lvl3pPr algn="l">
              <a:defRPr sz="2100" b="1">
                <a:solidFill>
                  <a:srgbClr val="087F83"/>
                </a:solidFill>
                <a:latin typeface="Arial"/>
                <a:ea typeface="Arial"/>
                <a:cs typeface="Arial"/>
              </a:defRPr>
            </a:lvl3pPr>
            <a:lvl4pPr algn="l">
              <a:defRPr sz="2100" b="1">
                <a:solidFill>
                  <a:srgbClr val="087F83"/>
                </a:solidFill>
                <a:latin typeface="Arial"/>
                <a:ea typeface="Arial"/>
                <a:cs typeface="Arial"/>
              </a:defRPr>
            </a:lvl4pPr>
            <a:lvl5pPr algn="l">
              <a:defRPr sz="2100" b="1">
                <a:solidFill>
                  <a:srgbClr val="087F83"/>
                </a:solidFill>
                <a:latin typeface="Arial"/>
                <a:ea typeface="Arial"/>
                <a:cs typeface="Arial"/>
              </a:defRPr>
            </a:lvl5pPr>
            <a:lvl6pPr algn="l">
              <a:defRPr sz="2100" b="1">
                <a:solidFill>
                  <a:srgbClr val="087F83"/>
                </a:solidFill>
                <a:latin typeface="Arial"/>
                <a:ea typeface="Arial"/>
                <a:cs typeface="Arial"/>
              </a:defRPr>
            </a:lvl6pPr>
            <a:lvl7pPr algn="l">
              <a:defRPr sz="2100" b="1">
                <a:solidFill>
                  <a:srgbClr val="087F83"/>
                </a:solidFill>
                <a:latin typeface="Arial"/>
                <a:ea typeface="Arial"/>
                <a:cs typeface="Arial"/>
              </a:defRPr>
            </a:lvl7pPr>
            <a:lvl8pPr algn="l">
              <a:defRPr sz="2100" b="1">
                <a:solidFill>
                  <a:srgbClr val="087F83"/>
                </a:solidFill>
                <a:latin typeface="Arial"/>
                <a:ea typeface="Arial"/>
                <a:cs typeface="Arial"/>
              </a:defRPr>
            </a:lvl8pPr>
            <a:lvl9pPr algn="l">
              <a:defRPr sz="2100" b="1">
                <a:solidFill>
                  <a:srgbClr val="087F83"/>
                </a:solidFill>
                <a:latin typeface="Arial"/>
                <a:ea typeface="Arial"/>
                <a:cs typeface="Arial"/>
              </a:defRPr>
            </a:lvl9pPr>
          </a:lstStyle>
          <a:p xmlns:a="http://schemas.openxmlformats.org/drawingml/2006/main">
            <a:pPr algn="l">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D.</a:t>
            </a:r>
          </a:p>
        </p:txBody>
      </p:sp>
      <p:sp>
        <p:nvSpPr>
          <p:cNvPr id="27" name="body">
            <a:extLst xmlns:a="http://schemas.openxmlformats.org/drawingml/2006/main">
              <a:ext uri="{FF2B5EF4-FFF2-40B4-BE49-F238E27FC236}">
                <a16:creationId xmlns:a16="http://schemas.microsoft.com/office/drawing/2014/main" id="{861124BC-8345-4298-8AD7-E1D760830D64}"/>
              </a:ext>
            </a:extLst>
          </p:cNvPr>
          <p:cNvSpPr>
            <a:spLocks xmlns:a="http://schemas.openxmlformats.org/drawingml/2006/main" noGrp="1"/>
          </p:cNvSpPr>
          <p:nvPr/>
        </p:nvSpPr>
        <p:spPr>
          <a:xfrm xmlns:a="http://schemas.openxmlformats.org/drawingml/2006/main">
            <a:off x="1238250" y="5086350"/>
            <a:ext cx="9829800" cy="36347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950" b="0">
                <a:solidFill>
                  <a:srgbClr val="172D34"/>
                </a:solidFill>
                <a:latin typeface="Arial"/>
                <a:ea typeface="Arial"/>
                <a:cs typeface="Arial"/>
              </a:defRPr>
            </a:defPPr>
            <a:lvl1pPr algn="l">
              <a:defRPr sz="1950" b="0">
                <a:solidFill>
                  <a:srgbClr val="172D34"/>
                </a:solidFill>
                <a:latin typeface="Arial"/>
                <a:ea typeface="Arial"/>
                <a:cs typeface="Arial"/>
              </a:defRPr>
            </a:lvl1pPr>
            <a:lvl2pPr algn="l">
              <a:defRPr sz="1950" b="0">
                <a:solidFill>
                  <a:srgbClr val="172D34"/>
                </a:solidFill>
                <a:latin typeface="Arial"/>
                <a:ea typeface="Arial"/>
                <a:cs typeface="Arial"/>
              </a:defRPr>
            </a:lvl2pPr>
            <a:lvl3pPr algn="l">
              <a:defRPr sz="1950" b="0">
                <a:solidFill>
                  <a:srgbClr val="172D34"/>
                </a:solidFill>
                <a:latin typeface="Arial"/>
                <a:ea typeface="Arial"/>
                <a:cs typeface="Arial"/>
              </a:defRPr>
            </a:lvl3pPr>
            <a:lvl4pPr algn="l">
              <a:defRPr sz="1950" b="0">
                <a:solidFill>
                  <a:srgbClr val="172D34"/>
                </a:solidFill>
                <a:latin typeface="Arial"/>
                <a:ea typeface="Arial"/>
                <a:cs typeface="Arial"/>
              </a:defRPr>
            </a:lvl4pPr>
            <a:lvl5pPr algn="l">
              <a:defRPr sz="1950" b="0">
                <a:solidFill>
                  <a:srgbClr val="172D34"/>
                </a:solidFill>
                <a:latin typeface="Arial"/>
                <a:ea typeface="Arial"/>
                <a:cs typeface="Arial"/>
              </a:defRPr>
            </a:lvl5pPr>
            <a:lvl6pPr algn="l">
              <a:defRPr sz="1950" b="0">
                <a:solidFill>
                  <a:srgbClr val="172D34"/>
                </a:solidFill>
                <a:latin typeface="Arial"/>
                <a:ea typeface="Arial"/>
                <a:cs typeface="Arial"/>
              </a:defRPr>
            </a:lvl6pPr>
            <a:lvl7pPr algn="l">
              <a:defRPr sz="1950" b="0">
                <a:solidFill>
                  <a:srgbClr val="172D34"/>
                </a:solidFill>
                <a:latin typeface="Arial"/>
                <a:ea typeface="Arial"/>
                <a:cs typeface="Arial"/>
              </a:defRPr>
            </a:lvl7pPr>
            <a:lvl8pPr algn="l">
              <a:defRPr sz="1950" b="0">
                <a:solidFill>
                  <a:srgbClr val="172D34"/>
                </a:solidFill>
                <a:latin typeface="Arial"/>
                <a:ea typeface="Arial"/>
                <a:cs typeface="Arial"/>
              </a:defRPr>
            </a:lvl8pPr>
            <a:lvl9pPr algn="l">
              <a:defRPr sz="1950" b="0">
                <a:solidFill>
                  <a:srgbClr val="172D34"/>
                </a:solidFill>
                <a:latin typeface="Arial"/>
                <a:ea typeface="Arial"/>
                <a:cs typeface="Arial"/>
              </a:defRPr>
            </a:lvl9pPr>
          </a:lstStyle>
          <a:p xmlns:a="http://schemas.openxmlformats.org/drawingml/2006/main">
            <a:pPr algn="l">
              <a:lnSpc>
                <a:spcPct val="112000"/>
              </a:lnSpc>
              <a:buNone/>
              <a:defRPr sz="1950" b="0">
                <a:solidFill>
                  <a:srgbClr val="172D34"/>
                </a:solidFill>
                <a:latin typeface="Arial"/>
                <a:ea typeface="Arial"/>
                <a:cs typeface="Arial"/>
              </a:defRPr>
            </a:pPr>
            <a:r>
              <a:rPr sz="1950" b="0">
                <a:solidFill>
                  <a:srgbClr val="172D34"/>
                </a:solidFill>
                <a:latin typeface="Arial"/>
                <a:ea typeface="Arial"/>
                <a:cs typeface="Arial"/>
              </a:rPr>
              <a:t>The left side alone does not determine a two-sided limit.</a:t>
            </a:r>
          </a:p>
        </p:txBody>
      </p:sp>
      <p:sp>
        <p:nvSpPr>
          <p:cNvPr id="28" name="body">
            <a:extLst xmlns:a="http://schemas.openxmlformats.org/drawingml/2006/main">
              <a:ext uri="{FF2B5EF4-FFF2-40B4-BE49-F238E27FC236}">
                <a16:creationId xmlns:a16="http://schemas.microsoft.com/office/drawing/2014/main" id="{A0208D21-1585-412E-9EAB-1484F8F084A6}"/>
              </a:ext>
            </a:extLst>
          </p:cNvPr>
          <p:cNvSpPr>
            <a:spLocks xmlns:a="http://schemas.openxmlformats.org/drawingml/2006/main" noGrp="1"/>
          </p:cNvSpPr>
          <p:nvPr/>
        </p:nvSpPr>
        <p:spPr>
          <a:xfrm xmlns:a="http://schemas.openxmlformats.org/drawingml/2006/main">
            <a:off x="590550" y="5715000"/>
            <a:ext cx="10763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lgn="l">
              <a:defRPr sz="1875" b="0">
                <a:solidFill>
                  <a:srgbClr val="416B91"/>
                </a:solidFill>
                <a:latin typeface="Arial"/>
                <a:ea typeface="Arial"/>
                <a:cs typeface="Arial"/>
              </a:defRPr>
            </a:defPPr>
            <a:lvl1pPr algn="l">
              <a:defRPr sz="1875" b="0">
                <a:solidFill>
                  <a:srgbClr val="416B91"/>
                </a:solidFill>
                <a:latin typeface="Arial"/>
                <a:ea typeface="Arial"/>
                <a:cs typeface="Arial"/>
              </a:defRPr>
            </a:lvl1pPr>
            <a:lvl2pPr algn="l">
              <a:defRPr sz="1875" b="0">
                <a:solidFill>
                  <a:srgbClr val="416B91"/>
                </a:solidFill>
                <a:latin typeface="Arial"/>
                <a:ea typeface="Arial"/>
                <a:cs typeface="Arial"/>
              </a:defRPr>
            </a:lvl2pPr>
            <a:lvl3pPr algn="l">
              <a:defRPr sz="1875" b="0">
                <a:solidFill>
                  <a:srgbClr val="416B91"/>
                </a:solidFill>
                <a:latin typeface="Arial"/>
                <a:ea typeface="Arial"/>
                <a:cs typeface="Arial"/>
              </a:defRPr>
            </a:lvl3pPr>
            <a:lvl4pPr algn="l">
              <a:defRPr sz="1875" b="0">
                <a:solidFill>
                  <a:srgbClr val="416B91"/>
                </a:solidFill>
                <a:latin typeface="Arial"/>
                <a:ea typeface="Arial"/>
                <a:cs typeface="Arial"/>
              </a:defRPr>
            </a:lvl4pPr>
            <a:lvl5pPr algn="l">
              <a:defRPr sz="1875" b="0">
                <a:solidFill>
                  <a:srgbClr val="416B91"/>
                </a:solidFill>
                <a:latin typeface="Arial"/>
                <a:ea typeface="Arial"/>
                <a:cs typeface="Arial"/>
              </a:defRPr>
            </a:lvl5pPr>
            <a:lvl6pPr algn="l">
              <a:defRPr sz="1875" b="0">
                <a:solidFill>
                  <a:srgbClr val="416B91"/>
                </a:solidFill>
                <a:latin typeface="Arial"/>
                <a:ea typeface="Arial"/>
                <a:cs typeface="Arial"/>
              </a:defRPr>
            </a:lvl6pPr>
            <a:lvl7pPr algn="l">
              <a:defRPr sz="1875" b="0">
                <a:solidFill>
                  <a:srgbClr val="416B91"/>
                </a:solidFill>
                <a:latin typeface="Arial"/>
                <a:ea typeface="Arial"/>
                <a:cs typeface="Arial"/>
              </a:defRPr>
            </a:lvl7pPr>
            <a:lvl8pPr algn="l">
              <a:defRPr sz="1875" b="0">
                <a:solidFill>
                  <a:srgbClr val="416B91"/>
                </a:solidFill>
                <a:latin typeface="Arial"/>
                <a:ea typeface="Arial"/>
                <a:cs typeface="Arial"/>
              </a:defRPr>
            </a:lvl8pPr>
            <a:lvl9pPr algn="l">
              <a:defRPr sz="1875" b="0">
                <a:solidFill>
                  <a:srgbClr val="416B91"/>
                </a:solidFill>
                <a:latin typeface="Arial"/>
                <a:ea typeface="Arial"/>
                <a:cs typeface="Arial"/>
              </a:defRPr>
            </a:lvl9pPr>
          </a:lstStyle>
          <a:p xmlns:a="http://schemas.openxmlformats.org/drawingml/2006/main">
            <a:pPr algn="l">
              <a:lnSpc>
                <a:spcPct val="112000"/>
              </a:lnSpc>
              <a:buNone/>
              <a:defRPr sz="1875" b="0">
                <a:solidFill>
                  <a:srgbClr val="416B91"/>
                </a:solidFill>
                <a:latin typeface="Arial"/>
                <a:ea typeface="Arial"/>
                <a:cs typeface="Arial"/>
              </a:defRPr>
            </a:pPr>
            <a:r>
              <a:rPr sz="1875" b="0">
                <a:solidFill>
                  <a:srgbClr val="416B91"/>
                </a:solidFill>
                <a:latin typeface="Arial"/>
                <a:ea typeface="Arial"/>
                <a:cs typeface="Arial"/>
              </a:rPr>
              <a:t>Next: Topic 1.4, Estimating Limit Values from Tables</a:t>
            </a:r>
          </a:p>
        </p:txBody>
      </p:sp>
    </p:spTree>
    <p:extLst>
      <p:ext uri="{BB962C8B-B14F-4D97-AF65-F5344CB8AC3E}">
        <p14:creationId xmlns:p14="http://schemas.microsoft.com/office/powerpoint/2010/main" val="170876722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2026-10-25T13:33:55.2220000Z</dcterms:created>
  <dcterms:modified xsi:type="dcterms:W3CDTF">2026-10-25T13:33:55.2220000Z</dcterms:modified>
</coreProperties>
</file>